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Fira Sans Extra Condensed SemiBold" panose="020B0604020202020204" charset="0"/>
      <p:regular r:id="rId43"/>
      <p:bold r:id="rId44"/>
      <p:italic r:id="rId45"/>
      <p:boldItalic r:id="rId46"/>
    </p:embeddedFont>
    <p:embeddedFont>
      <p:font typeface="Lato" panose="020B0604020202020204" charset="0"/>
      <p:regular r:id="rId47"/>
      <p:bold r:id="rId48"/>
      <p:italic r:id="rId49"/>
      <p:boldItalic r:id="rId50"/>
    </p:embeddedFont>
    <p:embeddedFont>
      <p:font typeface="Poppins" panose="020B0604020202020204" charset="0"/>
      <p:regular r:id="rId51"/>
      <p:bold r:id="rId52"/>
      <p:italic r:id="rId53"/>
      <p:boldItalic r:id="rId54"/>
    </p:embeddedFont>
    <p:embeddedFont>
      <p:font typeface="Fira Sans Extra Condensed Medium" panose="020B0604020202020204" charset="0"/>
      <p:regular r:id="rId55"/>
      <p:bold r:id="rId56"/>
      <p:italic r:id="rId57"/>
      <p:boldItalic r:id="rId58"/>
    </p:embeddedFont>
    <p:embeddedFont>
      <p:font typeface="Roboto" panose="020B0604020202020204" charset="0"/>
      <p:regular r:id="rId59"/>
      <p:bold r:id="rId60"/>
      <p:italic r:id="rId61"/>
      <p:boldItalic r:id="rId62"/>
    </p:embeddedFont>
    <p:embeddedFont>
      <p:font typeface="Nunito SemiBold" panose="020B0604020202020204" charset="0"/>
      <p:regular r:id="rId63"/>
      <p:bold r:id="rId64"/>
      <p:italic r:id="rId65"/>
      <p:boldItalic r:id="rId66"/>
    </p:embeddedFont>
    <p:embeddedFont>
      <p:font typeface="Nunito" panose="00000500000000000000" pitchFamily="2" charset="0"/>
      <p:regular r:id="rId67"/>
      <p:bold r:id="rId68"/>
    </p:embeddedFont>
    <p:embeddedFont>
      <p:font typeface="Poppins SemiBold"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6" d="100"/>
          <a:sy n="86" d="100"/>
        </p:scale>
        <p:origin x="-69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font" Target="fonts/font26.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783522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a7387b1acf_0_6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a7387b1acf_0_6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1b860ba0002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1b860ba000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b83b9812b6_1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1b83b9812b6_1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a8ca5cf0d3_3_1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a8ca5cf0d3_3_1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a7387b1acf_0_7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a7387b1acf_0_7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1b83b9812b6_12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1b83b9812b6_12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b83b9812b6_12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b83b9812b6_12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b83b9812b6_12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b83b9812b6_12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1b770aecbd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1b770aecbd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1b83b9812b6_3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1b83b9812b6_3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a7387b1a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a7387b1a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1b83b9812b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1b83b9812b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a8a6af4c24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a8a6af4c24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1b83b9812b6_3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1b83b9812b6_3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1b83b9812b6_3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5" name="Google Shape;1965;g1b83b9812b6_3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1b83b9812b6_3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1b83b9812b6_3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1b860ba0002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1b860ba0002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1b860ba0002_1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1b860ba0002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1b860ba0002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1b860ba0002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1b860ba0002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1b860ba0002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b860ba0002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b860ba0002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9fdb49d4fd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4" name="Google Shape;584;g9fdb49d4fd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a758fcdf9b_0_9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a758fcdf9b_0_9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a758fcdf9b_0_17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a758fcdf9b_0_17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1b770aecbd5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1b770aecbd5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1b770aecbd5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1b770aecbd5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1b770aecbd5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1b770aecbd5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1b770aecbd5_0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1b770aecbd5_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g1b770aecbd5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5" name="Google Shape;2855;g1b770aecbd5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ga758fcdf9b_0_3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4" name="Google Shape;2924;ga758fcdf9b_0_3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1b770aecbd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1b770aecbd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g9fdb49d4fd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g9fdb49d4fd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fdb49d4fd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fdb49d4fd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ga74bc4569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8" name="Google Shape;3248;ga74bc4569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b83b9812b6_1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b83b9812b6_1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a7387b1acf_0_3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a7387b1acf_0_3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b83b9812b6_1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b83b9812b6_1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a7387b1acf_0_5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a7387b1acf_0_5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a7387b1acf_0_4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a7387b1acf_0_4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385175" y="-1640950"/>
            <a:ext cx="7263300" cy="726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03000" y="1016666"/>
            <a:ext cx="4045200" cy="2156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5200"/>
              <a:buNone/>
              <a:defRPr sz="3800">
                <a:solidFill>
                  <a:schemeClr val="accent2"/>
                </a:solidFill>
              </a:defRPr>
            </a:lvl1pPr>
            <a:lvl2pPr lvl="1" algn="ctr">
              <a:spcBef>
                <a:spcPts val="0"/>
              </a:spcBef>
              <a:spcAft>
                <a:spcPts val="0"/>
              </a:spcAft>
              <a:buClr>
                <a:schemeClr val="accent2"/>
              </a:buClr>
              <a:buSzPts val="5200"/>
              <a:buNone/>
              <a:defRPr sz="5200">
                <a:solidFill>
                  <a:schemeClr val="accent2"/>
                </a:solidFill>
              </a:defRPr>
            </a:lvl2pPr>
            <a:lvl3pPr lvl="2" algn="ctr">
              <a:spcBef>
                <a:spcPts val="0"/>
              </a:spcBef>
              <a:spcAft>
                <a:spcPts val="0"/>
              </a:spcAft>
              <a:buClr>
                <a:schemeClr val="accent2"/>
              </a:buClr>
              <a:buSzPts val="5200"/>
              <a:buNone/>
              <a:defRPr sz="5200">
                <a:solidFill>
                  <a:schemeClr val="accent2"/>
                </a:solidFill>
              </a:defRPr>
            </a:lvl3pPr>
            <a:lvl4pPr lvl="3" algn="ctr">
              <a:spcBef>
                <a:spcPts val="0"/>
              </a:spcBef>
              <a:spcAft>
                <a:spcPts val="0"/>
              </a:spcAft>
              <a:buClr>
                <a:schemeClr val="accent2"/>
              </a:buClr>
              <a:buSzPts val="5200"/>
              <a:buNone/>
              <a:defRPr sz="5200">
                <a:solidFill>
                  <a:schemeClr val="accent2"/>
                </a:solidFill>
              </a:defRPr>
            </a:lvl4pPr>
            <a:lvl5pPr lvl="4" algn="ctr">
              <a:spcBef>
                <a:spcPts val="0"/>
              </a:spcBef>
              <a:spcAft>
                <a:spcPts val="0"/>
              </a:spcAft>
              <a:buClr>
                <a:schemeClr val="accent2"/>
              </a:buClr>
              <a:buSzPts val="5200"/>
              <a:buNone/>
              <a:defRPr sz="5200">
                <a:solidFill>
                  <a:schemeClr val="accent2"/>
                </a:solidFill>
              </a:defRPr>
            </a:lvl5pPr>
            <a:lvl6pPr lvl="5" algn="ctr">
              <a:spcBef>
                <a:spcPts val="0"/>
              </a:spcBef>
              <a:spcAft>
                <a:spcPts val="0"/>
              </a:spcAft>
              <a:buClr>
                <a:schemeClr val="accent2"/>
              </a:buClr>
              <a:buSzPts val="5200"/>
              <a:buNone/>
              <a:defRPr sz="5200">
                <a:solidFill>
                  <a:schemeClr val="accent2"/>
                </a:solidFill>
              </a:defRPr>
            </a:lvl6pPr>
            <a:lvl7pPr lvl="6" algn="ctr">
              <a:spcBef>
                <a:spcPts val="0"/>
              </a:spcBef>
              <a:spcAft>
                <a:spcPts val="0"/>
              </a:spcAft>
              <a:buClr>
                <a:schemeClr val="accent2"/>
              </a:buClr>
              <a:buSzPts val="5200"/>
              <a:buNone/>
              <a:defRPr sz="5200">
                <a:solidFill>
                  <a:schemeClr val="accent2"/>
                </a:solidFill>
              </a:defRPr>
            </a:lvl7pPr>
            <a:lvl8pPr lvl="7" algn="ctr">
              <a:spcBef>
                <a:spcPts val="0"/>
              </a:spcBef>
              <a:spcAft>
                <a:spcPts val="0"/>
              </a:spcAft>
              <a:buClr>
                <a:schemeClr val="accent2"/>
              </a:buClr>
              <a:buSzPts val="5200"/>
              <a:buNone/>
              <a:defRPr sz="5200">
                <a:solidFill>
                  <a:schemeClr val="accent2"/>
                </a:solidFill>
              </a:defRPr>
            </a:lvl8pPr>
            <a:lvl9pPr lvl="8" algn="ctr">
              <a:spcBef>
                <a:spcPts val="0"/>
              </a:spcBef>
              <a:spcAft>
                <a:spcPts val="0"/>
              </a:spcAft>
              <a:buClr>
                <a:schemeClr val="accent2"/>
              </a:buClr>
              <a:buSzPts val="5200"/>
              <a:buNone/>
              <a:defRPr sz="5200">
                <a:solidFill>
                  <a:schemeClr val="accent2"/>
                </a:solidFill>
              </a:defRPr>
            </a:lvl9pPr>
          </a:lstStyle>
          <a:p>
            <a:endParaRPr/>
          </a:p>
        </p:txBody>
      </p:sp>
      <p:sp>
        <p:nvSpPr>
          <p:cNvPr id="11" name="Google Shape;11;p2"/>
          <p:cNvSpPr txBox="1">
            <a:spLocks noGrp="1"/>
          </p:cNvSpPr>
          <p:nvPr>
            <p:ph type="subTitle" idx="1"/>
          </p:nvPr>
        </p:nvSpPr>
        <p:spPr>
          <a:xfrm>
            <a:off x="603000" y="3046891"/>
            <a:ext cx="25716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800"/>
              <a:buNone/>
              <a:defRPr sz="1600">
                <a:solidFill>
                  <a:schemeClr val="accent2"/>
                </a:solidFill>
              </a:defRPr>
            </a:lvl1pPr>
            <a:lvl2pPr lvl="1" algn="ctr">
              <a:lnSpc>
                <a:spcPct val="100000"/>
              </a:lnSpc>
              <a:spcBef>
                <a:spcPts val="0"/>
              </a:spcBef>
              <a:spcAft>
                <a:spcPts val="0"/>
              </a:spcAft>
              <a:buClr>
                <a:schemeClr val="accent2"/>
              </a:buClr>
              <a:buSzPts val="2800"/>
              <a:buNone/>
              <a:defRPr sz="2800">
                <a:solidFill>
                  <a:schemeClr val="accent2"/>
                </a:solidFill>
              </a:defRPr>
            </a:lvl2pPr>
            <a:lvl3pPr lvl="2" algn="ctr">
              <a:lnSpc>
                <a:spcPct val="100000"/>
              </a:lnSpc>
              <a:spcBef>
                <a:spcPts val="0"/>
              </a:spcBef>
              <a:spcAft>
                <a:spcPts val="0"/>
              </a:spcAft>
              <a:buClr>
                <a:schemeClr val="accent2"/>
              </a:buClr>
              <a:buSzPts val="2800"/>
              <a:buNone/>
              <a:defRPr sz="2800">
                <a:solidFill>
                  <a:schemeClr val="accent2"/>
                </a:solidFill>
              </a:defRPr>
            </a:lvl3pPr>
            <a:lvl4pPr lvl="3" algn="ctr">
              <a:lnSpc>
                <a:spcPct val="100000"/>
              </a:lnSpc>
              <a:spcBef>
                <a:spcPts val="0"/>
              </a:spcBef>
              <a:spcAft>
                <a:spcPts val="0"/>
              </a:spcAft>
              <a:buClr>
                <a:schemeClr val="accent2"/>
              </a:buClr>
              <a:buSzPts val="2800"/>
              <a:buNone/>
              <a:defRPr sz="2800">
                <a:solidFill>
                  <a:schemeClr val="accent2"/>
                </a:solidFill>
              </a:defRPr>
            </a:lvl4pPr>
            <a:lvl5pPr lvl="4" algn="ctr">
              <a:lnSpc>
                <a:spcPct val="100000"/>
              </a:lnSpc>
              <a:spcBef>
                <a:spcPts val="0"/>
              </a:spcBef>
              <a:spcAft>
                <a:spcPts val="0"/>
              </a:spcAft>
              <a:buClr>
                <a:schemeClr val="accent2"/>
              </a:buClr>
              <a:buSzPts val="2800"/>
              <a:buNone/>
              <a:defRPr sz="2800">
                <a:solidFill>
                  <a:schemeClr val="accent2"/>
                </a:solidFill>
              </a:defRPr>
            </a:lvl5pPr>
            <a:lvl6pPr lvl="5" algn="ctr">
              <a:lnSpc>
                <a:spcPct val="100000"/>
              </a:lnSpc>
              <a:spcBef>
                <a:spcPts val="0"/>
              </a:spcBef>
              <a:spcAft>
                <a:spcPts val="0"/>
              </a:spcAft>
              <a:buClr>
                <a:schemeClr val="accent2"/>
              </a:buClr>
              <a:buSzPts val="2800"/>
              <a:buNone/>
              <a:defRPr sz="2800">
                <a:solidFill>
                  <a:schemeClr val="accent2"/>
                </a:solidFill>
              </a:defRPr>
            </a:lvl6pPr>
            <a:lvl7pPr lvl="6" algn="ctr">
              <a:lnSpc>
                <a:spcPct val="100000"/>
              </a:lnSpc>
              <a:spcBef>
                <a:spcPts val="0"/>
              </a:spcBef>
              <a:spcAft>
                <a:spcPts val="0"/>
              </a:spcAft>
              <a:buClr>
                <a:schemeClr val="accent2"/>
              </a:buClr>
              <a:buSzPts val="2800"/>
              <a:buNone/>
              <a:defRPr sz="2800">
                <a:solidFill>
                  <a:schemeClr val="accent2"/>
                </a:solidFill>
              </a:defRPr>
            </a:lvl7pPr>
            <a:lvl8pPr lvl="7" algn="ctr">
              <a:lnSpc>
                <a:spcPct val="100000"/>
              </a:lnSpc>
              <a:spcBef>
                <a:spcPts val="0"/>
              </a:spcBef>
              <a:spcAft>
                <a:spcPts val="0"/>
              </a:spcAft>
              <a:buClr>
                <a:schemeClr val="accent2"/>
              </a:buClr>
              <a:buSzPts val="2800"/>
              <a:buNone/>
              <a:defRPr sz="2800">
                <a:solidFill>
                  <a:schemeClr val="accent2"/>
                </a:solidFill>
              </a:defRPr>
            </a:lvl8pPr>
            <a:lvl9pPr lvl="8" algn="ctr">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2" name="Google Shape;12;p2"/>
          <p:cNvSpPr/>
          <p:nvPr/>
        </p:nvSpPr>
        <p:spPr>
          <a:xfrm>
            <a:off x="7218850" y="-2201550"/>
            <a:ext cx="3375000" cy="33750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098600" y="1620175"/>
            <a:ext cx="6946800" cy="13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body" idx="1"/>
          </p:nvPr>
        </p:nvSpPr>
        <p:spPr>
          <a:xfrm>
            <a:off x="2874100" y="2847425"/>
            <a:ext cx="3395700" cy="7452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800"/>
            </a:lvl1pPr>
            <a:lvl2pPr marL="914400" lvl="1" indent="-317500" algn="ctr" rtl="0">
              <a:spcBef>
                <a:spcPts val="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4" name="Google Shape;64;p11"/>
          <p:cNvSpPr/>
          <p:nvPr/>
        </p:nvSpPr>
        <p:spPr>
          <a:xfrm flipH="1">
            <a:off x="7750075" y="-1376600"/>
            <a:ext cx="3379800" cy="337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flipH="1">
            <a:off x="586800" y="4137900"/>
            <a:ext cx="3379800" cy="337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flipH="1">
            <a:off x="8371504" y="1143175"/>
            <a:ext cx="2071800" cy="2071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flipH="1">
            <a:off x="-380996" y="4227500"/>
            <a:ext cx="2071800" cy="2071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flipH="1">
            <a:off x="-891996" y="-882575"/>
            <a:ext cx="2071800" cy="20718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0">
    <p:spTree>
      <p:nvGrpSpPr>
        <p:cNvPr id="1" name="Shape 70"/>
        <p:cNvGrpSpPr/>
        <p:nvPr/>
      </p:nvGrpSpPr>
      <p:grpSpPr>
        <a:xfrm>
          <a:off x="0" y="0"/>
          <a:ext cx="0" cy="0"/>
          <a:chOff x="0" y="0"/>
          <a:chExt cx="0" cy="0"/>
        </a:xfrm>
      </p:grpSpPr>
      <p:sp>
        <p:nvSpPr>
          <p:cNvPr id="71" name="Google Shape;71;p13"/>
          <p:cNvSpPr txBox="1">
            <a:spLocks noGrp="1"/>
          </p:cNvSpPr>
          <p:nvPr>
            <p:ph type="subTitle" idx="1"/>
          </p:nvPr>
        </p:nvSpPr>
        <p:spPr>
          <a:xfrm>
            <a:off x="699716" y="1620125"/>
            <a:ext cx="23247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Poppins"/>
              <a:buNone/>
              <a:defRPr sz="2100" b="1">
                <a:solidFill>
                  <a:schemeClr val="dk1"/>
                </a:solidFill>
                <a:latin typeface="Poppins"/>
                <a:ea typeface="Poppins"/>
                <a:cs typeface="Poppins"/>
                <a:sym typeface="Poppins"/>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72" name="Google Shape;72;p13"/>
          <p:cNvSpPr txBox="1">
            <a:spLocks noGrp="1"/>
          </p:cNvSpPr>
          <p:nvPr>
            <p:ph type="subTitle" idx="2"/>
          </p:nvPr>
        </p:nvSpPr>
        <p:spPr>
          <a:xfrm>
            <a:off x="1252916" y="2089238"/>
            <a:ext cx="1771500" cy="7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3" name="Google Shape;73;p13"/>
          <p:cNvSpPr txBox="1">
            <a:spLocks noGrp="1"/>
          </p:cNvSpPr>
          <p:nvPr>
            <p:ph type="subTitle" idx="3"/>
          </p:nvPr>
        </p:nvSpPr>
        <p:spPr>
          <a:xfrm>
            <a:off x="6119575" y="1620113"/>
            <a:ext cx="232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oppins"/>
              <a:buNone/>
              <a:defRPr sz="2100" b="1">
                <a:solidFill>
                  <a:schemeClr val="dk1"/>
                </a:solidFill>
                <a:latin typeface="Poppins"/>
                <a:ea typeface="Poppins"/>
                <a:cs typeface="Poppins"/>
                <a:sym typeface="Poppins"/>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74" name="Google Shape;74;p13"/>
          <p:cNvSpPr txBox="1">
            <a:spLocks noGrp="1"/>
          </p:cNvSpPr>
          <p:nvPr>
            <p:ph type="subTitle" idx="4"/>
          </p:nvPr>
        </p:nvSpPr>
        <p:spPr>
          <a:xfrm>
            <a:off x="6119575" y="2089238"/>
            <a:ext cx="1771500" cy="71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5" name="Google Shape;75;p13"/>
          <p:cNvSpPr txBox="1">
            <a:spLocks noGrp="1"/>
          </p:cNvSpPr>
          <p:nvPr>
            <p:ph type="subTitle" idx="5"/>
          </p:nvPr>
        </p:nvSpPr>
        <p:spPr>
          <a:xfrm>
            <a:off x="699716" y="3210675"/>
            <a:ext cx="23247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Poppins"/>
              <a:buNone/>
              <a:defRPr sz="2100" b="1">
                <a:solidFill>
                  <a:schemeClr val="dk1"/>
                </a:solidFill>
                <a:latin typeface="Poppins"/>
                <a:ea typeface="Poppins"/>
                <a:cs typeface="Poppins"/>
                <a:sym typeface="Poppins"/>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76" name="Google Shape;76;p13"/>
          <p:cNvSpPr txBox="1">
            <a:spLocks noGrp="1"/>
          </p:cNvSpPr>
          <p:nvPr>
            <p:ph type="subTitle" idx="6"/>
          </p:nvPr>
        </p:nvSpPr>
        <p:spPr>
          <a:xfrm>
            <a:off x="1252916" y="3679788"/>
            <a:ext cx="1771500" cy="7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7" name="Google Shape;77;p13"/>
          <p:cNvSpPr txBox="1">
            <a:spLocks noGrp="1"/>
          </p:cNvSpPr>
          <p:nvPr>
            <p:ph type="title" hasCustomPrompt="1"/>
          </p:nvPr>
        </p:nvSpPr>
        <p:spPr>
          <a:xfrm>
            <a:off x="3219813" y="1838722"/>
            <a:ext cx="1167000" cy="714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8" name="Google Shape;78;p13"/>
          <p:cNvSpPr txBox="1">
            <a:spLocks noGrp="1"/>
          </p:cNvSpPr>
          <p:nvPr>
            <p:ph type="title" idx="7" hasCustomPrompt="1"/>
          </p:nvPr>
        </p:nvSpPr>
        <p:spPr>
          <a:xfrm>
            <a:off x="4757113" y="1838768"/>
            <a:ext cx="1167000" cy="714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9" name="Google Shape;79;p13"/>
          <p:cNvSpPr txBox="1">
            <a:spLocks noGrp="1"/>
          </p:cNvSpPr>
          <p:nvPr>
            <p:ph type="title" idx="8" hasCustomPrompt="1"/>
          </p:nvPr>
        </p:nvSpPr>
        <p:spPr>
          <a:xfrm>
            <a:off x="3219863" y="3429272"/>
            <a:ext cx="1167000" cy="714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0" name="Google Shape;80;p13"/>
          <p:cNvSpPr/>
          <p:nvPr/>
        </p:nvSpPr>
        <p:spPr>
          <a:xfrm>
            <a:off x="-429400" y="-1000150"/>
            <a:ext cx="1645200" cy="1645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7821776" y="4407975"/>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subTitle" idx="9"/>
          </p:nvPr>
        </p:nvSpPr>
        <p:spPr>
          <a:xfrm>
            <a:off x="6119575" y="3194700"/>
            <a:ext cx="2324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oppins"/>
              <a:buNone/>
              <a:defRPr sz="2100" b="1">
                <a:solidFill>
                  <a:schemeClr val="dk1"/>
                </a:solidFill>
                <a:latin typeface="Poppins"/>
                <a:ea typeface="Poppins"/>
                <a:cs typeface="Poppins"/>
                <a:sym typeface="Poppins"/>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83" name="Google Shape;83;p13"/>
          <p:cNvSpPr txBox="1">
            <a:spLocks noGrp="1"/>
          </p:cNvSpPr>
          <p:nvPr>
            <p:ph type="subTitle" idx="13"/>
          </p:nvPr>
        </p:nvSpPr>
        <p:spPr>
          <a:xfrm>
            <a:off x="6119575" y="3663825"/>
            <a:ext cx="1771500" cy="71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4" name="Google Shape;84;p13"/>
          <p:cNvSpPr txBox="1">
            <a:spLocks noGrp="1"/>
          </p:cNvSpPr>
          <p:nvPr>
            <p:ph type="title" idx="14" hasCustomPrompt="1"/>
          </p:nvPr>
        </p:nvSpPr>
        <p:spPr>
          <a:xfrm>
            <a:off x="4757113" y="3429268"/>
            <a:ext cx="1167000" cy="714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15"/>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1">
    <p:spTree>
      <p:nvGrpSpPr>
        <p:cNvPr id="1" name="Shape 86"/>
        <p:cNvGrpSpPr/>
        <p:nvPr/>
      </p:nvGrpSpPr>
      <p:grpSpPr>
        <a:xfrm>
          <a:off x="0" y="0"/>
          <a:ext cx="0" cy="0"/>
          <a:chOff x="0" y="0"/>
          <a:chExt cx="0" cy="0"/>
        </a:xfrm>
      </p:grpSpPr>
      <p:sp>
        <p:nvSpPr>
          <p:cNvPr id="87" name="Google Shape;87;p14"/>
          <p:cNvSpPr/>
          <p:nvPr/>
        </p:nvSpPr>
        <p:spPr>
          <a:xfrm>
            <a:off x="2120325" y="-1385800"/>
            <a:ext cx="8122200" cy="812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txBox="1">
            <a:spLocks noGrp="1"/>
          </p:cNvSpPr>
          <p:nvPr>
            <p:ph type="title"/>
          </p:nvPr>
        </p:nvSpPr>
        <p:spPr>
          <a:xfrm>
            <a:off x="4860775" y="3214400"/>
            <a:ext cx="3072600" cy="62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000"/>
            </a:lvl1pPr>
            <a:lvl2pPr lvl="1" rtl="0">
              <a:spcBef>
                <a:spcPts val="0"/>
              </a:spcBef>
              <a:spcAft>
                <a:spcPts val="0"/>
              </a:spcAft>
              <a:buSzPts val="2800"/>
              <a:buNone/>
              <a:defRPr>
                <a:latin typeface="Nunito SemiBold"/>
                <a:ea typeface="Nunito SemiBold"/>
                <a:cs typeface="Nunito SemiBold"/>
                <a:sym typeface="Nunito SemiBold"/>
              </a:defRPr>
            </a:lvl2pPr>
            <a:lvl3pPr lvl="2" rtl="0">
              <a:spcBef>
                <a:spcPts val="0"/>
              </a:spcBef>
              <a:spcAft>
                <a:spcPts val="0"/>
              </a:spcAft>
              <a:buSzPts val="2800"/>
              <a:buNone/>
              <a:defRPr>
                <a:latin typeface="Nunito SemiBold"/>
                <a:ea typeface="Nunito SemiBold"/>
                <a:cs typeface="Nunito SemiBold"/>
                <a:sym typeface="Nunito SemiBold"/>
              </a:defRPr>
            </a:lvl3pPr>
            <a:lvl4pPr lvl="3" rtl="0">
              <a:spcBef>
                <a:spcPts val="0"/>
              </a:spcBef>
              <a:spcAft>
                <a:spcPts val="0"/>
              </a:spcAft>
              <a:buSzPts val="2800"/>
              <a:buNone/>
              <a:defRPr>
                <a:latin typeface="Nunito SemiBold"/>
                <a:ea typeface="Nunito SemiBold"/>
                <a:cs typeface="Nunito SemiBold"/>
                <a:sym typeface="Nunito SemiBold"/>
              </a:defRPr>
            </a:lvl4pPr>
            <a:lvl5pPr lvl="4" rtl="0">
              <a:spcBef>
                <a:spcPts val="0"/>
              </a:spcBef>
              <a:spcAft>
                <a:spcPts val="0"/>
              </a:spcAft>
              <a:buSzPts val="2800"/>
              <a:buNone/>
              <a:defRPr>
                <a:latin typeface="Nunito SemiBold"/>
                <a:ea typeface="Nunito SemiBold"/>
                <a:cs typeface="Nunito SemiBold"/>
                <a:sym typeface="Nunito SemiBold"/>
              </a:defRPr>
            </a:lvl5pPr>
            <a:lvl6pPr lvl="5" rtl="0">
              <a:spcBef>
                <a:spcPts val="0"/>
              </a:spcBef>
              <a:spcAft>
                <a:spcPts val="0"/>
              </a:spcAft>
              <a:buSzPts val="2800"/>
              <a:buNone/>
              <a:defRPr>
                <a:latin typeface="Nunito SemiBold"/>
                <a:ea typeface="Nunito SemiBold"/>
                <a:cs typeface="Nunito SemiBold"/>
                <a:sym typeface="Nunito SemiBold"/>
              </a:defRPr>
            </a:lvl6pPr>
            <a:lvl7pPr lvl="6" rtl="0">
              <a:spcBef>
                <a:spcPts val="0"/>
              </a:spcBef>
              <a:spcAft>
                <a:spcPts val="0"/>
              </a:spcAft>
              <a:buSzPts val="2800"/>
              <a:buNone/>
              <a:defRPr>
                <a:latin typeface="Nunito SemiBold"/>
                <a:ea typeface="Nunito SemiBold"/>
                <a:cs typeface="Nunito SemiBold"/>
                <a:sym typeface="Nunito SemiBold"/>
              </a:defRPr>
            </a:lvl7pPr>
            <a:lvl8pPr lvl="7" rtl="0">
              <a:spcBef>
                <a:spcPts val="0"/>
              </a:spcBef>
              <a:spcAft>
                <a:spcPts val="0"/>
              </a:spcAft>
              <a:buSzPts val="2800"/>
              <a:buNone/>
              <a:defRPr>
                <a:latin typeface="Nunito SemiBold"/>
                <a:ea typeface="Nunito SemiBold"/>
                <a:cs typeface="Nunito SemiBold"/>
                <a:sym typeface="Nunito SemiBold"/>
              </a:defRPr>
            </a:lvl8pPr>
            <a:lvl9pPr lvl="8" rtl="0">
              <a:spcBef>
                <a:spcPts val="0"/>
              </a:spcBef>
              <a:spcAft>
                <a:spcPts val="0"/>
              </a:spcAft>
              <a:buSzPts val="2800"/>
              <a:buNone/>
              <a:defRPr>
                <a:latin typeface="Nunito SemiBold"/>
                <a:ea typeface="Nunito SemiBold"/>
                <a:cs typeface="Nunito SemiBold"/>
                <a:sym typeface="Nunito SemiBold"/>
              </a:defRPr>
            </a:lvl9pPr>
          </a:lstStyle>
          <a:p>
            <a:endParaRPr/>
          </a:p>
        </p:txBody>
      </p:sp>
      <p:sp>
        <p:nvSpPr>
          <p:cNvPr id="89" name="Google Shape;89;p14"/>
          <p:cNvSpPr txBox="1">
            <a:spLocks noGrp="1"/>
          </p:cNvSpPr>
          <p:nvPr>
            <p:ph type="subTitle" idx="1"/>
          </p:nvPr>
        </p:nvSpPr>
        <p:spPr>
          <a:xfrm>
            <a:off x="3477675" y="1546825"/>
            <a:ext cx="4455900" cy="149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4"/>
          <p:cNvSpPr/>
          <p:nvPr/>
        </p:nvSpPr>
        <p:spPr>
          <a:xfrm>
            <a:off x="391179" y="3408875"/>
            <a:ext cx="3379800" cy="337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817475" y="511900"/>
            <a:ext cx="3924300" cy="3924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8">
  <p:cSld name="CUSTOM_18_1">
    <p:spTree>
      <p:nvGrpSpPr>
        <p:cNvPr id="1" name="Shape 92"/>
        <p:cNvGrpSpPr/>
        <p:nvPr/>
      </p:nvGrpSpPr>
      <p:grpSpPr>
        <a:xfrm>
          <a:off x="0" y="0"/>
          <a:ext cx="0" cy="0"/>
          <a:chOff x="0" y="0"/>
          <a:chExt cx="0" cy="0"/>
        </a:xfrm>
      </p:grpSpPr>
      <p:sp>
        <p:nvSpPr>
          <p:cNvPr id="93" name="Google Shape;93;p15"/>
          <p:cNvSpPr txBox="1">
            <a:spLocks noGrp="1"/>
          </p:cNvSpPr>
          <p:nvPr>
            <p:ph type="body" idx="1"/>
          </p:nvPr>
        </p:nvSpPr>
        <p:spPr>
          <a:xfrm>
            <a:off x="1278625" y="1144175"/>
            <a:ext cx="6359700" cy="31008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sz="1500"/>
            </a:lvl2pPr>
            <a:lvl3pPr marL="1371600" lvl="2" indent="-323850" rtl="0">
              <a:lnSpc>
                <a:spcPct val="100000"/>
              </a:lnSpc>
              <a:spcBef>
                <a:spcPts val="1600"/>
              </a:spcBef>
              <a:spcAft>
                <a:spcPts val="0"/>
              </a:spcAft>
              <a:buSzPts val="1500"/>
              <a:buChar char="■"/>
              <a:defRPr sz="1500"/>
            </a:lvl3pPr>
            <a:lvl4pPr marL="1828800" lvl="3" indent="-323850" rtl="0">
              <a:lnSpc>
                <a:spcPct val="100000"/>
              </a:lnSpc>
              <a:spcBef>
                <a:spcPts val="1600"/>
              </a:spcBef>
              <a:spcAft>
                <a:spcPts val="0"/>
              </a:spcAft>
              <a:buSzPts val="1500"/>
              <a:buChar char="●"/>
              <a:defRPr sz="1500"/>
            </a:lvl4pPr>
            <a:lvl5pPr marL="2286000" lvl="4" indent="-323850" rtl="0">
              <a:lnSpc>
                <a:spcPct val="100000"/>
              </a:lnSpc>
              <a:spcBef>
                <a:spcPts val="1600"/>
              </a:spcBef>
              <a:spcAft>
                <a:spcPts val="0"/>
              </a:spcAft>
              <a:buSzPts val="1500"/>
              <a:buChar char="○"/>
              <a:defRPr sz="1500"/>
            </a:lvl5pPr>
            <a:lvl6pPr marL="2743200" lvl="5" indent="-323850" rtl="0">
              <a:lnSpc>
                <a:spcPct val="100000"/>
              </a:lnSpc>
              <a:spcBef>
                <a:spcPts val="1600"/>
              </a:spcBef>
              <a:spcAft>
                <a:spcPts val="0"/>
              </a:spcAft>
              <a:buSzPts val="1500"/>
              <a:buChar char="■"/>
              <a:defRPr sz="1500"/>
            </a:lvl6pPr>
            <a:lvl7pPr marL="3200400" lvl="6" indent="-323850" rtl="0">
              <a:lnSpc>
                <a:spcPct val="100000"/>
              </a:lnSpc>
              <a:spcBef>
                <a:spcPts val="1600"/>
              </a:spcBef>
              <a:spcAft>
                <a:spcPts val="0"/>
              </a:spcAft>
              <a:buSzPts val="1500"/>
              <a:buChar char="●"/>
              <a:defRPr sz="1500"/>
            </a:lvl7pPr>
            <a:lvl8pPr marL="3657600" lvl="7" indent="-323850" rtl="0">
              <a:lnSpc>
                <a:spcPct val="100000"/>
              </a:lnSpc>
              <a:spcBef>
                <a:spcPts val="1600"/>
              </a:spcBef>
              <a:spcAft>
                <a:spcPts val="0"/>
              </a:spcAft>
              <a:buSzPts val="1500"/>
              <a:buChar char="○"/>
              <a:defRPr sz="1500"/>
            </a:lvl8pPr>
            <a:lvl9pPr marL="4114800" lvl="8" indent="-323850" rtl="0">
              <a:lnSpc>
                <a:spcPct val="100000"/>
              </a:lnSpc>
              <a:spcBef>
                <a:spcPts val="1600"/>
              </a:spcBef>
              <a:spcAft>
                <a:spcPts val="1600"/>
              </a:spcAft>
              <a:buSzPts val="1500"/>
              <a:buChar char="■"/>
              <a:defRPr sz="1500"/>
            </a:lvl9pPr>
          </a:lstStyle>
          <a:p>
            <a:endParaRPr/>
          </a:p>
        </p:txBody>
      </p:sp>
      <p:sp>
        <p:nvSpPr>
          <p:cNvPr id="94" name="Google Shape;94;p15"/>
          <p:cNvSpPr/>
          <p:nvPr/>
        </p:nvSpPr>
        <p:spPr>
          <a:xfrm flipH="1">
            <a:off x="7856126" y="4259050"/>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flipH="1">
            <a:off x="-567099" y="-6191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97"/>
        <p:cNvGrpSpPr/>
        <p:nvPr/>
      </p:nvGrpSpPr>
      <p:grpSpPr>
        <a:xfrm>
          <a:off x="0" y="0"/>
          <a:ext cx="0" cy="0"/>
          <a:chOff x="0" y="0"/>
          <a:chExt cx="0" cy="0"/>
        </a:xfrm>
      </p:grpSpPr>
      <p:sp>
        <p:nvSpPr>
          <p:cNvPr id="98" name="Google Shape;98;p16"/>
          <p:cNvSpPr txBox="1">
            <a:spLocks noGrp="1"/>
          </p:cNvSpPr>
          <p:nvPr>
            <p:ph type="subTitle" idx="1"/>
          </p:nvPr>
        </p:nvSpPr>
        <p:spPr>
          <a:xfrm>
            <a:off x="1279431" y="1860650"/>
            <a:ext cx="1721400" cy="42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b="1">
                <a:solidFill>
                  <a:schemeClr val="dk1"/>
                </a:solidFill>
                <a:latin typeface="Poppins"/>
                <a:ea typeface="Poppins"/>
                <a:cs typeface="Poppins"/>
                <a:sym typeface="Poppins"/>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9" name="Google Shape;99;p16"/>
          <p:cNvSpPr txBox="1">
            <a:spLocks noGrp="1"/>
          </p:cNvSpPr>
          <p:nvPr>
            <p:ph type="subTitle" idx="2"/>
          </p:nvPr>
        </p:nvSpPr>
        <p:spPr>
          <a:xfrm>
            <a:off x="3711291" y="1860650"/>
            <a:ext cx="1721400" cy="42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b="1">
                <a:solidFill>
                  <a:schemeClr val="dk1"/>
                </a:solidFill>
                <a:latin typeface="Poppins"/>
                <a:ea typeface="Poppins"/>
                <a:cs typeface="Poppins"/>
                <a:sym typeface="Poppins"/>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0" name="Google Shape;100;p16"/>
          <p:cNvSpPr txBox="1">
            <a:spLocks noGrp="1"/>
          </p:cNvSpPr>
          <p:nvPr>
            <p:ph type="subTitle" idx="3"/>
          </p:nvPr>
        </p:nvSpPr>
        <p:spPr>
          <a:xfrm>
            <a:off x="6143175" y="1860657"/>
            <a:ext cx="1721400" cy="42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b="1">
                <a:solidFill>
                  <a:schemeClr val="dk1"/>
                </a:solidFill>
                <a:latin typeface="Poppins"/>
                <a:ea typeface="Poppins"/>
                <a:cs typeface="Poppins"/>
                <a:sym typeface="Poppins"/>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1" name="Google Shape;101;p16"/>
          <p:cNvSpPr txBox="1">
            <a:spLocks noGrp="1"/>
          </p:cNvSpPr>
          <p:nvPr>
            <p:ph type="subTitle" idx="4"/>
          </p:nvPr>
        </p:nvSpPr>
        <p:spPr>
          <a:xfrm>
            <a:off x="1279425" y="3542105"/>
            <a:ext cx="1721400" cy="42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b="1">
                <a:solidFill>
                  <a:schemeClr val="dk1"/>
                </a:solidFill>
                <a:latin typeface="Poppins"/>
                <a:ea typeface="Poppins"/>
                <a:cs typeface="Poppins"/>
                <a:sym typeface="Poppins"/>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2" name="Google Shape;102;p16"/>
          <p:cNvSpPr txBox="1">
            <a:spLocks noGrp="1"/>
          </p:cNvSpPr>
          <p:nvPr>
            <p:ph type="subTitle" idx="5"/>
          </p:nvPr>
        </p:nvSpPr>
        <p:spPr>
          <a:xfrm>
            <a:off x="3711300" y="3542105"/>
            <a:ext cx="1721400" cy="42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b="1">
                <a:solidFill>
                  <a:schemeClr val="dk1"/>
                </a:solidFill>
                <a:latin typeface="Poppins"/>
                <a:ea typeface="Poppins"/>
                <a:cs typeface="Poppins"/>
                <a:sym typeface="Poppins"/>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3" name="Google Shape;103;p16"/>
          <p:cNvSpPr txBox="1">
            <a:spLocks noGrp="1"/>
          </p:cNvSpPr>
          <p:nvPr>
            <p:ph type="subTitle" idx="6"/>
          </p:nvPr>
        </p:nvSpPr>
        <p:spPr>
          <a:xfrm>
            <a:off x="6143175" y="3542104"/>
            <a:ext cx="1721400" cy="42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b="1">
                <a:solidFill>
                  <a:schemeClr val="dk1"/>
                </a:solidFill>
                <a:latin typeface="Poppins"/>
                <a:ea typeface="Poppins"/>
                <a:cs typeface="Poppins"/>
                <a:sym typeface="Poppins"/>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4" name="Google Shape;104;p16"/>
          <p:cNvSpPr txBox="1">
            <a:spLocks noGrp="1"/>
          </p:cNvSpPr>
          <p:nvPr>
            <p:ph type="subTitle" idx="7"/>
          </p:nvPr>
        </p:nvSpPr>
        <p:spPr>
          <a:xfrm>
            <a:off x="1279438" y="2264154"/>
            <a:ext cx="1721400" cy="6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5" name="Google Shape;105;p16"/>
          <p:cNvSpPr txBox="1">
            <a:spLocks noGrp="1"/>
          </p:cNvSpPr>
          <p:nvPr>
            <p:ph type="subTitle" idx="8"/>
          </p:nvPr>
        </p:nvSpPr>
        <p:spPr>
          <a:xfrm>
            <a:off x="3711300" y="2264154"/>
            <a:ext cx="1721400" cy="6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6" name="Google Shape;106;p16"/>
          <p:cNvSpPr txBox="1">
            <a:spLocks noGrp="1"/>
          </p:cNvSpPr>
          <p:nvPr>
            <p:ph type="subTitle" idx="9"/>
          </p:nvPr>
        </p:nvSpPr>
        <p:spPr>
          <a:xfrm>
            <a:off x="6143175" y="2264154"/>
            <a:ext cx="1721400" cy="6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7" name="Google Shape;107;p16"/>
          <p:cNvSpPr txBox="1">
            <a:spLocks noGrp="1"/>
          </p:cNvSpPr>
          <p:nvPr>
            <p:ph type="subTitle" idx="13"/>
          </p:nvPr>
        </p:nvSpPr>
        <p:spPr>
          <a:xfrm>
            <a:off x="1279431" y="3944252"/>
            <a:ext cx="1721400" cy="6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8" name="Google Shape;108;p16"/>
          <p:cNvSpPr txBox="1">
            <a:spLocks noGrp="1"/>
          </p:cNvSpPr>
          <p:nvPr>
            <p:ph type="subTitle" idx="14"/>
          </p:nvPr>
        </p:nvSpPr>
        <p:spPr>
          <a:xfrm>
            <a:off x="3711300" y="3944252"/>
            <a:ext cx="1721400" cy="6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9" name="Google Shape;109;p16"/>
          <p:cNvSpPr txBox="1">
            <a:spLocks noGrp="1"/>
          </p:cNvSpPr>
          <p:nvPr>
            <p:ph type="subTitle" idx="15"/>
          </p:nvPr>
        </p:nvSpPr>
        <p:spPr>
          <a:xfrm>
            <a:off x="6143175" y="3944252"/>
            <a:ext cx="1721400" cy="6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0" name="Google Shape;110;p16"/>
          <p:cNvSpPr/>
          <p:nvPr/>
        </p:nvSpPr>
        <p:spPr>
          <a:xfrm>
            <a:off x="-589424" y="4136125"/>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8136075" y="-630750"/>
            <a:ext cx="1645200" cy="1645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
  <p:cSld name="BLANK_1">
    <p:spTree>
      <p:nvGrpSpPr>
        <p:cNvPr id="1" name="Shape 113"/>
        <p:cNvGrpSpPr/>
        <p:nvPr/>
      </p:nvGrpSpPr>
      <p:grpSpPr>
        <a:xfrm>
          <a:off x="0" y="0"/>
          <a:ext cx="0" cy="0"/>
          <a:chOff x="0" y="0"/>
          <a:chExt cx="0" cy="0"/>
        </a:xfrm>
      </p:grpSpPr>
      <p:sp>
        <p:nvSpPr>
          <p:cNvPr id="114" name="Google Shape;114;p17"/>
          <p:cNvSpPr txBox="1">
            <a:spLocks noGrp="1"/>
          </p:cNvSpPr>
          <p:nvPr>
            <p:ph type="subTitle" idx="1"/>
          </p:nvPr>
        </p:nvSpPr>
        <p:spPr>
          <a:xfrm>
            <a:off x="1084225" y="3071850"/>
            <a:ext cx="1827000" cy="318300"/>
          </a:xfrm>
          <a:prstGeom prst="rect">
            <a:avLst/>
          </a:prstGeom>
        </p:spPr>
        <p:txBody>
          <a:bodyPr spcFirstLastPara="1" wrap="square" lIns="91425" tIns="91425" rIns="91425" bIns="91425" anchor="ctr" anchorCtr="0">
            <a:noAutofit/>
          </a:bodyPr>
          <a:lstStyle>
            <a:lvl1pPr lvl="0" algn="ctr" rtl="0">
              <a:lnSpc>
                <a:spcPct val="100000"/>
              </a:lnSpc>
              <a:spcBef>
                <a:spcPts val="500"/>
              </a:spcBef>
              <a:spcAft>
                <a:spcPts val="0"/>
              </a:spcAft>
              <a:buSzPts val="1400"/>
              <a:buNone/>
              <a:defRPr sz="2100" b="1">
                <a:latin typeface="Poppins"/>
                <a:ea typeface="Poppins"/>
                <a:cs typeface="Poppins"/>
                <a:sym typeface="Poppins"/>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5" name="Google Shape;115;p17"/>
          <p:cNvSpPr txBox="1">
            <a:spLocks noGrp="1"/>
          </p:cNvSpPr>
          <p:nvPr>
            <p:ph type="subTitle" idx="2"/>
          </p:nvPr>
        </p:nvSpPr>
        <p:spPr>
          <a:xfrm>
            <a:off x="3658500" y="3071850"/>
            <a:ext cx="1827000" cy="318300"/>
          </a:xfrm>
          <a:prstGeom prst="rect">
            <a:avLst/>
          </a:prstGeom>
        </p:spPr>
        <p:txBody>
          <a:bodyPr spcFirstLastPara="1" wrap="square" lIns="91425" tIns="91425" rIns="91425" bIns="91425" anchor="ctr" anchorCtr="0">
            <a:noAutofit/>
          </a:bodyPr>
          <a:lstStyle>
            <a:lvl1pPr lvl="0" algn="ctr" rtl="0">
              <a:lnSpc>
                <a:spcPct val="100000"/>
              </a:lnSpc>
              <a:spcBef>
                <a:spcPts val="500"/>
              </a:spcBef>
              <a:spcAft>
                <a:spcPts val="0"/>
              </a:spcAft>
              <a:buSzPts val="1400"/>
              <a:buNone/>
              <a:defRPr sz="2100" b="1">
                <a:latin typeface="Poppins"/>
                <a:ea typeface="Poppins"/>
                <a:cs typeface="Poppins"/>
                <a:sym typeface="Poppins"/>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6" name="Google Shape;116;p17"/>
          <p:cNvSpPr txBox="1">
            <a:spLocks noGrp="1"/>
          </p:cNvSpPr>
          <p:nvPr>
            <p:ph type="subTitle" idx="3"/>
          </p:nvPr>
        </p:nvSpPr>
        <p:spPr>
          <a:xfrm>
            <a:off x="6246875" y="3050400"/>
            <a:ext cx="1827000" cy="361200"/>
          </a:xfrm>
          <a:prstGeom prst="rect">
            <a:avLst/>
          </a:prstGeom>
        </p:spPr>
        <p:txBody>
          <a:bodyPr spcFirstLastPara="1" wrap="square" lIns="91425" tIns="91425" rIns="91425" bIns="91425" anchor="ctr" anchorCtr="0">
            <a:noAutofit/>
          </a:bodyPr>
          <a:lstStyle>
            <a:lvl1pPr lvl="0" algn="ctr" rtl="0">
              <a:lnSpc>
                <a:spcPct val="100000"/>
              </a:lnSpc>
              <a:spcBef>
                <a:spcPts val="500"/>
              </a:spcBef>
              <a:spcAft>
                <a:spcPts val="0"/>
              </a:spcAft>
              <a:buSzPts val="1400"/>
              <a:buNone/>
              <a:defRPr sz="2100" b="1">
                <a:latin typeface="Poppins"/>
                <a:ea typeface="Poppins"/>
                <a:cs typeface="Poppins"/>
                <a:sym typeface="Poppins"/>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7" name="Google Shape;117;p17"/>
          <p:cNvSpPr txBox="1">
            <a:spLocks noGrp="1"/>
          </p:cNvSpPr>
          <p:nvPr>
            <p:ph type="subTitle" idx="4"/>
          </p:nvPr>
        </p:nvSpPr>
        <p:spPr>
          <a:xfrm>
            <a:off x="1084225" y="3489982"/>
            <a:ext cx="18270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8" name="Google Shape;118;p17"/>
          <p:cNvSpPr txBox="1">
            <a:spLocks noGrp="1"/>
          </p:cNvSpPr>
          <p:nvPr>
            <p:ph type="subTitle" idx="5"/>
          </p:nvPr>
        </p:nvSpPr>
        <p:spPr>
          <a:xfrm>
            <a:off x="3658500" y="3489982"/>
            <a:ext cx="18270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9" name="Google Shape;119;p17"/>
          <p:cNvSpPr txBox="1">
            <a:spLocks noGrp="1"/>
          </p:cNvSpPr>
          <p:nvPr>
            <p:ph type="subTitle" idx="6"/>
          </p:nvPr>
        </p:nvSpPr>
        <p:spPr>
          <a:xfrm>
            <a:off x="6246875" y="3489982"/>
            <a:ext cx="18270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0" name="Google Shape;120;p17"/>
          <p:cNvSpPr/>
          <p:nvPr/>
        </p:nvSpPr>
        <p:spPr>
          <a:xfrm>
            <a:off x="-429400" y="-1000150"/>
            <a:ext cx="1645200" cy="1645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7821776" y="4407975"/>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8495775" y="2704625"/>
            <a:ext cx="3310800" cy="3310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hasCustomPrompt="1"/>
          </p:nvPr>
        </p:nvSpPr>
        <p:spPr>
          <a:xfrm>
            <a:off x="3798450" y="1756155"/>
            <a:ext cx="1561200" cy="85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4300" b="1">
                <a:solidFill>
                  <a:srgbClr val="FFFFFF"/>
                </a:solidFill>
              </a:defRPr>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r>
              <a:t>xx%</a:t>
            </a:r>
          </a:p>
        </p:txBody>
      </p:sp>
      <p:sp>
        <p:nvSpPr>
          <p:cNvPr id="124" name="Google Shape;124;p17"/>
          <p:cNvSpPr txBox="1">
            <a:spLocks noGrp="1"/>
          </p:cNvSpPr>
          <p:nvPr>
            <p:ph type="title" idx="7" hasCustomPrompt="1"/>
          </p:nvPr>
        </p:nvSpPr>
        <p:spPr>
          <a:xfrm>
            <a:off x="6379775" y="1756155"/>
            <a:ext cx="1561200" cy="85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4300" b="1">
                <a:solidFill>
                  <a:srgbClr val="FFFFFF"/>
                </a:solidFill>
              </a:defRPr>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r>
              <a:t>xx%</a:t>
            </a:r>
          </a:p>
        </p:txBody>
      </p:sp>
      <p:sp>
        <p:nvSpPr>
          <p:cNvPr id="125" name="Google Shape;125;p17"/>
          <p:cNvSpPr txBox="1">
            <a:spLocks noGrp="1"/>
          </p:cNvSpPr>
          <p:nvPr>
            <p:ph type="title" idx="8" hasCustomPrompt="1"/>
          </p:nvPr>
        </p:nvSpPr>
        <p:spPr>
          <a:xfrm>
            <a:off x="1217125" y="1756155"/>
            <a:ext cx="1561200" cy="85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4300" b="1">
                <a:solidFill>
                  <a:srgbClr val="FFFFFF"/>
                </a:solidFill>
              </a:defRPr>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r>
              <a:t>xx%</a:t>
            </a:r>
          </a:p>
        </p:txBody>
      </p:sp>
      <p:sp>
        <p:nvSpPr>
          <p:cNvPr id="126" name="Google Shape;126;p17"/>
          <p:cNvSpPr txBox="1">
            <a:spLocks noGrp="1"/>
          </p:cNvSpPr>
          <p:nvPr>
            <p:ph type="title" idx="9"/>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10_1_1_2_1">
    <p:spTree>
      <p:nvGrpSpPr>
        <p:cNvPr id="1" name="Shape 127"/>
        <p:cNvGrpSpPr/>
        <p:nvPr/>
      </p:nvGrpSpPr>
      <p:grpSpPr>
        <a:xfrm>
          <a:off x="0" y="0"/>
          <a:ext cx="0" cy="0"/>
          <a:chOff x="0" y="0"/>
          <a:chExt cx="0" cy="0"/>
        </a:xfrm>
      </p:grpSpPr>
      <p:sp>
        <p:nvSpPr>
          <p:cNvPr id="128" name="Google Shape;128;p18"/>
          <p:cNvSpPr/>
          <p:nvPr/>
        </p:nvSpPr>
        <p:spPr>
          <a:xfrm>
            <a:off x="7629475" y="3756275"/>
            <a:ext cx="2509800" cy="250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834425" y="-865275"/>
            <a:ext cx="2159700" cy="215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18"/>
          <p:cNvSpPr/>
          <p:nvPr/>
        </p:nvSpPr>
        <p:spPr>
          <a:xfrm>
            <a:off x="-994125" y="4149775"/>
            <a:ext cx="1944300" cy="1944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783125" y="1812075"/>
            <a:ext cx="2622900" cy="26229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7">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4572000" y="790275"/>
            <a:ext cx="3826800" cy="90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135" name="Google Shape;135;p19"/>
          <p:cNvSpPr txBox="1">
            <a:spLocks noGrp="1"/>
          </p:cNvSpPr>
          <p:nvPr>
            <p:ph type="subTitle" idx="1"/>
          </p:nvPr>
        </p:nvSpPr>
        <p:spPr>
          <a:xfrm>
            <a:off x="646750" y="3779675"/>
            <a:ext cx="2965800" cy="4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Poppins"/>
                <a:ea typeface="Poppins"/>
                <a:cs typeface="Poppins"/>
                <a:sym typeface="Poppins"/>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6" name="Google Shape;136;p19"/>
          <p:cNvSpPr txBox="1">
            <a:spLocks noGrp="1"/>
          </p:cNvSpPr>
          <p:nvPr>
            <p:ph type="subTitle" idx="2"/>
          </p:nvPr>
        </p:nvSpPr>
        <p:spPr>
          <a:xfrm>
            <a:off x="646750" y="1951650"/>
            <a:ext cx="2965800" cy="4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Poppins"/>
                <a:ea typeface="Poppins"/>
                <a:cs typeface="Poppins"/>
                <a:sym typeface="Poppins"/>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7" name="Google Shape;137;p19"/>
          <p:cNvSpPr txBox="1">
            <a:spLocks noGrp="1"/>
          </p:cNvSpPr>
          <p:nvPr>
            <p:ph type="subTitle" idx="3"/>
          </p:nvPr>
        </p:nvSpPr>
        <p:spPr>
          <a:xfrm>
            <a:off x="646750" y="3014750"/>
            <a:ext cx="2965800" cy="90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8" name="Google Shape;138;p19"/>
          <p:cNvSpPr txBox="1">
            <a:spLocks noGrp="1"/>
          </p:cNvSpPr>
          <p:nvPr>
            <p:ph type="subTitle" idx="4"/>
          </p:nvPr>
        </p:nvSpPr>
        <p:spPr>
          <a:xfrm>
            <a:off x="646750" y="1177850"/>
            <a:ext cx="2965800" cy="90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9" name="Google Shape;139;p19"/>
          <p:cNvSpPr txBox="1">
            <a:spLocks noGrp="1"/>
          </p:cNvSpPr>
          <p:nvPr>
            <p:ph type="subTitle" idx="5"/>
          </p:nvPr>
        </p:nvSpPr>
        <p:spPr>
          <a:xfrm>
            <a:off x="5496700" y="3779675"/>
            <a:ext cx="2965800" cy="46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b="1">
                <a:solidFill>
                  <a:schemeClr val="dk1"/>
                </a:solidFill>
                <a:latin typeface="Poppins"/>
                <a:ea typeface="Poppins"/>
                <a:cs typeface="Poppins"/>
                <a:sym typeface="Poppins"/>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0" name="Google Shape;140;p19"/>
          <p:cNvSpPr txBox="1">
            <a:spLocks noGrp="1"/>
          </p:cNvSpPr>
          <p:nvPr>
            <p:ph type="subTitle" idx="6"/>
          </p:nvPr>
        </p:nvSpPr>
        <p:spPr>
          <a:xfrm>
            <a:off x="5496700" y="3014750"/>
            <a:ext cx="2965800" cy="90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1" name="Google Shape;141;p19"/>
          <p:cNvSpPr/>
          <p:nvPr/>
        </p:nvSpPr>
        <p:spPr>
          <a:xfrm>
            <a:off x="3297450" y="4249800"/>
            <a:ext cx="2549100" cy="2549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a:off x="4184850" y="-3496425"/>
            <a:ext cx="6024900" cy="602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SECTION_TITLE_AND_DESCRIPTION_2">
    <p:spTree>
      <p:nvGrpSpPr>
        <p:cNvPr id="1" name="Shape 143"/>
        <p:cNvGrpSpPr/>
        <p:nvPr/>
      </p:nvGrpSpPr>
      <p:grpSpPr>
        <a:xfrm>
          <a:off x="0" y="0"/>
          <a:ext cx="0" cy="0"/>
          <a:chOff x="0" y="0"/>
          <a:chExt cx="0" cy="0"/>
        </a:xfrm>
      </p:grpSpPr>
      <p:sp>
        <p:nvSpPr>
          <p:cNvPr id="144" name="Google Shape;144;p20"/>
          <p:cNvSpPr txBox="1">
            <a:spLocks noGrp="1"/>
          </p:cNvSpPr>
          <p:nvPr>
            <p:ph type="body" idx="1"/>
          </p:nvPr>
        </p:nvSpPr>
        <p:spPr>
          <a:xfrm>
            <a:off x="4430350" y="1700450"/>
            <a:ext cx="3414300" cy="229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5" name="Google Shape;145;p20"/>
          <p:cNvSpPr/>
          <p:nvPr/>
        </p:nvSpPr>
        <p:spPr>
          <a:xfrm flipH="1">
            <a:off x="-414699" y="-6191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flipH="1">
            <a:off x="8008526" y="4259050"/>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4864700" y="-1385800"/>
            <a:ext cx="8122200" cy="812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hasCustomPrompt="1"/>
          </p:nvPr>
        </p:nvSpPr>
        <p:spPr>
          <a:xfrm>
            <a:off x="606002" y="651273"/>
            <a:ext cx="1580100" cy="1192800"/>
          </a:xfrm>
          <a:prstGeom prst="rect">
            <a:avLst/>
          </a:prstGeom>
        </p:spPr>
        <p:txBody>
          <a:bodyPr spcFirstLastPara="1" wrap="square" lIns="91425" tIns="91425" rIns="91425" bIns="91425" anchor="ctr" anchorCtr="0">
            <a:noAutofit/>
          </a:bodyPr>
          <a:lstStyle>
            <a:lvl1pPr lvl="0" rtl="0">
              <a:spcBef>
                <a:spcPts val="0"/>
              </a:spcBef>
              <a:spcAft>
                <a:spcPts val="0"/>
              </a:spcAft>
              <a:buSzPts val="6900"/>
              <a:buNone/>
              <a:defRPr sz="6600">
                <a:solidFill>
                  <a:schemeClr val="dk2"/>
                </a:solidFill>
              </a:defRPr>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a:r>
              <a:t>xx%</a:t>
            </a:r>
          </a:p>
        </p:txBody>
      </p:sp>
      <p:sp>
        <p:nvSpPr>
          <p:cNvPr id="16" name="Google Shape;16;p3"/>
          <p:cNvSpPr txBox="1">
            <a:spLocks noGrp="1"/>
          </p:cNvSpPr>
          <p:nvPr>
            <p:ph type="title" idx="2"/>
          </p:nvPr>
        </p:nvSpPr>
        <p:spPr>
          <a:xfrm>
            <a:off x="605993" y="1883025"/>
            <a:ext cx="3805500" cy="85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6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3"/>
          <p:cNvSpPr txBox="1">
            <a:spLocks noGrp="1"/>
          </p:cNvSpPr>
          <p:nvPr>
            <p:ph type="subTitle" idx="1"/>
          </p:nvPr>
        </p:nvSpPr>
        <p:spPr>
          <a:xfrm>
            <a:off x="605993" y="2803675"/>
            <a:ext cx="2762400" cy="71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a:lvl1pPr>
            <a:lvl2pPr lvl="1" rtl="0">
              <a:spcBef>
                <a:spcPts val="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18" name="Google Shape;18;p3"/>
          <p:cNvSpPr/>
          <p:nvPr/>
        </p:nvSpPr>
        <p:spPr>
          <a:xfrm>
            <a:off x="3205754" y="3770175"/>
            <a:ext cx="3379800" cy="337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622300" y="-1245750"/>
            <a:ext cx="2149800" cy="2149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85499" y="4117100"/>
            <a:ext cx="2248500" cy="2248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8">
  <p:cSld name="CUSTOM_6">
    <p:spTree>
      <p:nvGrpSpPr>
        <p:cNvPr id="1" name="Shape 148"/>
        <p:cNvGrpSpPr/>
        <p:nvPr/>
      </p:nvGrpSpPr>
      <p:grpSpPr>
        <a:xfrm>
          <a:off x="0" y="0"/>
          <a:ext cx="0" cy="0"/>
          <a:chOff x="0" y="0"/>
          <a:chExt cx="0" cy="0"/>
        </a:xfrm>
      </p:grpSpPr>
      <p:sp>
        <p:nvSpPr>
          <p:cNvPr id="149" name="Google Shape;149;p21"/>
          <p:cNvSpPr/>
          <p:nvPr/>
        </p:nvSpPr>
        <p:spPr>
          <a:xfrm flipH="1">
            <a:off x="8176901" y="-9393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1"/>
          <p:cNvSpPr/>
          <p:nvPr/>
        </p:nvSpPr>
        <p:spPr>
          <a:xfrm flipH="1">
            <a:off x="-1014399" y="4276325"/>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CUSTOM_6_1">
    <p:spTree>
      <p:nvGrpSpPr>
        <p:cNvPr id="1" name="Shape 152"/>
        <p:cNvGrpSpPr/>
        <p:nvPr/>
      </p:nvGrpSpPr>
      <p:grpSpPr>
        <a:xfrm>
          <a:off x="0" y="0"/>
          <a:ext cx="0" cy="0"/>
          <a:chOff x="0" y="0"/>
          <a:chExt cx="0" cy="0"/>
        </a:xfrm>
      </p:grpSpPr>
      <p:sp>
        <p:nvSpPr>
          <p:cNvPr id="153" name="Google Shape;153;p22"/>
          <p:cNvSpPr/>
          <p:nvPr/>
        </p:nvSpPr>
        <p:spPr>
          <a:xfrm flipH="1">
            <a:off x="-414699" y="-6191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flipH="1">
            <a:off x="8008526" y="4259050"/>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2_1">
    <p:spTree>
      <p:nvGrpSpPr>
        <p:cNvPr id="1" name="Shape 156"/>
        <p:cNvGrpSpPr/>
        <p:nvPr/>
      </p:nvGrpSpPr>
      <p:grpSpPr>
        <a:xfrm>
          <a:off x="0" y="0"/>
          <a:ext cx="0" cy="0"/>
          <a:chOff x="0" y="0"/>
          <a:chExt cx="0" cy="0"/>
        </a:xfrm>
      </p:grpSpPr>
      <p:sp>
        <p:nvSpPr>
          <p:cNvPr id="157" name="Google Shape;157;p23"/>
          <p:cNvSpPr/>
          <p:nvPr/>
        </p:nvSpPr>
        <p:spPr>
          <a:xfrm>
            <a:off x="-414699" y="4259050"/>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23"/>
          <p:cNvSpPr/>
          <p:nvPr/>
        </p:nvSpPr>
        <p:spPr>
          <a:xfrm>
            <a:off x="8095101" y="-947175"/>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28">
    <p:spTree>
      <p:nvGrpSpPr>
        <p:cNvPr id="1" name="Shape 160"/>
        <p:cNvGrpSpPr/>
        <p:nvPr/>
      </p:nvGrpSpPr>
      <p:grpSpPr>
        <a:xfrm>
          <a:off x="0" y="0"/>
          <a:ext cx="0" cy="0"/>
          <a:chOff x="0" y="0"/>
          <a:chExt cx="0" cy="0"/>
        </a:xfrm>
      </p:grpSpPr>
      <p:sp>
        <p:nvSpPr>
          <p:cNvPr id="161" name="Google Shape;161;p24"/>
          <p:cNvSpPr/>
          <p:nvPr/>
        </p:nvSpPr>
        <p:spPr>
          <a:xfrm>
            <a:off x="8206926" y="-6191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p:nvPr/>
        </p:nvSpPr>
        <p:spPr>
          <a:xfrm>
            <a:off x="-834424" y="-619150"/>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CUSTOM_20_1">
    <p:spTree>
      <p:nvGrpSpPr>
        <p:cNvPr id="1" name="Shape 164"/>
        <p:cNvGrpSpPr/>
        <p:nvPr/>
      </p:nvGrpSpPr>
      <p:grpSpPr>
        <a:xfrm>
          <a:off x="0" y="0"/>
          <a:ext cx="0" cy="0"/>
          <a:chOff x="0" y="0"/>
          <a:chExt cx="0" cy="0"/>
        </a:xfrm>
      </p:grpSpPr>
      <p:sp>
        <p:nvSpPr>
          <p:cNvPr id="165" name="Google Shape;165;p25"/>
          <p:cNvSpPr/>
          <p:nvPr/>
        </p:nvSpPr>
        <p:spPr>
          <a:xfrm>
            <a:off x="8206926" y="-1052175"/>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a:off x="-834424" y="-1052175"/>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13">
    <p:spTree>
      <p:nvGrpSpPr>
        <p:cNvPr id="1" name="Shape 168"/>
        <p:cNvGrpSpPr/>
        <p:nvPr/>
      </p:nvGrpSpPr>
      <p:grpSpPr>
        <a:xfrm>
          <a:off x="0" y="0"/>
          <a:ext cx="0" cy="0"/>
          <a:chOff x="0" y="0"/>
          <a:chExt cx="0" cy="0"/>
        </a:xfrm>
      </p:grpSpPr>
      <p:sp>
        <p:nvSpPr>
          <p:cNvPr id="169" name="Google Shape;169;p26"/>
          <p:cNvSpPr txBox="1">
            <a:spLocks noGrp="1"/>
          </p:cNvSpPr>
          <p:nvPr>
            <p:ph type="title" hasCustomPrompt="1"/>
          </p:nvPr>
        </p:nvSpPr>
        <p:spPr>
          <a:xfrm>
            <a:off x="4816115" y="2134925"/>
            <a:ext cx="1848300" cy="7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900"/>
              <a:buNone/>
              <a:defRPr sz="5000">
                <a:solidFill>
                  <a:schemeClr val="accent2"/>
                </a:solidFill>
              </a:defRPr>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a:r>
              <a:t>xx%</a:t>
            </a:r>
          </a:p>
        </p:txBody>
      </p:sp>
      <p:sp>
        <p:nvSpPr>
          <p:cNvPr id="170" name="Google Shape;170;p26"/>
          <p:cNvSpPr txBox="1">
            <a:spLocks noGrp="1"/>
          </p:cNvSpPr>
          <p:nvPr>
            <p:ph type="title" idx="2" hasCustomPrompt="1"/>
          </p:nvPr>
        </p:nvSpPr>
        <p:spPr>
          <a:xfrm>
            <a:off x="2525590" y="2352075"/>
            <a:ext cx="1848300" cy="7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900"/>
              <a:buNone/>
              <a:defRPr sz="3300">
                <a:solidFill>
                  <a:schemeClr val="accent2"/>
                </a:solidFill>
              </a:defRPr>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a:r>
              <a:t>xx%</a:t>
            </a:r>
          </a:p>
        </p:txBody>
      </p:sp>
      <p:sp>
        <p:nvSpPr>
          <p:cNvPr id="171" name="Google Shape;171;p26"/>
          <p:cNvSpPr txBox="1">
            <a:spLocks noGrp="1"/>
          </p:cNvSpPr>
          <p:nvPr>
            <p:ph type="subTitle" idx="1"/>
          </p:nvPr>
        </p:nvSpPr>
        <p:spPr>
          <a:xfrm>
            <a:off x="4816240" y="3607025"/>
            <a:ext cx="18483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2" name="Google Shape;172;p26"/>
          <p:cNvSpPr txBox="1">
            <a:spLocks noGrp="1"/>
          </p:cNvSpPr>
          <p:nvPr>
            <p:ph type="subTitle" idx="3"/>
          </p:nvPr>
        </p:nvSpPr>
        <p:spPr>
          <a:xfrm>
            <a:off x="2525590" y="3607025"/>
            <a:ext cx="18483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3" name="Google Shape;173;p26"/>
          <p:cNvSpPr/>
          <p:nvPr/>
        </p:nvSpPr>
        <p:spPr>
          <a:xfrm>
            <a:off x="7233279" y="4384575"/>
            <a:ext cx="3379800" cy="337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6185050" y="4474175"/>
            <a:ext cx="2071800" cy="2071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1730196" y="-2190650"/>
            <a:ext cx="3379800" cy="337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1043625" y="329125"/>
            <a:ext cx="2071800" cy="2071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txBox="1">
            <a:spLocks noGrp="1"/>
          </p:cNvSpPr>
          <p:nvPr>
            <p:ph type="title" idx="4"/>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7">
  <p:cSld name="ONE_COLUMN_TEXT_1">
    <p:spTree>
      <p:nvGrpSpPr>
        <p:cNvPr id="1" name="Shape 178"/>
        <p:cNvGrpSpPr/>
        <p:nvPr/>
      </p:nvGrpSpPr>
      <p:grpSpPr>
        <a:xfrm>
          <a:off x="0" y="0"/>
          <a:ext cx="0" cy="0"/>
          <a:chOff x="0" y="0"/>
          <a:chExt cx="0" cy="0"/>
        </a:xfrm>
      </p:grpSpPr>
      <p:sp>
        <p:nvSpPr>
          <p:cNvPr id="179" name="Google Shape;179;p27"/>
          <p:cNvSpPr txBox="1">
            <a:spLocks noGrp="1"/>
          </p:cNvSpPr>
          <p:nvPr>
            <p:ph type="subTitle" idx="1"/>
          </p:nvPr>
        </p:nvSpPr>
        <p:spPr>
          <a:xfrm>
            <a:off x="4859400" y="2286375"/>
            <a:ext cx="2931300" cy="18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0" name="Google Shape;180;p27"/>
          <p:cNvSpPr/>
          <p:nvPr/>
        </p:nvSpPr>
        <p:spPr>
          <a:xfrm>
            <a:off x="7765525" y="3847200"/>
            <a:ext cx="2071800" cy="20718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txBox="1">
            <a:spLocks noGrp="1"/>
          </p:cNvSpPr>
          <p:nvPr>
            <p:ph type="title"/>
          </p:nvPr>
        </p:nvSpPr>
        <p:spPr>
          <a:xfrm>
            <a:off x="1165200" y="447100"/>
            <a:ext cx="68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7"/>
          <p:cNvSpPr/>
          <p:nvPr/>
        </p:nvSpPr>
        <p:spPr>
          <a:xfrm>
            <a:off x="1378471" y="-4426719"/>
            <a:ext cx="6387000" cy="638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5">
  <p:cSld name="SECTION_TITLE_AND_DESCRIPTION_3">
    <p:spTree>
      <p:nvGrpSpPr>
        <p:cNvPr id="1" name="Shape 183"/>
        <p:cNvGrpSpPr/>
        <p:nvPr/>
      </p:nvGrpSpPr>
      <p:grpSpPr>
        <a:xfrm>
          <a:off x="0" y="0"/>
          <a:ext cx="0" cy="0"/>
          <a:chOff x="0" y="0"/>
          <a:chExt cx="0" cy="0"/>
        </a:xfrm>
      </p:grpSpPr>
      <p:sp>
        <p:nvSpPr>
          <p:cNvPr id="184" name="Google Shape;184;p28"/>
          <p:cNvSpPr/>
          <p:nvPr/>
        </p:nvSpPr>
        <p:spPr>
          <a:xfrm>
            <a:off x="-2524774" y="-823950"/>
            <a:ext cx="7096200" cy="709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txBox="1">
            <a:spLocks noGrp="1"/>
          </p:cNvSpPr>
          <p:nvPr>
            <p:ph type="title"/>
          </p:nvPr>
        </p:nvSpPr>
        <p:spPr>
          <a:xfrm>
            <a:off x="605993" y="1109725"/>
            <a:ext cx="3069600" cy="1737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8"/>
          <p:cNvSpPr txBox="1">
            <a:spLocks noGrp="1"/>
          </p:cNvSpPr>
          <p:nvPr>
            <p:ph type="subTitle" idx="1"/>
          </p:nvPr>
        </p:nvSpPr>
        <p:spPr>
          <a:xfrm>
            <a:off x="605994" y="3017891"/>
            <a:ext cx="3069600" cy="8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5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7" name="Google Shape;187;p28"/>
          <p:cNvSpPr/>
          <p:nvPr/>
        </p:nvSpPr>
        <p:spPr>
          <a:xfrm>
            <a:off x="2642424" y="-1573400"/>
            <a:ext cx="3069600" cy="3069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2038350" y="4347200"/>
            <a:ext cx="2859600" cy="28596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6">
  <p:cSld name="ONE_COLUMN_TEXT_1_1">
    <p:spTree>
      <p:nvGrpSpPr>
        <p:cNvPr id="1" name="Shape 189"/>
        <p:cNvGrpSpPr/>
        <p:nvPr/>
      </p:nvGrpSpPr>
      <p:grpSpPr>
        <a:xfrm>
          <a:off x="0" y="0"/>
          <a:ext cx="0" cy="0"/>
          <a:chOff x="0" y="0"/>
          <a:chExt cx="0" cy="0"/>
        </a:xfrm>
      </p:grpSpPr>
      <p:sp>
        <p:nvSpPr>
          <p:cNvPr id="190" name="Google Shape;190;p29"/>
          <p:cNvSpPr txBox="1">
            <a:spLocks noGrp="1"/>
          </p:cNvSpPr>
          <p:nvPr>
            <p:ph type="body" idx="1"/>
          </p:nvPr>
        </p:nvSpPr>
        <p:spPr>
          <a:xfrm>
            <a:off x="1604375" y="1540650"/>
            <a:ext cx="5935200" cy="236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1" name="Google Shape;191;p29"/>
          <p:cNvSpPr/>
          <p:nvPr/>
        </p:nvSpPr>
        <p:spPr>
          <a:xfrm>
            <a:off x="-429400" y="-1000150"/>
            <a:ext cx="1645200" cy="1645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7355304" y="2997550"/>
            <a:ext cx="3732300" cy="3732300"/>
          </a:xfrm>
          <a:prstGeom prst="ellipse">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1130426" y="3727500"/>
            <a:ext cx="2734800" cy="273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CUSTOM_11">
    <p:spTree>
      <p:nvGrpSpPr>
        <p:cNvPr id="1" name="Shape 195"/>
        <p:cNvGrpSpPr/>
        <p:nvPr/>
      </p:nvGrpSpPr>
      <p:grpSpPr>
        <a:xfrm>
          <a:off x="0" y="0"/>
          <a:ext cx="0" cy="0"/>
          <a:chOff x="0" y="0"/>
          <a:chExt cx="0" cy="0"/>
        </a:xfrm>
      </p:grpSpPr>
      <p:sp>
        <p:nvSpPr>
          <p:cNvPr id="196" name="Google Shape;196;p30"/>
          <p:cNvSpPr/>
          <p:nvPr/>
        </p:nvSpPr>
        <p:spPr>
          <a:xfrm flipH="1">
            <a:off x="3940185" y="-1385800"/>
            <a:ext cx="8122200" cy="812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txBox="1">
            <a:spLocks noGrp="1"/>
          </p:cNvSpPr>
          <p:nvPr>
            <p:ph type="title" hasCustomPrompt="1"/>
          </p:nvPr>
        </p:nvSpPr>
        <p:spPr>
          <a:xfrm>
            <a:off x="6096225" y="836874"/>
            <a:ext cx="1759500" cy="1159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6900"/>
              <a:buNone/>
              <a:defRPr sz="6600">
                <a:solidFill>
                  <a:srgbClr val="FFFFFF"/>
                </a:solidFill>
              </a:defRPr>
            </a:lvl1pPr>
            <a:lvl2pPr lvl="1" algn="r" rtl="0">
              <a:spcBef>
                <a:spcPts val="0"/>
              </a:spcBef>
              <a:spcAft>
                <a:spcPts val="0"/>
              </a:spcAft>
              <a:buSzPts val="6900"/>
              <a:buNone/>
              <a:defRPr sz="6900"/>
            </a:lvl2pPr>
            <a:lvl3pPr lvl="2" algn="r" rtl="0">
              <a:spcBef>
                <a:spcPts val="0"/>
              </a:spcBef>
              <a:spcAft>
                <a:spcPts val="0"/>
              </a:spcAft>
              <a:buSzPts val="6900"/>
              <a:buNone/>
              <a:defRPr sz="6900"/>
            </a:lvl3pPr>
            <a:lvl4pPr lvl="3" algn="r" rtl="0">
              <a:spcBef>
                <a:spcPts val="0"/>
              </a:spcBef>
              <a:spcAft>
                <a:spcPts val="0"/>
              </a:spcAft>
              <a:buSzPts val="6900"/>
              <a:buNone/>
              <a:defRPr sz="6900"/>
            </a:lvl4pPr>
            <a:lvl5pPr lvl="4" algn="r" rtl="0">
              <a:spcBef>
                <a:spcPts val="0"/>
              </a:spcBef>
              <a:spcAft>
                <a:spcPts val="0"/>
              </a:spcAft>
              <a:buSzPts val="6900"/>
              <a:buNone/>
              <a:defRPr sz="6900"/>
            </a:lvl5pPr>
            <a:lvl6pPr lvl="5" algn="r" rtl="0">
              <a:spcBef>
                <a:spcPts val="0"/>
              </a:spcBef>
              <a:spcAft>
                <a:spcPts val="0"/>
              </a:spcAft>
              <a:buSzPts val="6900"/>
              <a:buNone/>
              <a:defRPr sz="6900"/>
            </a:lvl6pPr>
            <a:lvl7pPr lvl="6" algn="r" rtl="0">
              <a:spcBef>
                <a:spcPts val="0"/>
              </a:spcBef>
              <a:spcAft>
                <a:spcPts val="0"/>
              </a:spcAft>
              <a:buSzPts val="6900"/>
              <a:buNone/>
              <a:defRPr sz="6900"/>
            </a:lvl7pPr>
            <a:lvl8pPr lvl="7" algn="r" rtl="0">
              <a:spcBef>
                <a:spcPts val="0"/>
              </a:spcBef>
              <a:spcAft>
                <a:spcPts val="0"/>
              </a:spcAft>
              <a:buSzPts val="6900"/>
              <a:buNone/>
              <a:defRPr sz="6900"/>
            </a:lvl8pPr>
            <a:lvl9pPr lvl="8" algn="r" rtl="0">
              <a:spcBef>
                <a:spcPts val="0"/>
              </a:spcBef>
              <a:spcAft>
                <a:spcPts val="0"/>
              </a:spcAft>
              <a:buSzPts val="6900"/>
              <a:buNone/>
              <a:defRPr sz="6900"/>
            </a:lvl9pPr>
          </a:lstStyle>
          <a:p>
            <a:r>
              <a:t>xx%</a:t>
            </a:r>
          </a:p>
        </p:txBody>
      </p:sp>
      <p:sp>
        <p:nvSpPr>
          <p:cNvPr id="198" name="Google Shape;198;p30"/>
          <p:cNvSpPr txBox="1">
            <a:spLocks noGrp="1"/>
          </p:cNvSpPr>
          <p:nvPr>
            <p:ph type="title" idx="2"/>
          </p:nvPr>
        </p:nvSpPr>
        <p:spPr>
          <a:xfrm>
            <a:off x="4050125" y="1959225"/>
            <a:ext cx="3805500" cy="1635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800"/>
              <a:buNone/>
              <a:defRPr sz="4600">
                <a:solidFill>
                  <a:schemeClr val="accent2"/>
                </a:solidFill>
              </a:defRPr>
            </a:lvl1pPr>
            <a:lvl2pPr lvl="1" algn="r" rtl="0">
              <a:spcBef>
                <a:spcPts val="0"/>
              </a:spcBef>
              <a:spcAft>
                <a:spcPts val="0"/>
              </a:spcAft>
              <a:buClr>
                <a:srgbClr val="FFFFFF"/>
              </a:buClr>
              <a:buSzPts val="2800"/>
              <a:buNone/>
              <a:defRPr>
                <a:solidFill>
                  <a:srgbClr val="FFFFFF"/>
                </a:solidFill>
              </a:defRPr>
            </a:lvl2pPr>
            <a:lvl3pPr lvl="2" algn="r" rtl="0">
              <a:spcBef>
                <a:spcPts val="0"/>
              </a:spcBef>
              <a:spcAft>
                <a:spcPts val="0"/>
              </a:spcAft>
              <a:buClr>
                <a:srgbClr val="FFFFFF"/>
              </a:buClr>
              <a:buSzPts val="2800"/>
              <a:buNone/>
              <a:defRPr>
                <a:solidFill>
                  <a:srgbClr val="FFFFFF"/>
                </a:solidFill>
              </a:defRPr>
            </a:lvl3pPr>
            <a:lvl4pPr lvl="3" algn="r" rtl="0">
              <a:spcBef>
                <a:spcPts val="0"/>
              </a:spcBef>
              <a:spcAft>
                <a:spcPts val="0"/>
              </a:spcAft>
              <a:buClr>
                <a:srgbClr val="FFFFFF"/>
              </a:buClr>
              <a:buSzPts val="2800"/>
              <a:buNone/>
              <a:defRPr>
                <a:solidFill>
                  <a:srgbClr val="FFFFFF"/>
                </a:solidFill>
              </a:defRPr>
            </a:lvl4pPr>
            <a:lvl5pPr lvl="4" algn="r" rtl="0">
              <a:spcBef>
                <a:spcPts val="0"/>
              </a:spcBef>
              <a:spcAft>
                <a:spcPts val="0"/>
              </a:spcAft>
              <a:buClr>
                <a:srgbClr val="FFFFFF"/>
              </a:buClr>
              <a:buSzPts val="2800"/>
              <a:buNone/>
              <a:defRPr>
                <a:solidFill>
                  <a:srgbClr val="FFFFFF"/>
                </a:solidFill>
              </a:defRPr>
            </a:lvl5pPr>
            <a:lvl6pPr lvl="5" algn="r" rtl="0">
              <a:spcBef>
                <a:spcPts val="0"/>
              </a:spcBef>
              <a:spcAft>
                <a:spcPts val="0"/>
              </a:spcAft>
              <a:buClr>
                <a:srgbClr val="FFFFFF"/>
              </a:buClr>
              <a:buSzPts val="2800"/>
              <a:buNone/>
              <a:defRPr>
                <a:solidFill>
                  <a:srgbClr val="FFFFFF"/>
                </a:solidFill>
              </a:defRPr>
            </a:lvl6pPr>
            <a:lvl7pPr lvl="6" algn="r" rtl="0">
              <a:spcBef>
                <a:spcPts val="0"/>
              </a:spcBef>
              <a:spcAft>
                <a:spcPts val="0"/>
              </a:spcAft>
              <a:buClr>
                <a:srgbClr val="FFFFFF"/>
              </a:buClr>
              <a:buSzPts val="2800"/>
              <a:buNone/>
              <a:defRPr>
                <a:solidFill>
                  <a:srgbClr val="FFFFFF"/>
                </a:solidFill>
              </a:defRPr>
            </a:lvl7pPr>
            <a:lvl8pPr lvl="7" algn="r" rtl="0">
              <a:spcBef>
                <a:spcPts val="0"/>
              </a:spcBef>
              <a:spcAft>
                <a:spcPts val="0"/>
              </a:spcAft>
              <a:buClr>
                <a:srgbClr val="FFFFFF"/>
              </a:buClr>
              <a:buSzPts val="2800"/>
              <a:buNone/>
              <a:defRPr>
                <a:solidFill>
                  <a:srgbClr val="FFFFFF"/>
                </a:solidFill>
              </a:defRPr>
            </a:lvl8pPr>
            <a:lvl9pPr lvl="8" algn="r" rtl="0">
              <a:spcBef>
                <a:spcPts val="0"/>
              </a:spcBef>
              <a:spcAft>
                <a:spcPts val="0"/>
              </a:spcAft>
              <a:buClr>
                <a:srgbClr val="FFFFFF"/>
              </a:buClr>
              <a:buSzPts val="2800"/>
              <a:buNone/>
              <a:defRPr>
                <a:solidFill>
                  <a:srgbClr val="FFFFFF"/>
                </a:solidFill>
              </a:defRPr>
            </a:lvl9pPr>
          </a:lstStyle>
          <a:p>
            <a:endParaRPr/>
          </a:p>
        </p:txBody>
      </p:sp>
      <p:sp>
        <p:nvSpPr>
          <p:cNvPr id="199" name="Google Shape;199;p30"/>
          <p:cNvSpPr txBox="1">
            <a:spLocks noGrp="1"/>
          </p:cNvSpPr>
          <p:nvPr>
            <p:ph type="subTitle" idx="1"/>
          </p:nvPr>
        </p:nvSpPr>
        <p:spPr>
          <a:xfrm>
            <a:off x="5093225" y="3567975"/>
            <a:ext cx="2762400" cy="71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400"/>
              <a:buNone/>
              <a:defRPr>
                <a:solidFill>
                  <a:srgbClr val="FFFFFF"/>
                </a:solidFill>
              </a:defRPr>
            </a:lvl1pPr>
            <a:lvl2pPr lvl="1" algn="r" rtl="0">
              <a:spcBef>
                <a:spcPts val="0"/>
              </a:spcBef>
              <a:spcAft>
                <a:spcPts val="0"/>
              </a:spcAft>
              <a:buClr>
                <a:srgbClr val="FFFFFF"/>
              </a:buClr>
              <a:buSzPts val="1400"/>
              <a:buNone/>
              <a:defRPr>
                <a:solidFill>
                  <a:srgbClr val="FFFFFF"/>
                </a:solidFill>
              </a:defRPr>
            </a:lvl2pPr>
            <a:lvl3pPr lvl="2" algn="r" rtl="0">
              <a:spcBef>
                <a:spcPts val="1600"/>
              </a:spcBef>
              <a:spcAft>
                <a:spcPts val="0"/>
              </a:spcAft>
              <a:buClr>
                <a:srgbClr val="FFFFFF"/>
              </a:buClr>
              <a:buSzPts val="1400"/>
              <a:buNone/>
              <a:defRPr>
                <a:solidFill>
                  <a:srgbClr val="FFFFFF"/>
                </a:solidFill>
              </a:defRPr>
            </a:lvl3pPr>
            <a:lvl4pPr lvl="3" algn="r" rtl="0">
              <a:spcBef>
                <a:spcPts val="1600"/>
              </a:spcBef>
              <a:spcAft>
                <a:spcPts val="0"/>
              </a:spcAft>
              <a:buClr>
                <a:srgbClr val="FFFFFF"/>
              </a:buClr>
              <a:buSzPts val="1400"/>
              <a:buNone/>
              <a:defRPr>
                <a:solidFill>
                  <a:srgbClr val="FFFFFF"/>
                </a:solidFill>
              </a:defRPr>
            </a:lvl4pPr>
            <a:lvl5pPr lvl="4" algn="r" rtl="0">
              <a:spcBef>
                <a:spcPts val="1600"/>
              </a:spcBef>
              <a:spcAft>
                <a:spcPts val="0"/>
              </a:spcAft>
              <a:buClr>
                <a:srgbClr val="FFFFFF"/>
              </a:buClr>
              <a:buSzPts val="1400"/>
              <a:buNone/>
              <a:defRPr>
                <a:solidFill>
                  <a:srgbClr val="FFFFFF"/>
                </a:solidFill>
              </a:defRPr>
            </a:lvl5pPr>
            <a:lvl6pPr lvl="5" algn="r" rtl="0">
              <a:spcBef>
                <a:spcPts val="1600"/>
              </a:spcBef>
              <a:spcAft>
                <a:spcPts val="0"/>
              </a:spcAft>
              <a:buClr>
                <a:srgbClr val="FFFFFF"/>
              </a:buClr>
              <a:buSzPts val="1400"/>
              <a:buNone/>
              <a:defRPr>
                <a:solidFill>
                  <a:srgbClr val="FFFFFF"/>
                </a:solidFill>
              </a:defRPr>
            </a:lvl6pPr>
            <a:lvl7pPr lvl="6" algn="r" rtl="0">
              <a:spcBef>
                <a:spcPts val="1600"/>
              </a:spcBef>
              <a:spcAft>
                <a:spcPts val="0"/>
              </a:spcAft>
              <a:buClr>
                <a:srgbClr val="FFFFFF"/>
              </a:buClr>
              <a:buSzPts val="1400"/>
              <a:buNone/>
              <a:defRPr>
                <a:solidFill>
                  <a:srgbClr val="FFFFFF"/>
                </a:solidFill>
              </a:defRPr>
            </a:lvl7pPr>
            <a:lvl8pPr lvl="7" algn="r" rtl="0">
              <a:spcBef>
                <a:spcPts val="1600"/>
              </a:spcBef>
              <a:spcAft>
                <a:spcPts val="0"/>
              </a:spcAft>
              <a:buClr>
                <a:srgbClr val="FFFFFF"/>
              </a:buClr>
              <a:buSzPts val="1400"/>
              <a:buNone/>
              <a:defRPr>
                <a:solidFill>
                  <a:srgbClr val="FFFFFF"/>
                </a:solidFill>
              </a:defRPr>
            </a:lvl8pPr>
            <a:lvl9pPr lvl="8" algn="r" rtl="0">
              <a:spcBef>
                <a:spcPts val="1600"/>
              </a:spcBef>
              <a:spcAft>
                <a:spcPts val="1600"/>
              </a:spcAft>
              <a:buClr>
                <a:srgbClr val="FFFFFF"/>
              </a:buClr>
              <a:buSzPts val="1400"/>
              <a:buNone/>
              <a:defRPr>
                <a:solidFill>
                  <a:srgbClr val="FFFFFF"/>
                </a:solidFill>
              </a:defRPr>
            </a:lvl9pPr>
          </a:lstStyle>
          <a:p>
            <a:endParaRPr/>
          </a:p>
        </p:txBody>
      </p:sp>
      <p:sp>
        <p:nvSpPr>
          <p:cNvPr id="200" name="Google Shape;200;p30"/>
          <p:cNvSpPr/>
          <p:nvPr/>
        </p:nvSpPr>
        <p:spPr>
          <a:xfrm flipH="1">
            <a:off x="2609506" y="-2402950"/>
            <a:ext cx="3379800" cy="337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flipH="1">
            <a:off x="-1184741" y="4117100"/>
            <a:ext cx="2248500" cy="2248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15225" y="1152475"/>
            <a:ext cx="7713600" cy="3416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AutoNum type="arabicPeriod"/>
              <a:defRPr sz="12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24" name="Google Shape;24;p4"/>
          <p:cNvSpPr/>
          <p:nvPr/>
        </p:nvSpPr>
        <p:spPr>
          <a:xfrm flipH="1">
            <a:off x="7948076" y="-1000150"/>
            <a:ext cx="1645200" cy="1645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flipH="1">
            <a:off x="-429400" y="4407975"/>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7">
  <p:cSld name="CUSTOM_10_2_1">
    <p:spTree>
      <p:nvGrpSpPr>
        <p:cNvPr id="1" name="Shape 202"/>
        <p:cNvGrpSpPr/>
        <p:nvPr/>
      </p:nvGrpSpPr>
      <p:grpSpPr>
        <a:xfrm>
          <a:off x="0" y="0"/>
          <a:ext cx="0" cy="0"/>
          <a:chOff x="0" y="0"/>
          <a:chExt cx="0" cy="0"/>
        </a:xfrm>
      </p:grpSpPr>
      <p:sp>
        <p:nvSpPr>
          <p:cNvPr id="203" name="Google Shape;203;p31"/>
          <p:cNvSpPr/>
          <p:nvPr/>
        </p:nvSpPr>
        <p:spPr>
          <a:xfrm>
            <a:off x="-414699" y="42590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8008526" y="-619150"/>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4">
  <p:cSld name="CUSTOM_14">
    <p:spTree>
      <p:nvGrpSpPr>
        <p:cNvPr id="1" name="Shape 206"/>
        <p:cNvGrpSpPr/>
        <p:nvPr/>
      </p:nvGrpSpPr>
      <p:grpSpPr>
        <a:xfrm>
          <a:off x="0" y="0"/>
          <a:ext cx="0" cy="0"/>
          <a:chOff x="0" y="0"/>
          <a:chExt cx="0" cy="0"/>
        </a:xfrm>
      </p:grpSpPr>
      <p:sp>
        <p:nvSpPr>
          <p:cNvPr id="207" name="Google Shape;207;p32"/>
          <p:cNvSpPr txBox="1">
            <a:spLocks noGrp="1"/>
          </p:cNvSpPr>
          <p:nvPr>
            <p:ph type="subTitle" idx="1"/>
          </p:nvPr>
        </p:nvSpPr>
        <p:spPr>
          <a:xfrm>
            <a:off x="1548275" y="2818525"/>
            <a:ext cx="1568100" cy="4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00" b="1">
                <a:latin typeface="Poppins"/>
                <a:ea typeface="Poppins"/>
                <a:cs typeface="Poppins"/>
                <a:sym typeface="Poppins"/>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08" name="Google Shape;208;p32"/>
          <p:cNvSpPr txBox="1">
            <a:spLocks noGrp="1"/>
          </p:cNvSpPr>
          <p:nvPr>
            <p:ph type="subTitle" idx="2"/>
          </p:nvPr>
        </p:nvSpPr>
        <p:spPr>
          <a:xfrm>
            <a:off x="3765000" y="2818525"/>
            <a:ext cx="1568100" cy="4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00" b="1">
                <a:solidFill>
                  <a:schemeClr val="dk1"/>
                </a:solidFill>
                <a:latin typeface="Poppins"/>
                <a:ea typeface="Poppins"/>
                <a:cs typeface="Poppins"/>
                <a:sym typeface="Poppins"/>
              </a:defRPr>
            </a:lvl1pPr>
            <a:lvl2pPr lvl="1" algn="ctr" rtl="0">
              <a:spcBef>
                <a:spcPts val="12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09" name="Google Shape;209;p32"/>
          <p:cNvSpPr txBox="1">
            <a:spLocks noGrp="1"/>
          </p:cNvSpPr>
          <p:nvPr>
            <p:ph type="subTitle" idx="3"/>
          </p:nvPr>
        </p:nvSpPr>
        <p:spPr>
          <a:xfrm>
            <a:off x="6084625" y="2818525"/>
            <a:ext cx="1408200" cy="4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00" b="1">
                <a:latin typeface="Poppins"/>
                <a:ea typeface="Poppins"/>
                <a:cs typeface="Poppins"/>
                <a:sym typeface="Poppins"/>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0" name="Google Shape;210;p32"/>
          <p:cNvSpPr txBox="1">
            <a:spLocks noGrp="1"/>
          </p:cNvSpPr>
          <p:nvPr>
            <p:ph type="subTitle" idx="4"/>
          </p:nvPr>
        </p:nvSpPr>
        <p:spPr>
          <a:xfrm>
            <a:off x="1343825" y="3310114"/>
            <a:ext cx="1977000" cy="9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2"/>
          <p:cNvSpPr txBox="1">
            <a:spLocks noGrp="1"/>
          </p:cNvSpPr>
          <p:nvPr>
            <p:ph type="subTitle" idx="5"/>
          </p:nvPr>
        </p:nvSpPr>
        <p:spPr>
          <a:xfrm>
            <a:off x="3568500" y="3310114"/>
            <a:ext cx="1961100" cy="9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2" name="Google Shape;212;p32"/>
          <p:cNvSpPr txBox="1">
            <a:spLocks noGrp="1"/>
          </p:cNvSpPr>
          <p:nvPr>
            <p:ph type="subTitle" idx="6"/>
          </p:nvPr>
        </p:nvSpPr>
        <p:spPr>
          <a:xfrm>
            <a:off x="5777275" y="3310114"/>
            <a:ext cx="2022900" cy="9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2"/>
          <p:cNvSpPr/>
          <p:nvPr/>
        </p:nvSpPr>
        <p:spPr>
          <a:xfrm flipH="1">
            <a:off x="-414699" y="-6191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flipH="1">
            <a:off x="8008526" y="4259050"/>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
  <p:cSld name="CUSTOM_17">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855250" y="1690200"/>
            <a:ext cx="2845500" cy="835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18" name="Google Shape;218;p33"/>
          <p:cNvSpPr txBox="1">
            <a:spLocks noGrp="1"/>
          </p:cNvSpPr>
          <p:nvPr>
            <p:ph type="subTitle" idx="1"/>
          </p:nvPr>
        </p:nvSpPr>
        <p:spPr>
          <a:xfrm>
            <a:off x="855250" y="2568075"/>
            <a:ext cx="3296700" cy="112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3"/>
          <p:cNvSpPr/>
          <p:nvPr/>
        </p:nvSpPr>
        <p:spPr>
          <a:xfrm flipH="1">
            <a:off x="5089498" y="-1385800"/>
            <a:ext cx="8122200" cy="812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3">
  <p:cSld name="CUSTOM_17_1">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5732225" y="2034686"/>
            <a:ext cx="2597700" cy="650700"/>
          </a:xfrm>
          <a:prstGeom prst="rect">
            <a:avLst/>
          </a:prstGeom>
        </p:spPr>
        <p:txBody>
          <a:bodyPr spcFirstLastPara="1" wrap="square" lIns="91425" tIns="91425" rIns="91425" bIns="91425" anchor="t" anchorCtr="0">
            <a:noAutofit/>
          </a:bodyPr>
          <a:lstStyle>
            <a:lvl1pPr lvl="0" algn="r" rtl="0">
              <a:lnSpc>
                <a:spcPct val="97900"/>
              </a:lnSpc>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22" name="Google Shape;222;p34"/>
          <p:cNvSpPr txBox="1">
            <a:spLocks noGrp="1"/>
          </p:cNvSpPr>
          <p:nvPr>
            <p:ph type="subTitle" idx="1"/>
          </p:nvPr>
        </p:nvSpPr>
        <p:spPr>
          <a:xfrm>
            <a:off x="5133175" y="2572600"/>
            <a:ext cx="3196800" cy="1122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3" name="Google Shape;223;p34"/>
          <p:cNvSpPr/>
          <p:nvPr/>
        </p:nvSpPr>
        <p:spPr>
          <a:xfrm flipH="1">
            <a:off x="-4706240" y="-1385800"/>
            <a:ext cx="8122200" cy="812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CUSTOM_17_2">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855250" y="2024345"/>
            <a:ext cx="2656500" cy="62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26" name="Google Shape;226;p35"/>
          <p:cNvSpPr txBox="1">
            <a:spLocks noGrp="1"/>
          </p:cNvSpPr>
          <p:nvPr>
            <p:ph type="subTitle" idx="1"/>
          </p:nvPr>
        </p:nvSpPr>
        <p:spPr>
          <a:xfrm>
            <a:off x="855250" y="2575500"/>
            <a:ext cx="3152100" cy="112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7" name="Google Shape;227;p35"/>
          <p:cNvSpPr/>
          <p:nvPr/>
        </p:nvSpPr>
        <p:spPr>
          <a:xfrm flipH="1">
            <a:off x="5775298" y="-1385800"/>
            <a:ext cx="8122200" cy="812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3">
  <p:cSld name="CUSTOM_4_1">
    <p:spTree>
      <p:nvGrpSpPr>
        <p:cNvPr id="1" name="Shape 228"/>
        <p:cNvGrpSpPr/>
        <p:nvPr/>
      </p:nvGrpSpPr>
      <p:grpSpPr>
        <a:xfrm>
          <a:off x="0" y="0"/>
          <a:ext cx="0" cy="0"/>
          <a:chOff x="0" y="0"/>
          <a:chExt cx="0" cy="0"/>
        </a:xfrm>
      </p:grpSpPr>
      <p:sp>
        <p:nvSpPr>
          <p:cNvPr id="229" name="Google Shape;229;p36"/>
          <p:cNvSpPr txBox="1">
            <a:spLocks noGrp="1"/>
          </p:cNvSpPr>
          <p:nvPr>
            <p:ph type="title" hasCustomPrompt="1"/>
          </p:nvPr>
        </p:nvSpPr>
        <p:spPr>
          <a:xfrm>
            <a:off x="4099975" y="2973500"/>
            <a:ext cx="918000" cy="5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2400" b="1">
                <a:solidFill>
                  <a:schemeClr val="lt2"/>
                </a:solidFill>
              </a:defRPr>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r>
              <a:t>xx%</a:t>
            </a:r>
          </a:p>
        </p:txBody>
      </p:sp>
      <p:sp>
        <p:nvSpPr>
          <p:cNvPr id="230" name="Google Shape;230;p36"/>
          <p:cNvSpPr txBox="1">
            <a:spLocks noGrp="1"/>
          </p:cNvSpPr>
          <p:nvPr>
            <p:ph type="title" idx="2" hasCustomPrompt="1"/>
          </p:nvPr>
        </p:nvSpPr>
        <p:spPr>
          <a:xfrm>
            <a:off x="6119800" y="2973500"/>
            <a:ext cx="918000" cy="5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2400" b="1">
                <a:solidFill>
                  <a:schemeClr val="lt2"/>
                </a:solidFill>
              </a:defRPr>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r>
              <a:t>xx%</a:t>
            </a:r>
          </a:p>
        </p:txBody>
      </p:sp>
      <p:sp>
        <p:nvSpPr>
          <p:cNvPr id="231" name="Google Shape;231;p36"/>
          <p:cNvSpPr txBox="1">
            <a:spLocks noGrp="1"/>
          </p:cNvSpPr>
          <p:nvPr>
            <p:ph type="title" idx="3" hasCustomPrompt="1"/>
          </p:nvPr>
        </p:nvSpPr>
        <p:spPr>
          <a:xfrm>
            <a:off x="2080150" y="2973500"/>
            <a:ext cx="918000" cy="5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2400" b="1">
                <a:solidFill>
                  <a:schemeClr val="lt2"/>
                </a:solidFill>
              </a:defRPr>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r>
              <a:t>xx%</a:t>
            </a:r>
          </a:p>
        </p:txBody>
      </p:sp>
      <p:sp>
        <p:nvSpPr>
          <p:cNvPr id="232" name="Google Shape;232;p36"/>
          <p:cNvSpPr txBox="1">
            <a:spLocks noGrp="1"/>
          </p:cNvSpPr>
          <p:nvPr>
            <p:ph type="subTitle" idx="1"/>
          </p:nvPr>
        </p:nvSpPr>
        <p:spPr>
          <a:xfrm>
            <a:off x="1678450" y="3856147"/>
            <a:ext cx="1721400" cy="6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3" name="Google Shape;233;p36"/>
          <p:cNvSpPr txBox="1">
            <a:spLocks noGrp="1"/>
          </p:cNvSpPr>
          <p:nvPr>
            <p:ph type="subTitle" idx="4"/>
          </p:nvPr>
        </p:nvSpPr>
        <p:spPr>
          <a:xfrm>
            <a:off x="3698275" y="3856147"/>
            <a:ext cx="1721400" cy="6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4" name="Google Shape;234;p36"/>
          <p:cNvSpPr txBox="1">
            <a:spLocks noGrp="1"/>
          </p:cNvSpPr>
          <p:nvPr>
            <p:ph type="subTitle" idx="5"/>
          </p:nvPr>
        </p:nvSpPr>
        <p:spPr>
          <a:xfrm>
            <a:off x="5718100" y="3856147"/>
            <a:ext cx="1721400" cy="6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5" name="Google Shape;235;p36"/>
          <p:cNvSpPr txBox="1">
            <a:spLocks noGrp="1"/>
          </p:cNvSpPr>
          <p:nvPr>
            <p:ph type="subTitle" idx="6"/>
          </p:nvPr>
        </p:nvSpPr>
        <p:spPr>
          <a:xfrm>
            <a:off x="1464700" y="3447135"/>
            <a:ext cx="214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Nunito ExtraBold"/>
              <a:buNone/>
              <a:defRPr sz="2100" b="1">
                <a:latin typeface="Poppins"/>
                <a:ea typeface="Poppins"/>
                <a:cs typeface="Poppins"/>
                <a:sym typeface="Poppins"/>
              </a:defRPr>
            </a:lvl1pPr>
            <a:lvl2pPr lvl="1" algn="ctr" rtl="0">
              <a:spcBef>
                <a:spcPts val="0"/>
              </a:spcBef>
              <a:spcAft>
                <a:spcPts val="0"/>
              </a:spcAft>
              <a:buSzPts val="1800"/>
              <a:buFont typeface="Nunito"/>
              <a:buNone/>
              <a:defRPr sz="1800" b="1">
                <a:latin typeface="Nunito"/>
                <a:ea typeface="Nunito"/>
                <a:cs typeface="Nunito"/>
                <a:sym typeface="Nunito"/>
              </a:defRPr>
            </a:lvl2pPr>
            <a:lvl3pPr lvl="2" algn="ctr" rtl="0">
              <a:spcBef>
                <a:spcPts val="1600"/>
              </a:spcBef>
              <a:spcAft>
                <a:spcPts val="0"/>
              </a:spcAft>
              <a:buSzPts val="1800"/>
              <a:buFont typeface="Nunito"/>
              <a:buNone/>
              <a:defRPr sz="1800" b="1">
                <a:latin typeface="Nunito"/>
                <a:ea typeface="Nunito"/>
                <a:cs typeface="Nunito"/>
                <a:sym typeface="Nunito"/>
              </a:defRPr>
            </a:lvl3pPr>
            <a:lvl4pPr lvl="3" algn="ctr" rtl="0">
              <a:spcBef>
                <a:spcPts val="1600"/>
              </a:spcBef>
              <a:spcAft>
                <a:spcPts val="0"/>
              </a:spcAft>
              <a:buSzPts val="1800"/>
              <a:buFont typeface="Nunito"/>
              <a:buNone/>
              <a:defRPr sz="1800" b="1">
                <a:latin typeface="Nunito"/>
                <a:ea typeface="Nunito"/>
                <a:cs typeface="Nunito"/>
                <a:sym typeface="Nunito"/>
              </a:defRPr>
            </a:lvl4pPr>
            <a:lvl5pPr lvl="4" algn="ctr" rtl="0">
              <a:spcBef>
                <a:spcPts val="1600"/>
              </a:spcBef>
              <a:spcAft>
                <a:spcPts val="0"/>
              </a:spcAft>
              <a:buSzPts val="1800"/>
              <a:buFont typeface="Nunito"/>
              <a:buNone/>
              <a:defRPr sz="1800" b="1">
                <a:latin typeface="Nunito"/>
                <a:ea typeface="Nunito"/>
                <a:cs typeface="Nunito"/>
                <a:sym typeface="Nunito"/>
              </a:defRPr>
            </a:lvl5pPr>
            <a:lvl6pPr lvl="5" algn="ctr" rtl="0">
              <a:spcBef>
                <a:spcPts val="1600"/>
              </a:spcBef>
              <a:spcAft>
                <a:spcPts val="0"/>
              </a:spcAft>
              <a:buSzPts val="1800"/>
              <a:buFont typeface="Nunito"/>
              <a:buNone/>
              <a:defRPr sz="1800" b="1">
                <a:latin typeface="Nunito"/>
                <a:ea typeface="Nunito"/>
                <a:cs typeface="Nunito"/>
                <a:sym typeface="Nunito"/>
              </a:defRPr>
            </a:lvl6pPr>
            <a:lvl7pPr lvl="6" algn="ctr" rtl="0">
              <a:spcBef>
                <a:spcPts val="1600"/>
              </a:spcBef>
              <a:spcAft>
                <a:spcPts val="0"/>
              </a:spcAft>
              <a:buSzPts val="1800"/>
              <a:buFont typeface="Nunito"/>
              <a:buNone/>
              <a:defRPr sz="1800" b="1">
                <a:latin typeface="Nunito"/>
                <a:ea typeface="Nunito"/>
                <a:cs typeface="Nunito"/>
                <a:sym typeface="Nunito"/>
              </a:defRPr>
            </a:lvl7pPr>
            <a:lvl8pPr lvl="7" algn="ctr" rtl="0">
              <a:spcBef>
                <a:spcPts val="1600"/>
              </a:spcBef>
              <a:spcAft>
                <a:spcPts val="0"/>
              </a:spcAft>
              <a:buSzPts val="1800"/>
              <a:buFont typeface="Nunito"/>
              <a:buNone/>
              <a:defRPr sz="1800" b="1">
                <a:latin typeface="Nunito"/>
                <a:ea typeface="Nunito"/>
                <a:cs typeface="Nunito"/>
                <a:sym typeface="Nunito"/>
              </a:defRPr>
            </a:lvl8pPr>
            <a:lvl9pPr lvl="8" algn="ctr" rtl="0">
              <a:spcBef>
                <a:spcPts val="1600"/>
              </a:spcBef>
              <a:spcAft>
                <a:spcPts val="1600"/>
              </a:spcAft>
              <a:buSzPts val="1800"/>
              <a:buFont typeface="Nunito"/>
              <a:buNone/>
              <a:defRPr sz="1800" b="1">
                <a:latin typeface="Nunito"/>
                <a:ea typeface="Nunito"/>
                <a:cs typeface="Nunito"/>
                <a:sym typeface="Nunito"/>
              </a:defRPr>
            </a:lvl9pPr>
          </a:lstStyle>
          <a:p>
            <a:endParaRPr/>
          </a:p>
        </p:txBody>
      </p:sp>
      <p:sp>
        <p:nvSpPr>
          <p:cNvPr id="236" name="Google Shape;236;p36"/>
          <p:cNvSpPr txBox="1">
            <a:spLocks noGrp="1"/>
          </p:cNvSpPr>
          <p:nvPr>
            <p:ph type="subTitle" idx="7"/>
          </p:nvPr>
        </p:nvSpPr>
        <p:spPr>
          <a:xfrm>
            <a:off x="3484525" y="3447135"/>
            <a:ext cx="214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Nunito ExtraBold"/>
              <a:buNone/>
              <a:defRPr sz="2100" b="1">
                <a:latin typeface="Poppins"/>
                <a:ea typeface="Poppins"/>
                <a:cs typeface="Poppins"/>
                <a:sym typeface="Poppins"/>
              </a:defRPr>
            </a:lvl1pPr>
            <a:lvl2pPr lvl="1" algn="ctr" rtl="0">
              <a:spcBef>
                <a:spcPts val="0"/>
              </a:spcBef>
              <a:spcAft>
                <a:spcPts val="0"/>
              </a:spcAft>
              <a:buSzPts val="1800"/>
              <a:buFont typeface="Nunito"/>
              <a:buNone/>
              <a:defRPr sz="1800" b="1">
                <a:latin typeface="Nunito"/>
                <a:ea typeface="Nunito"/>
                <a:cs typeface="Nunito"/>
                <a:sym typeface="Nunito"/>
              </a:defRPr>
            </a:lvl2pPr>
            <a:lvl3pPr lvl="2" algn="ctr" rtl="0">
              <a:spcBef>
                <a:spcPts val="1600"/>
              </a:spcBef>
              <a:spcAft>
                <a:spcPts val="0"/>
              </a:spcAft>
              <a:buSzPts val="1800"/>
              <a:buFont typeface="Nunito"/>
              <a:buNone/>
              <a:defRPr sz="1800" b="1">
                <a:latin typeface="Nunito"/>
                <a:ea typeface="Nunito"/>
                <a:cs typeface="Nunito"/>
                <a:sym typeface="Nunito"/>
              </a:defRPr>
            </a:lvl3pPr>
            <a:lvl4pPr lvl="3" algn="ctr" rtl="0">
              <a:spcBef>
                <a:spcPts val="1600"/>
              </a:spcBef>
              <a:spcAft>
                <a:spcPts val="0"/>
              </a:spcAft>
              <a:buSzPts val="1800"/>
              <a:buFont typeface="Nunito"/>
              <a:buNone/>
              <a:defRPr sz="1800" b="1">
                <a:latin typeface="Nunito"/>
                <a:ea typeface="Nunito"/>
                <a:cs typeface="Nunito"/>
                <a:sym typeface="Nunito"/>
              </a:defRPr>
            </a:lvl4pPr>
            <a:lvl5pPr lvl="4" algn="ctr" rtl="0">
              <a:spcBef>
                <a:spcPts val="1600"/>
              </a:spcBef>
              <a:spcAft>
                <a:spcPts val="0"/>
              </a:spcAft>
              <a:buSzPts val="1800"/>
              <a:buFont typeface="Nunito"/>
              <a:buNone/>
              <a:defRPr sz="1800" b="1">
                <a:latin typeface="Nunito"/>
                <a:ea typeface="Nunito"/>
                <a:cs typeface="Nunito"/>
                <a:sym typeface="Nunito"/>
              </a:defRPr>
            </a:lvl5pPr>
            <a:lvl6pPr lvl="5" algn="ctr" rtl="0">
              <a:spcBef>
                <a:spcPts val="1600"/>
              </a:spcBef>
              <a:spcAft>
                <a:spcPts val="0"/>
              </a:spcAft>
              <a:buSzPts val="1800"/>
              <a:buFont typeface="Nunito"/>
              <a:buNone/>
              <a:defRPr sz="1800" b="1">
                <a:latin typeface="Nunito"/>
                <a:ea typeface="Nunito"/>
                <a:cs typeface="Nunito"/>
                <a:sym typeface="Nunito"/>
              </a:defRPr>
            </a:lvl6pPr>
            <a:lvl7pPr lvl="6" algn="ctr" rtl="0">
              <a:spcBef>
                <a:spcPts val="1600"/>
              </a:spcBef>
              <a:spcAft>
                <a:spcPts val="0"/>
              </a:spcAft>
              <a:buSzPts val="1800"/>
              <a:buFont typeface="Nunito"/>
              <a:buNone/>
              <a:defRPr sz="1800" b="1">
                <a:latin typeface="Nunito"/>
                <a:ea typeface="Nunito"/>
                <a:cs typeface="Nunito"/>
                <a:sym typeface="Nunito"/>
              </a:defRPr>
            </a:lvl7pPr>
            <a:lvl8pPr lvl="7" algn="ctr" rtl="0">
              <a:spcBef>
                <a:spcPts val="1600"/>
              </a:spcBef>
              <a:spcAft>
                <a:spcPts val="0"/>
              </a:spcAft>
              <a:buSzPts val="1800"/>
              <a:buFont typeface="Nunito"/>
              <a:buNone/>
              <a:defRPr sz="1800" b="1">
                <a:latin typeface="Nunito"/>
                <a:ea typeface="Nunito"/>
                <a:cs typeface="Nunito"/>
                <a:sym typeface="Nunito"/>
              </a:defRPr>
            </a:lvl8pPr>
            <a:lvl9pPr lvl="8" algn="ctr" rtl="0">
              <a:spcBef>
                <a:spcPts val="1600"/>
              </a:spcBef>
              <a:spcAft>
                <a:spcPts val="1600"/>
              </a:spcAft>
              <a:buSzPts val="1800"/>
              <a:buFont typeface="Nunito"/>
              <a:buNone/>
              <a:defRPr sz="1800" b="1">
                <a:latin typeface="Nunito"/>
                <a:ea typeface="Nunito"/>
                <a:cs typeface="Nunito"/>
                <a:sym typeface="Nunito"/>
              </a:defRPr>
            </a:lvl9pPr>
          </a:lstStyle>
          <a:p>
            <a:endParaRPr/>
          </a:p>
        </p:txBody>
      </p:sp>
      <p:sp>
        <p:nvSpPr>
          <p:cNvPr id="237" name="Google Shape;237;p36"/>
          <p:cNvSpPr txBox="1">
            <a:spLocks noGrp="1"/>
          </p:cNvSpPr>
          <p:nvPr>
            <p:ph type="subTitle" idx="8"/>
          </p:nvPr>
        </p:nvSpPr>
        <p:spPr>
          <a:xfrm>
            <a:off x="5504350" y="3447135"/>
            <a:ext cx="2148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Nunito ExtraBold"/>
              <a:buNone/>
              <a:defRPr sz="2100" b="1">
                <a:latin typeface="Poppins"/>
                <a:ea typeface="Poppins"/>
                <a:cs typeface="Poppins"/>
                <a:sym typeface="Poppins"/>
              </a:defRPr>
            </a:lvl1pPr>
            <a:lvl2pPr lvl="1" algn="ctr" rtl="0">
              <a:spcBef>
                <a:spcPts val="0"/>
              </a:spcBef>
              <a:spcAft>
                <a:spcPts val="0"/>
              </a:spcAft>
              <a:buSzPts val="1800"/>
              <a:buFont typeface="Nunito"/>
              <a:buNone/>
              <a:defRPr sz="1800" b="1">
                <a:latin typeface="Nunito"/>
                <a:ea typeface="Nunito"/>
                <a:cs typeface="Nunito"/>
                <a:sym typeface="Nunito"/>
              </a:defRPr>
            </a:lvl2pPr>
            <a:lvl3pPr lvl="2" algn="ctr" rtl="0">
              <a:spcBef>
                <a:spcPts val="1600"/>
              </a:spcBef>
              <a:spcAft>
                <a:spcPts val="0"/>
              </a:spcAft>
              <a:buSzPts val="1800"/>
              <a:buFont typeface="Nunito"/>
              <a:buNone/>
              <a:defRPr sz="1800" b="1">
                <a:latin typeface="Nunito"/>
                <a:ea typeface="Nunito"/>
                <a:cs typeface="Nunito"/>
                <a:sym typeface="Nunito"/>
              </a:defRPr>
            </a:lvl3pPr>
            <a:lvl4pPr lvl="3" algn="ctr" rtl="0">
              <a:spcBef>
                <a:spcPts val="1600"/>
              </a:spcBef>
              <a:spcAft>
                <a:spcPts val="0"/>
              </a:spcAft>
              <a:buSzPts val="1800"/>
              <a:buFont typeface="Nunito"/>
              <a:buNone/>
              <a:defRPr sz="1800" b="1">
                <a:latin typeface="Nunito"/>
                <a:ea typeface="Nunito"/>
                <a:cs typeface="Nunito"/>
                <a:sym typeface="Nunito"/>
              </a:defRPr>
            </a:lvl4pPr>
            <a:lvl5pPr lvl="4" algn="ctr" rtl="0">
              <a:spcBef>
                <a:spcPts val="1600"/>
              </a:spcBef>
              <a:spcAft>
                <a:spcPts val="0"/>
              </a:spcAft>
              <a:buSzPts val="1800"/>
              <a:buFont typeface="Nunito"/>
              <a:buNone/>
              <a:defRPr sz="1800" b="1">
                <a:latin typeface="Nunito"/>
                <a:ea typeface="Nunito"/>
                <a:cs typeface="Nunito"/>
                <a:sym typeface="Nunito"/>
              </a:defRPr>
            </a:lvl5pPr>
            <a:lvl6pPr lvl="5" algn="ctr" rtl="0">
              <a:spcBef>
                <a:spcPts val="1600"/>
              </a:spcBef>
              <a:spcAft>
                <a:spcPts val="0"/>
              </a:spcAft>
              <a:buSzPts val="1800"/>
              <a:buFont typeface="Nunito"/>
              <a:buNone/>
              <a:defRPr sz="1800" b="1">
                <a:latin typeface="Nunito"/>
                <a:ea typeface="Nunito"/>
                <a:cs typeface="Nunito"/>
                <a:sym typeface="Nunito"/>
              </a:defRPr>
            </a:lvl6pPr>
            <a:lvl7pPr lvl="6" algn="ctr" rtl="0">
              <a:spcBef>
                <a:spcPts val="1600"/>
              </a:spcBef>
              <a:spcAft>
                <a:spcPts val="0"/>
              </a:spcAft>
              <a:buSzPts val="1800"/>
              <a:buFont typeface="Nunito"/>
              <a:buNone/>
              <a:defRPr sz="1800" b="1">
                <a:latin typeface="Nunito"/>
                <a:ea typeface="Nunito"/>
                <a:cs typeface="Nunito"/>
                <a:sym typeface="Nunito"/>
              </a:defRPr>
            </a:lvl7pPr>
            <a:lvl8pPr lvl="7" algn="ctr" rtl="0">
              <a:spcBef>
                <a:spcPts val="1600"/>
              </a:spcBef>
              <a:spcAft>
                <a:spcPts val="0"/>
              </a:spcAft>
              <a:buSzPts val="1800"/>
              <a:buFont typeface="Nunito"/>
              <a:buNone/>
              <a:defRPr sz="1800" b="1">
                <a:latin typeface="Nunito"/>
                <a:ea typeface="Nunito"/>
                <a:cs typeface="Nunito"/>
                <a:sym typeface="Nunito"/>
              </a:defRPr>
            </a:lvl8pPr>
            <a:lvl9pPr lvl="8" algn="ctr" rtl="0">
              <a:spcBef>
                <a:spcPts val="1600"/>
              </a:spcBef>
              <a:spcAft>
                <a:spcPts val="1600"/>
              </a:spcAft>
              <a:buSzPts val="1800"/>
              <a:buFont typeface="Nunito"/>
              <a:buNone/>
              <a:defRPr sz="1800" b="1">
                <a:latin typeface="Nunito"/>
                <a:ea typeface="Nunito"/>
                <a:cs typeface="Nunito"/>
                <a:sym typeface="Nunito"/>
              </a:defRPr>
            </a:lvl9pPr>
          </a:lstStyle>
          <a:p>
            <a:endParaRPr/>
          </a:p>
        </p:txBody>
      </p:sp>
      <p:sp>
        <p:nvSpPr>
          <p:cNvPr id="238" name="Google Shape;238;p36"/>
          <p:cNvSpPr/>
          <p:nvPr/>
        </p:nvSpPr>
        <p:spPr>
          <a:xfrm flipH="1">
            <a:off x="7857375" y="4136125"/>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flipH="1">
            <a:off x="-741824" y="4199275"/>
            <a:ext cx="1645200" cy="1645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txBox="1">
            <a:spLocks noGrp="1"/>
          </p:cNvSpPr>
          <p:nvPr>
            <p:ph type="title" idx="9"/>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1" name="Google Shape;241;p36"/>
          <p:cNvSpPr/>
          <p:nvPr/>
        </p:nvSpPr>
        <p:spPr>
          <a:xfrm flipH="1">
            <a:off x="-741825" y="-84290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31">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1797696" y="901975"/>
            <a:ext cx="5548500" cy="90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800">
                <a:solidFill>
                  <a:schemeClr val="dk1"/>
                </a:solidFill>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44" name="Google Shape;244;p37"/>
          <p:cNvSpPr txBox="1">
            <a:spLocks noGrp="1"/>
          </p:cNvSpPr>
          <p:nvPr>
            <p:ph type="subTitle" idx="1"/>
          </p:nvPr>
        </p:nvSpPr>
        <p:spPr>
          <a:xfrm>
            <a:off x="840025" y="1881475"/>
            <a:ext cx="7464000" cy="90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45" name="Google Shape;245;p37"/>
          <p:cNvSpPr/>
          <p:nvPr/>
        </p:nvSpPr>
        <p:spPr>
          <a:xfrm flipH="1">
            <a:off x="7856126" y="4259050"/>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7"/>
          <p:cNvSpPr/>
          <p:nvPr/>
        </p:nvSpPr>
        <p:spPr>
          <a:xfrm flipH="1">
            <a:off x="-567099" y="-6191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p:cSld name="CUSTOM_6_2">
    <p:spTree>
      <p:nvGrpSpPr>
        <p:cNvPr id="1" name="Shape 247"/>
        <p:cNvGrpSpPr/>
        <p:nvPr/>
      </p:nvGrpSpPr>
      <p:grpSpPr>
        <a:xfrm>
          <a:off x="0" y="0"/>
          <a:ext cx="0" cy="0"/>
          <a:chOff x="0" y="0"/>
          <a:chExt cx="0" cy="0"/>
        </a:xfrm>
      </p:grpSpPr>
      <p:sp>
        <p:nvSpPr>
          <p:cNvPr id="248" name="Google Shape;248;p38"/>
          <p:cNvSpPr txBox="1">
            <a:spLocks noGrp="1"/>
          </p:cNvSpPr>
          <p:nvPr>
            <p:ph type="subTitle" idx="1"/>
          </p:nvPr>
        </p:nvSpPr>
        <p:spPr>
          <a:xfrm>
            <a:off x="2946550" y="2454075"/>
            <a:ext cx="1275300" cy="4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b="1">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9" name="Google Shape;249;p38"/>
          <p:cNvSpPr txBox="1">
            <a:spLocks noGrp="1"/>
          </p:cNvSpPr>
          <p:nvPr>
            <p:ph type="subTitle" idx="2"/>
          </p:nvPr>
        </p:nvSpPr>
        <p:spPr>
          <a:xfrm>
            <a:off x="4901488" y="2454075"/>
            <a:ext cx="1275300" cy="4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b="1">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0" name="Google Shape;250;p38"/>
          <p:cNvSpPr txBox="1">
            <a:spLocks noGrp="1"/>
          </p:cNvSpPr>
          <p:nvPr>
            <p:ph type="subTitle" idx="3"/>
          </p:nvPr>
        </p:nvSpPr>
        <p:spPr>
          <a:xfrm>
            <a:off x="991550" y="2454075"/>
            <a:ext cx="1275300" cy="4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b="1">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1" name="Google Shape;251;p38"/>
          <p:cNvSpPr txBox="1">
            <a:spLocks noGrp="1"/>
          </p:cNvSpPr>
          <p:nvPr>
            <p:ph type="subTitle" idx="4"/>
          </p:nvPr>
        </p:nvSpPr>
        <p:spPr>
          <a:xfrm>
            <a:off x="6856438" y="2454075"/>
            <a:ext cx="1275300" cy="43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b="1">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 name="Google Shape;252;p38"/>
          <p:cNvSpPr txBox="1">
            <a:spLocks noGrp="1"/>
          </p:cNvSpPr>
          <p:nvPr>
            <p:ph type="subTitle" idx="5"/>
          </p:nvPr>
        </p:nvSpPr>
        <p:spPr>
          <a:xfrm>
            <a:off x="2811813" y="2785975"/>
            <a:ext cx="15447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3" name="Google Shape;253;p38"/>
          <p:cNvSpPr txBox="1">
            <a:spLocks noGrp="1"/>
          </p:cNvSpPr>
          <p:nvPr>
            <p:ph type="subTitle" idx="6"/>
          </p:nvPr>
        </p:nvSpPr>
        <p:spPr>
          <a:xfrm>
            <a:off x="4766788" y="2785975"/>
            <a:ext cx="15447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4" name="Google Shape;254;p38"/>
          <p:cNvSpPr txBox="1">
            <a:spLocks noGrp="1"/>
          </p:cNvSpPr>
          <p:nvPr>
            <p:ph type="subTitle" idx="7"/>
          </p:nvPr>
        </p:nvSpPr>
        <p:spPr>
          <a:xfrm>
            <a:off x="856850" y="2785975"/>
            <a:ext cx="15447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5" name="Google Shape;255;p38"/>
          <p:cNvSpPr txBox="1">
            <a:spLocks noGrp="1"/>
          </p:cNvSpPr>
          <p:nvPr>
            <p:ph type="subTitle" idx="8"/>
          </p:nvPr>
        </p:nvSpPr>
        <p:spPr>
          <a:xfrm>
            <a:off x="6721738" y="2785975"/>
            <a:ext cx="1544700" cy="6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6" name="Google Shape;256;p38"/>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7" name="Google Shape;257;p38"/>
          <p:cNvSpPr/>
          <p:nvPr/>
        </p:nvSpPr>
        <p:spPr>
          <a:xfrm flipH="1">
            <a:off x="-1024299" y="-695350"/>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p:nvPr/>
        </p:nvSpPr>
        <p:spPr>
          <a:xfrm flipH="1">
            <a:off x="8160926" y="42590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30_2">
    <p:spTree>
      <p:nvGrpSpPr>
        <p:cNvPr id="1" name="Shape 259"/>
        <p:cNvGrpSpPr/>
        <p:nvPr/>
      </p:nvGrpSpPr>
      <p:grpSpPr>
        <a:xfrm>
          <a:off x="0" y="0"/>
          <a:ext cx="0" cy="0"/>
          <a:chOff x="0" y="0"/>
          <a:chExt cx="0" cy="0"/>
        </a:xfrm>
      </p:grpSpPr>
      <p:sp>
        <p:nvSpPr>
          <p:cNvPr id="260" name="Google Shape;260;p39"/>
          <p:cNvSpPr/>
          <p:nvPr/>
        </p:nvSpPr>
        <p:spPr>
          <a:xfrm flipH="1">
            <a:off x="-3490515" y="-1385800"/>
            <a:ext cx="8122200" cy="812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9"/>
          <p:cNvSpPr/>
          <p:nvPr/>
        </p:nvSpPr>
        <p:spPr>
          <a:xfrm flipH="1">
            <a:off x="2609506" y="-2402950"/>
            <a:ext cx="3379800" cy="337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9"/>
          <p:cNvSpPr/>
          <p:nvPr/>
        </p:nvSpPr>
        <p:spPr>
          <a:xfrm flipH="1">
            <a:off x="7732059" y="4117100"/>
            <a:ext cx="2248500" cy="2248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2">
  <p:cSld name="CUSTOM_30_1_2">
    <p:spTree>
      <p:nvGrpSpPr>
        <p:cNvPr id="1" name="Shape 263"/>
        <p:cNvGrpSpPr/>
        <p:nvPr/>
      </p:nvGrpSpPr>
      <p:grpSpPr>
        <a:xfrm>
          <a:off x="0" y="0"/>
          <a:ext cx="0" cy="0"/>
          <a:chOff x="0" y="0"/>
          <a:chExt cx="0" cy="0"/>
        </a:xfrm>
      </p:grpSpPr>
      <p:sp>
        <p:nvSpPr>
          <p:cNvPr id="264" name="Google Shape;264;p40"/>
          <p:cNvSpPr/>
          <p:nvPr/>
        </p:nvSpPr>
        <p:spPr>
          <a:xfrm>
            <a:off x="-678200" y="4249800"/>
            <a:ext cx="2549100" cy="2549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4184850" y="-3250300"/>
            <a:ext cx="6024900" cy="602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rot="-7885851">
            <a:off x="3085351" y="1023670"/>
            <a:ext cx="3126755" cy="3095889"/>
          </a:xfrm>
          <a:custGeom>
            <a:avLst/>
            <a:gdLst/>
            <a:ahLst/>
            <a:cxnLst/>
            <a:rect l="l" t="t" r="r" b="b"/>
            <a:pathLst>
              <a:path w="118399" h="127361" extrusionOk="0">
                <a:moveTo>
                  <a:pt x="30558" y="0"/>
                </a:moveTo>
                <a:lnTo>
                  <a:pt x="29492" y="40"/>
                </a:lnTo>
                <a:lnTo>
                  <a:pt x="28465" y="119"/>
                </a:lnTo>
                <a:lnTo>
                  <a:pt x="27399" y="198"/>
                </a:lnTo>
                <a:lnTo>
                  <a:pt x="26333" y="316"/>
                </a:lnTo>
                <a:lnTo>
                  <a:pt x="25267" y="474"/>
                </a:lnTo>
                <a:lnTo>
                  <a:pt x="24241" y="632"/>
                </a:lnTo>
                <a:lnTo>
                  <a:pt x="23214" y="830"/>
                </a:lnTo>
                <a:lnTo>
                  <a:pt x="22188" y="1066"/>
                </a:lnTo>
                <a:lnTo>
                  <a:pt x="21161" y="1343"/>
                </a:lnTo>
                <a:lnTo>
                  <a:pt x="20174" y="1619"/>
                </a:lnTo>
                <a:lnTo>
                  <a:pt x="19148" y="1935"/>
                </a:lnTo>
                <a:lnTo>
                  <a:pt x="18201" y="2251"/>
                </a:lnTo>
                <a:lnTo>
                  <a:pt x="17214" y="2606"/>
                </a:lnTo>
                <a:lnTo>
                  <a:pt x="16266" y="3001"/>
                </a:lnTo>
                <a:lnTo>
                  <a:pt x="15319" y="3435"/>
                </a:lnTo>
                <a:lnTo>
                  <a:pt x="14411" y="3869"/>
                </a:lnTo>
                <a:lnTo>
                  <a:pt x="13503" y="4383"/>
                </a:lnTo>
                <a:lnTo>
                  <a:pt x="12595" y="4896"/>
                </a:lnTo>
                <a:lnTo>
                  <a:pt x="11726" y="5409"/>
                </a:lnTo>
                <a:lnTo>
                  <a:pt x="10897" y="6001"/>
                </a:lnTo>
                <a:lnTo>
                  <a:pt x="10068" y="6594"/>
                </a:lnTo>
                <a:lnTo>
                  <a:pt x="9278" y="7225"/>
                </a:lnTo>
                <a:lnTo>
                  <a:pt x="8489" y="7896"/>
                </a:lnTo>
                <a:lnTo>
                  <a:pt x="7739" y="8567"/>
                </a:lnTo>
                <a:lnTo>
                  <a:pt x="6988" y="9278"/>
                </a:lnTo>
                <a:lnTo>
                  <a:pt x="6317" y="10028"/>
                </a:lnTo>
                <a:lnTo>
                  <a:pt x="5607" y="10818"/>
                </a:lnTo>
                <a:lnTo>
                  <a:pt x="4975" y="11647"/>
                </a:lnTo>
                <a:lnTo>
                  <a:pt x="4343" y="12476"/>
                </a:lnTo>
                <a:lnTo>
                  <a:pt x="3751" y="13384"/>
                </a:lnTo>
                <a:lnTo>
                  <a:pt x="3198" y="14292"/>
                </a:lnTo>
                <a:lnTo>
                  <a:pt x="2409" y="15713"/>
                </a:lnTo>
                <a:lnTo>
                  <a:pt x="2093" y="16424"/>
                </a:lnTo>
                <a:lnTo>
                  <a:pt x="1738" y="17134"/>
                </a:lnTo>
                <a:lnTo>
                  <a:pt x="1461" y="17845"/>
                </a:lnTo>
                <a:lnTo>
                  <a:pt x="1185" y="18516"/>
                </a:lnTo>
                <a:lnTo>
                  <a:pt x="948" y="19227"/>
                </a:lnTo>
                <a:lnTo>
                  <a:pt x="751" y="19898"/>
                </a:lnTo>
                <a:lnTo>
                  <a:pt x="593" y="20569"/>
                </a:lnTo>
                <a:lnTo>
                  <a:pt x="435" y="21240"/>
                </a:lnTo>
                <a:lnTo>
                  <a:pt x="277" y="21911"/>
                </a:lnTo>
                <a:lnTo>
                  <a:pt x="198" y="22543"/>
                </a:lnTo>
                <a:lnTo>
                  <a:pt x="40" y="23846"/>
                </a:lnTo>
                <a:lnTo>
                  <a:pt x="1" y="25149"/>
                </a:lnTo>
                <a:lnTo>
                  <a:pt x="40" y="26175"/>
                </a:lnTo>
                <a:lnTo>
                  <a:pt x="119" y="27241"/>
                </a:lnTo>
                <a:lnTo>
                  <a:pt x="277" y="28268"/>
                </a:lnTo>
                <a:lnTo>
                  <a:pt x="474" y="29255"/>
                </a:lnTo>
                <a:lnTo>
                  <a:pt x="711" y="30281"/>
                </a:lnTo>
                <a:lnTo>
                  <a:pt x="1027" y="31268"/>
                </a:lnTo>
                <a:lnTo>
                  <a:pt x="1382" y="32215"/>
                </a:lnTo>
                <a:lnTo>
                  <a:pt x="1777" y="33202"/>
                </a:lnTo>
                <a:lnTo>
                  <a:pt x="2211" y="34150"/>
                </a:lnTo>
                <a:lnTo>
                  <a:pt x="2685" y="35097"/>
                </a:lnTo>
                <a:lnTo>
                  <a:pt x="3159" y="36045"/>
                </a:lnTo>
                <a:lnTo>
                  <a:pt x="3712" y="36953"/>
                </a:lnTo>
                <a:lnTo>
                  <a:pt x="4304" y="37861"/>
                </a:lnTo>
                <a:lnTo>
                  <a:pt x="4896" y="38769"/>
                </a:lnTo>
                <a:lnTo>
                  <a:pt x="5528" y="39677"/>
                </a:lnTo>
                <a:lnTo>
                  <a:pt x="6199" y="40585"/>
                </a:lnTo>
                <a:lnTo>
                  <a:pt x="7581" y="42362"/>
                </a:lnTo>
                <a:lnTo>
                  <a:pt x="9041" y="44099"/>
                </a:lnTo>
                <a:lnTo>
                  <a:pt x="10542" y="45796"/>
                </a:lnTo>
                <a:lnTo>
                  <a:pt x="12081" y="47494"/>
                </a:lnTo>
                <a:lnTo>
                  <a:pt x="15121" y="50889"/>
                </a:lnTo>
                <a:lnTo>
                  <a:pt x="16621" y="52547"/>
                </a:lnTo>
                <a:lnTo>
                  <a:pt x="18082" y="54205"/>
                </a:lnTo>
                <a:lnTo>
                  <a:pt x="19227" y="55548"/>
                </a:lnTo>
                <a:lnTo>
                  <a:pt x="20253" y="56890"/>
                </a:lnTo>
                <a:lnTo>
                  <a:pt x="21240" y="58232"/>
                </a:lnTo>
                <a:lnTo>
                  <a:pt x="22188" y="59575"/>
                </a:lnTo>
                <a:lnTo>
                  <a:pt x="23017" y="60917"/>
                </a:lnTo>
                <a:lnTo>
                  <a:pt x="23846" y="62259"/>
                </a:lnTo>
                <a:lnTo>
                  <a:pt x="24596" y="63601"/>
                </a:lnTo>
                <a:lnTo>
                  <a:pt x="25307" y="64944"/>
                </a:lnTo>
                <a:lnTo>
                  <a:pt x="25938" y="66286"/>
                </a:lnTo>
                <a:lnTo>
                  <a:pt x="26570" y="67668"/>
                </a:lnTo>
                <a:lnTo>
                  <a:pt x="27123" y="69010"/>
                </a:lnTo>
                <a:lnTo>
                  <a:pt x="27636" y="70352"/>
                </a:lnTo>
                <a:lnTo>
                  <a:pt x="28110" y="71734"/>
                </a:lnTo>
                <a:lnTo>
                  <a:pt x="28584" y="73116"/>
                </a:lnTo>
                <a:lnTo>
                  <a:pt x="28978" y="74498"/>
                </a:lnTo>
                <a:lnTo>
                  <a:pt x="29373" y="75879"/>
                </a:lnTo>
                <a:lnTo>
                  <a:pt x="29728" y="77261"/>
                </a:lnTo>
                <a:lnTo>
                  <a:pt x="30044" y="78682"/>
                </a:lnTo>
                <a:lnTo>
                  <a:pt x="30676" y="81525"/>
                </a:lnTo>
                <a:lnTo>
                  <a:pt x="31189" y="84446"/>
                </a:lnTo>
                <a:lnTo>
                  <a:pt x="31702" y="87407"/>
                </a:lnTo>
                <a:lnTo>
                  <a:pt x="32610" y="93527"/>
                </a:lnTo>
                <a:lnTo>
                  <a:pt x="33084" y="96685"/>
                </a:lnTo>
                <a:lnTo>
                  <a:pt x="33637" y="99962"/>
                </a:lnTo>
                <a:lnTo>
                  <a:pt x="34032" y="102133"/>
                </a:lnTo>
                <a:lnTo>
                  <a:pt x="34545" y="104423"/>
                </a:lnTo>
                <a:lnTo>
                  <a:pt x="34861" y="105568"/>
                </a:lnTo>
                <a:lnTo>
                  <a:pt x="35177" y="106713"/>
                </a:lnTo>
                <a:lnTo>
                  <a:pt x="35532" y="107897"/>
                </a:lnTo>
                <a:lnTo>
                  <a:pt x="35887" y="109042"/>
                </a:lnTo>
                <a:lnTo>
                  <a:pt x="36321" y="110226"/>
                </a:lnTo>
                <a:lnTo>
                  <a:pt x="36756" y="111371"/>
                </a:lnTo>
                <a:lnTo>
                  <a:pt x="37229" y="112516"/>
                </a:lnTo>
                <a:lnTo>
                  <a:pt x="37743" y="113621"/>
                </a:lnTo>
                <a:lnTo>
                  <a:pt x="38295" y="114766"/>
                </a:lnTo>
                <a:lnTo>
                  <a:pt x="38888" y="115832"/>
                </a:lnTo>
                <a:lnTo>
                  <a:pt x="39480" y="116898"/>
                </a:lnTo>
                <a:lnTo>
                  <a:pt x="40111" y="117925"/>
                </a:lnTo>
                <a:lnTo>
                  <a:pt x="40822" y="118951"/>
                </a:lnTo>
                <a:lnTo>
                  <a:pt x="41533" y="119899"/>
                </a:lnTo>
                <a:lnTo>
                  <a:pt x="42283" y="120807"/>
                </a:lnTo>
                <a:lnTo>
                  <a:pt x="43072" y="121715"/>
                </a:lnTo>
                <a:lnTo>
                  <a:pt x="43901" y="122544"/>
                </a:lnTo>
                <a:lnTo>
                  <a:pt x="44770" y="123294"/>
                </a:lnTo>
                <a:lnTo>
                  <a:pt x="45678" y="124004"/>
                </a:lnTo>
                <a:lnTo>
                  <a:pt x="46626" y="124676"/>
                </a:lnTo>
                <a:lnTo>
                  <a:pt x="47612" y="125268"/>
                </a:lnTo>
                <a:lnTo>
                  <a:pt x="48639" y="125821"/>
                </a:lnTo>
                <a:lnTo>
                  <a:pt x="49705" y="126255"/>
                </a:lnTo>
                <a:lnTo>
                  <a:pt x="50810" y="126650"/>
                </a:lnTo>
                <a:lnTo>
                  <a:pt x="51995" y="126965"/>
                </a:lnTo>
                <a:lnTo>
                  <a:pt x="53179" y="127163"/>
                </a:lnTo>
                <a:lnTo>
                  <a:pt x="54442" y="127321"/>
                </a:lnTo>
                <a:lnTo>
                  <a:pt x="55745" y="127360"/>
                </a:lnTo>
                <a:lnTo>
                  <a:pt x="57048" y="127321"/>
                </a:lnTo>
                <a:lnTo>
                  <a:pt x="58430" y="127163"/>
                </a:lnTo>
                <a:lnTo>
                  <a:pt x="59812" y="126926"/>
                </a:lnTo>
                <a:lnTo>
                  <a:pt x="61272" y="126610"/>
                </a:lnTo>
                <a:lnTo>
                  <a:pt x="62812" y="126136"/>
                </a:lnTo>
                <a:lnTo>
                  <a:pt x="64352" y="125584"/>
                </a:lnTo>
                <a:lnTo>
                  <a:pt x="65970" y="124912"/>
                </a:lnTo>
                <a:lnTo>
                  <a:pt x="67628" y="124123"/>
                </a:lnTo>
                <a:lnTo>
                  <a:pt x="68971" y="123412"/>
                </a:lnTo>
                <a:lnTo>
                  <a:pt x="70274" y="122583"/>
                </a:lnTo>
                <a:lnTo>
                  <a:pt x="71497" y="121754"/>
                </a:lnTo>
                <a:lnTo>
                  <a:pt x="72682" y="120807"/>
                </a:lnTo>
                <a:lnTo>
                  <a:pt x="73827" y="119859"/>
                </a:lnTo>
                <a:lnTo>
                  <a:pt x="74893" y="118833"/>
                </a:lnTo>
                <a:lnTo>
                  <a:pt x="75919" y="117767"/>
                </a:lnTo>
                <a:lnTo>
                  <a:pt x="76906" y="116661"/>
                </a:lnTo>
                <a:lnTo>
                  <a:pt x="77854" y="115477"/>
                </a:lnTo>
                <a:lnTo>
                  <a:pt x="78762" y="114293"/>
                </a:lnTo>
                <a:lnTo>
                  <a:pt x="79630" y="113069"/>
                </a:lnTo>
                <a:lnTo>
                  <a:pt x="80459" y="111845"/>
                </a:lnTo>
                <a:lnTo>
                  <a:pt x="81288" y="110542"/>
                </a:lnTo>
                <a:lnTo>
                  <a:pt x="82078" y="109239"/>
                </a:lnTo>
                <a:lnTo>
                  <a:pt x="82828" y="107936"/>
                </a:lnTo>
                <a:lnTo>
                  <a:pt x="83578" y="106594"/>
                </a:lnTo>
                <a:lnTo>
                  <a:pt x="84999" y="103870"/>
                </a:lnTo>
                <a:lnTo>
                  <a:pt x="86381" y="101146"/>
                </a:lnTo>
                <a:lnTo>
                  <a:pt x="87723" y="98422"/>
                </a:lnTo>
                <a:lnTo>
                  <a:pt x="89066" y="95698"/>
                </a:lnTo>
                <a:lnTo>
                  <a:pt x="90447" y="93092"/>
                </a:lnTo>
                <a:lnTo>
                  <a:pt x="91158" y="91789"/>
                </a:lnTo>
                <a:lnTo>
                  <a:pt x="91869" y="90526"/>
                </a:lnTo>
                <a:lnTo>
                  <a:pt x="92579" y="89302"/>
                </a:lnTo>
                <a:lnTo>
                  <a:pt x="93329" y="88118"/>
                </a:lnTo>
                <a:lnTo>
                  <a:pt x="94119" y="86934"/>
                </a:lnTo>
                <a:lnTo>
                  <a:pt x="94909" y="85828"/>
                </a:lnTo>
                <a:lnTo>
                  <a:pt x="95777" y="84683"/>
                </a:lnTo>
                <a:lnTo>
                  <a:pt x="96646" y="83578"/>
                </a:lnTo>
                <a:lnTo>
                  <a:pt x="97554" y="82472"/>
                </a:lnTo>
                <a:lnTo>
                  <a:pt x="98501" y="81367"/>
                </a:lnTo>
                <a:lnTo>
                  <a:pt x="100396" y="79235"/>
                </a:lnTo>
                <a:lnTo>
                  <a:pt x="102331" y="77064"/>
                </a:lnTo>
                <a:lnTo>
                  <a:pt x="106239" y="72839"/>
                </a:lnTo>
                <a:lnTo>
                  <a:pt x="108134" y="70708"/>
                </a:lnTo>
                <a:lnTo>
                  <a:pt x="109950" y="68576"/>
                </a:lnTo>
                <a:lnTo>
                  <a:pt x="110819" y="67470"/>
                </a:lnTo>
                <a:lnTo>
                  <a:pt x="111648" y="66365"/>
                </a:lnTo>
                <a:lnTo>
                  <a:pt x="112477" y="65260"/>
                </a:lnTo>
                <a:lnTo>
                  <a:pt x="113227" y="64115"/>
                </a:lnTo>
                <a:lnTo>
                  <a:pt x="113977" y="62970"/>
                </a:lnTo>
                <a:lnTo>
                  <a:pt x="114648" y="61825"/>
                </a:lnTo>
                <a:lnTo>
                  <a:pt x="115319" y="60640"/>
                </a:lnTo>
                <a:lnTo>
                  <a:pt x="115911" y="59456"/>
                </a:lnTo>
                <a:lnTo>
                  <a:pt x="116425" y="58232"/>
                </a:lnTo>
                <a:lnTo>
                  <a:pt x="116898" y="57008"/>
                </a:lnTo>
                <a:lnTo>
                  <a:pt x="117333" y="55745"/>
                </a:lnTo>
                <a:lnTo>
                  <a:pt x="117688" y="54442"/>
                </a:lnTo>
                <a:lnTo>
                  <a:pt x="117964" y="53139"/>
                </a:lnTo>
                <a:lnTo>
                  <a:pt x="118201" y="51797"/>
                </a:lnTo>
                <a:lnTo>
                  <a:pt x="118320" y="50415"/>
                </a:lnTo>
                <a:lnTo>
                  <a:pt x="118399" y="49034"/>
                </a:lnTo>
                <a:lnTo>
                  <a:pt x="118399" y="48678"/>
                </a:lnTo>
                <a:lnTo>
                  <a:pt x="118399" y="47849"/>
                </a:lnTo>
                <a:lnTo>
                  <a:pt x="118359" y="47060"/>
                </a:lnTo>
                <a:lnTo>
                  <a:pt x="118280" y="46270"/>
                </a:lnTo>
                <a:lnTo>
                  <a:pt x="118201" y="45441"/>
                </a:lnTo>
                <a:lnTo>
                  <a:pt x="118083" y="44651"/>
                </a:lnTo>
                <a:lnTo>
                  <a:pt x="117964" y="43862"/>
                </a:lnTo>
                <a:lnTo>
                  <a:pt x="117806" y="43112"/>
                </a:lnTo>
                <a:lnTo>
                  <a:pt x="117609" y="42322"/>
                </a:lnTo>
                <a:lnTo>
                  <a:pt x="117412" y="41572"/>
                </a:lnTo>
                <a:lnTo>
                  <a:pt x="117175" y="40782"/>
                </a:lnTo>
                <a:lnTo>
                  <a:pt x="116898" y="40032"/>
                </a:lnTo>
                <a:lnTo>
                  <a:pt x="116622" y="39322"/>
                </a:lnTo>
                <a:lnTo>
                  <a:pt x="116306" y="38572"/>
                </a:lnTo>
                <a:lnTo>
                  <a:pt x="115990" y="37861"/>
                </a:lnTo>
                <a:lnTo>
                  <a:pt x="115635" y="37150"/>
                </a:lnTo>
                <a:lnTo>
                  <a:pt x="115240" y="36479"/>
                </a:lnTo>
                <a:lnTo>
                  <a:pt x="114845" y="35769"/>
                </a:lnTo>
                <a:lnTo>
                  <a:pt x="114411" y="35097"/>
                </a:lnTo>
                <a:lnTo>
                  <a:pt x="113937" y="34466"/>
                </a:lnTo>
                <a:lnTo>
                  <a:pt x="113464" y="33834"/>
                </a:lnTo>
                <a:lnTo>
                  <a:pt x="112950" y="33202"/>
                </a:lnTo>
                <a:lnTo>
                  <a:pt x="112398" y="32610"/>
                </a:lnTo>
                <a:lnTo>
                  <a:pt x="111845" y="32018"/>
                </a:lnTo>
                <a:lnTo>
                  <a:pt x="111253" y="31465"/>
                </a:lnTo>
                <a:lnTo>
                  <a:pt x="110661" y="30913"/>
                </a:lnTo>
                <a:lnTo>
                  <a:pt x="110029" y="30399"/>
                </a:lnTo>
                <a:lnTo>
                  <a:pt x="109358" y="29886"/>
                </a:lnTo>
                <a:lnTo>
                  <a:pt x="108687" y="29373"/>
                </a:lnTo>
                <a:lnTo>
                  <a:pt x="107976" y="28939"/>
                </a:lnTo>
                <a:lnTo>
                  <a:pt x="107226" y="28465"/>
                </a:lnTo>
                <a:lnTo>
                  <a:pt x="106476" y="28070"/>
                </a:lnTo>
                <a:lnTo>
                  <a:pt x="105686" y="27675"/>
                </a:lnTo>
                <a:lnTo>
                  <a:pt x="104147" y="27004"/>
                </a:lnTo>
                <a:lnTo>
                  <a:pt x="102607" y="26373"/>
                </a:lnTo>
                <a:lnTo>
                  <a:pt x="101028" y="25820"/>
                </a:lnTo>
                <a:lnTo>
                  <a:pt x="99409" y="25307"/>
                </a:lnTo>
                <a:lnTo>
                  <a:pt x="97790" y="24833"/>
                </a:lnTo>
                <a:lnTo>
                  <a:pt x="96132" y="24399"/>
                </a:lnTo>
                <a:lnTo>
                  <a:pt x="94474" y="23964"/>
                </a:lnTo>
                <a:lnTo>
                  <a:pt x="92816" y="23570"/>
                </a:lnTo>
                <a:lnTo>
                  <a:pt x="89460" y="22859"/>
                </a:lnTo>
                <a:lnTo>
                  <a:pt x="86105" y="22148"/>
                </a:lnTo>
                <a:lnTo>
                  <a:pt x="82749" y="21398"/>
                </a:lnTo>
                <a:lnTo>
                  <a:pt x="81091" y="21003"/>
                </a:lnTo>
                <a:lnTo>
                  <a:pt x="79433" y="20569"/>
                </a:lnTo>
                <a:lnTo>
                  <a:pt x="78169" y="20214"/>
                </a:lnTo>
                <a:lnTo>
                  <a:pt x="76945" y="19780"/>
                </a:lnTo>
                <a:lnTo>
                  <a:pt x="75761" y="19345"/>
                </a:lnTo>
                <a:lnTo>
                  <a:pt x="74577" y="18872"/>
                </a:lnTo>
                <a:lnTo>
                  <a:pt x="73432" y="18358"/>
                </a:lnTo>
                <a:lnTo>
                  <a:pt x="72326" y="17845"/>
                </a:lnTo>
                <a:lnTo>
                  <a:pt x="71221" y="17253"/>
                </a:lnTo>
                <a:lnTo>
                  <a:pt x="70116" y="16661"/>
                </a:lnTo>
                <a:lnTo>
                  <a:pt x="69050" y="16069"/>
                </a:lnTo>
                <a:lnTo>
                  <a:pt x="68023" y="15437"/>
                </a:lnTo>
                <a:lnTo>
                  <a:pt x="65970" y="14134"/>
                </a:lnTo>
                <a:lnTo>
                  <a:pt x="63917" y="12792"/>
                </a:lnTo>
                <a:lnTo>
                  <a:pt x="61943" y="11410"/>
                </a:lnTo>
                <a:lnTo>
                  <a:pt x="59930" y="10028"/>
                </a:lnTo>
                <a:lnTo>
                  <a:pt x="57917" y="8646"/>
                </a:lnTo>
                <a:lnTo>
                  <a:pt x="55864" y="7344"/>
                </a:lnTo>
                <a:lnTo>
                  <a:pt x="53811" y="6041"/>
                </a:lnTo>
                <a:lnTo>
                  <a:pt x="52745" y="5449"/>
                </a:lnTo>
                <a:lnTo>
                  <a:pt x="51679" y="4856"/>
                </a:lnTo>
                <a:lnTo>
                  <a:pt x="50573" y="4304"/>
                </a:lnTo>
                <a:lnTo>
                  <a:pt x="49468" y="3790"/>
                </a:lnTo>
                <a:lnTo>
                  <a:pt x="48323" y="3277"/>
                </a:lnTo>
                <a:lnTo>
                  <a:pt x="47139" y="2804"/>
                </a:lnTo>
                <a:lnTo>
                  <a:pt x="45954" y="2369"/>
                </a:lnTo>
                <a:lnTo>
                  <a:pt x="44731" y="1974"/>
                </a:lnTo>
                <a:lnTo>
                  <a:pt x="43151" y="1501"/>
                </a:lnTo>
                <a:lnTo>
                  <a:pt x="41572" y="1106"/>
                </a:lnTo>
                <a:lnTo>
                  <a:pt x="39954" y="790"/>
                </a:lnTo>
                <a:lnTo>
                  <a:pt x="38295" y="514"/>
                </a:lnTo>
                <a:lnTo>
                  <a:pt x="36637" y="277"/>
                </a:lnTo>
                <a:lnTo>
                  <a:pt x="34979" y="119"/>
                </a:lnTo>
                <a:lnTo>
                  <a:pt x="33321" y="40"/>
                </a:lnTo>
                <a:lnTo>
                  <a:pt x="31623" y="0"/>
                </a:lnTo>
                <a:close/>
              </a:path>
            </a:pathLst>
          </a:custGeom>
          <a:solidFill>
            <a:srgbClr val="F4F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00" y="446811"/>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5"/>
          <p:cNvSpPr txBox="1">
            <a:spLocks noGrp="1"/>
          </p:cNvSpPr>
          <p:nvPr>
            <p:ph type="subTitle" idx="1"/>
          </p:nvPr>
        </p:nvSpPr>
        <p:spPr>
          <a:xfrm>
            <a:off x="919675" y="1972790"/>
            <a:ext cx="21489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Poppins"/>
              <a:buNone/>
              <a:defRPr sz="2100" b="1">
                <a:solidFill>
                  <a:schemeClr val="dk1"/>
                </a:solidFill>
                <a:latin typeface="Poppins"/>
                <a:ea typeface="Poppins"/>
                <a:cs typeface="Poppins"/>
                <a:sym typeface="Poppins"/>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30" name="Google Shape;30;p5"/>
          <p:cNvSpPr txBox="1">
            <a:spLocks noGrp="1"/>
          </p:cNvSpPr>
          <p:nvPr>
            <p:ph type="subTitle" idx="2"/>
          </p:nvPr>
        </p:nvSpPr>
        <p:spPr>
          <a:xfrm>
            <a:off x="919675" y="2423015"/>
            <a:ext cx="2148900" cy="93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 name="Google Shape;31;p5"/>
          <p:cNvSpPr txBox="1">
            <a:spLocks noGrp="1"/>
          </p:cNvSpPr>
          <p:nvPr>
            <p:ph type="subTitle" idx="3"/>
          </p:nvPr>
        </p:nvSpPr>
        <p:spPr>
          <a:xfrm>
            <a:off x="6075425" y="1972799"/>
            <a:ext cx="214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oppins"/>
              <a:buNone/>
              <a:defRPr sz="2100" b="1">
                <a:solidFill>
                  <a:schemeClr val="dk1"/>
                </a:solidFill>
                <a:latin typeface="Poppins"/>
                <a:ea typeface="Poppins"/>
                <a:cs typeface="Poppins"/>
                <a:sym typeface="Poppins"/>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32" name="Google Shape;32;p5"/>
          <p:cNvSpPr txBox="1">
            <a:spLocks noGrp="1"/>
          </p:cNvSpPr>
          <p:nvPr>
            <p:ph type="subTitle" idx="4"/>
          </p:nvPr>
        </p:nvSpPr>
        <p:spPr>
          <a:xfrm>
            <a:off x="6075425" y="2423024"/>
            <a:ext cx="2148900" cy="9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3" name="Google Shape;33;p5"/>
          <p:cNvSpPr/>
          <p:nvPr/>
        </p:nvSpPr>
        <p:spPr>
          <a:xfrm>
            <a:off x="2796750" y="3374300"/>
            <a:ext cx="3550500" cy="3550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5014476" y="4474375"/>
            <a:ext cx="2394300" cy="2394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365524" y="-950050"/>
            <a:ext cx="2394300" cy="2394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3">
  <p:cSld name="CUSTOM_30_1_1_2">
    <p:bg>
      <p:bgPr>
        <a:solidFill>
          <a:schemeClr val="dk1"/>
        </a:solidFill>
        <a:effectLst/>
      </p:bgPr>
    </p:bg>
    <p:spTree>
      <p:nvGrpSpPr>
        <p:cNvPr id="1" name="Shape 266"/>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4">
  <p:cSld name="CUSTOM_30_1_1_1_1">
    <p:bg>
      <p:bgPr>
        <a:solidFill>
          <a:schemeClr val="dk2"/>
        </a:solidFill>
        <a:effectLst/>
      </p:bgPr>
    </p:bg>
    <p:spTree>
      <p:nvGrpSpPr>
        <p:cNvPr id="1" name="Shape 26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p:nvPr/>
        </p:nvSpPr>
        <p:spPr>
          <a:xfrm>
            <a:off x="-954249" y="4277975"/>
            <a:ext cx="1771500" cy="177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8093701" y="-893650"/>
            <a:ext cx="1771500" cy="177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2688800" y="1613550"/>
            <a:ext cx="3766500" cy="1046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5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2936725" y="2625000"/>
            <a:ext cx="3270600" cy="1046700"/>
          </a:xfrm>
          <a:prstGeom prst="rect">
            <a:avLst/>
          </a:prstGeom>
        </p:spPr>
        <p:txBody>
          <a:bodyPr spcFirstLastPara="1" wrap="square" lIns="91425" tIns="91425" rIns="91425" bIns="91425" anchor="t" anchorCtr="0">
            <a:noAutofit/>
          </a:bodyPr>
          <a:lstStyle>
            <a:lvl1pPr marL="457200" lvl="0" indent="-304800" algn="ctr">
              <a:lnSpc>
                <a:spcPct val="100000"/>
              </a:lnSpc>
              <a:spcBef>
                <a:spcPts val="0"/>
              </a:spcBef>
              <a:spcAft>
                <a:spcPts val="0"/>
              </a:spcAft>
              <a:buSzPts val="1200"/>
              <a:buChar char="●"/>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p:nvPr/>
        </p:nvSpPr>
        <p:spPr>
          <a:xfrm>
            <a:off x="-1489621" y="-1469975"/>
            <a:ext cx="3379800" cy="337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2882104" y="4196225"/>
            <a:ext cx="3379800" cy="3379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1004400" y="686425"/>
            <a:ext cx="2071800" cy="2071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7765525" y="-882575"/>
            <a:ext cx="2071800" cy="20718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no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914300" y="1353591"/>
            <a:ext cx="5315400" cy="193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700"/>
              <a:buNone/>
              <a:defRPr sz="7200"/>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49" name="Google Shape;49;p8"/>
          <p:cNvSpPr/>
          <p:nvPr/>
        </p:nvSpPr>
        <p:spPr>
          <a:xfrm>
            <a:off x="3191701" y="4228550"/>
            <a:ext cx="2739900" cy="273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8076225" y="-982450"/>
            <a:ext cx="2071800" cy="20718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1676950" y="-1745100"/>
            <a:ext cx="3287400" cy="328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2440950" y="1491475"/>
            <a:ext cx="4262100" cy="94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2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9"/>
          <p:cNvSpPr txBox="1">
            <a:spLocks noGrp="1"/>
          </p:cNvSpPr>
          <p:nvPr>
            <p:ph type="subTitle" idx="1"/>
          </p:nvPr>
        </p:nvSpPr>
        <p:spPr>
          <a:xfrm>
            <a:off x="2440950" y="2368000"/>
            <a:ext cx="4262100" cy="12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5" name="Google Shape;55;p9"/>
          <p:cNvSpPr/>
          <p:nvPr/>
        </p:nvSpPr>
        <p:spPr>
          <a:xfrm>
            <a:off x="-1663675" y="-1676275"/>
            <a:ext cx="3310800" cy="3310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7594375" y="-2600075"/>
            <a:ext cx="6024900" cy="602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7661900" y="2596300"/>
            <a:ext cx="3310800" cy="33108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377775" y="2689175"/>
            <a:ext cx="6024900" cy="602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779050" y="678025"/>
            <a:ext cx="3813300" cy="835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Poppins"/>
              <a:buNone/>
              <a:defRPr sz="2800" b="1">
                <a:solidFill>
                  <a:schemeClr val="dk2"/>
                </a:solidFill>
                <a:latin typeface="Poppins"/>
                <a:ea typeface="Poppins"/>
                <a:cs typeface="Poppins"/>
                <a:sym typeface="Poppins"/>
              </a:defRPr>
            </a:lvl1pPr>
            <a:lvl2pPr lvl="1">
              <a:spcBef>
                <a:spcPts val="0"/>
              </a:spcBef>
              <a:spcAft>
                <a:spcPts val="0"/>
              </a:spcAft>
              <a:buClr>
                <a:schemeClr val="dk2"/>
              </a:buClr>
              <a:buSzPts val="2800"/>
              <a:buFont typeface="Poppins"/>
              <a:buNone/>
              <a:defRPr sz="2800" b="1">
                <a:solidFill>
                  <a:schemeClr val="dk2"/>
                </a:solidFill>
                <a:latin typeface="Poppins"/>
                <a:ea typeface="Poppins"/>
                <a:cs typeface="Poppins"/>
                <a:sym typeface="Poppins"/>
              </a:defRPr>
            </a:lvl2pPr>
            <a:lvl3pPr lvl="2">
              <a:spcBef>
                <a:spcPts val="0"/>
              </a:spcBef>
              <a:spcAft>
                <a:spcPts val="0"/>
              </a:spcAft>
              <a:buClr>
                <a:schemeClr val="dk2"/>
              </a:buClr>
              <a:buSzPts val="2800"/>
              <a:buFont typeface="Poppins"/>
              <a:buNone/>
              <a:defRPr sz="2800" b="1">
                <a:solidFill>
                  <a:schemeClr val="dk2"/>
                </a:solidFill>
                <a:latin typeface="Poppins"/>
                <a:ea typeface="Poppins"/>
                <a:cs typeface="Poppins"/>
                <a:sym typeface="Poppins"/>
              </a:defRPr>
            </a:lvl3pPr>
            <a:lvl4pPr lvl="3">
              <a:spcBef>
                <a:spcPts val="0"/>
              </a:spcBef>
              <a:spcAft>
                <a:spcPts val="0"/>
              </a:spcAft>
              <a:buClr>
                <a:schemeClr val="dk2"/>
              </a:buClr>
              <a:buSzPts val="2800"/>
              <a:buFont typeface="Poppins"/>
              <a:buNone/>
              <a:defRPr sz="2800" b="1">
                <a:solidFill>
                  <a:schemeClr val="dk2"/>
                </a:solidFill>
                <a:latin typeface="Poppins"/>
                <a:ea typeface="Poppins"/>
                <a:cs typeface="Poppins"/>
                <a:sym typeface="Poppins"/>
              </a:defRPr>
            </a:lvl4pPr>
            <a:lvl5pPr lvl="4">
              <a:spcBef>
                <a:spcPts val="0"/>
              </a:spcBef>
              <a:spcAft>
                <a:spcPts val="0"/>
              </a:spcAft>
              <a:buClr>
                <a:schemeClr val="dk2"/>
              </a:buClr>
              <a:buSzPts val="2800"/>
              <a:buFont typeface="Poppins"/>
              <a:buNone/>
              <a:defRPr sz="2800" b="1">
                <a:solidFill>
                  <a:schemeClr val="dk2"/>
                </a:solidFill>
                <a:latin typeface="Poppins"/>
                <a:ea typeface="Poppins"/>
                <a:cs typeface="Poppins"/>
                <a:sym typeface="Poppins"/>
              </a:defRPr>
            </a:lvl5pPr>
            <a:lvl6pPr lvl="5">
              <a:spcBef>
                <a:spcPts val="0"/>
              </a:spcBef>
              <a:spcAft>
                <a:spcPts val="0"/>
              </a:spcAft>
              <a:buClr>
                <a:schemeClr val="dk2"/>
              </a:buClr>
              <a:buSzPts val="2800"/>
              <a:buFont typeface="Poppins"/>
              <a:buNone/>
              <a:defRPr sz="2800" b="1">
                <a:solidFill>
                  <a:schemeClr val="dk2"/>
                </a:solidFill>
                <a:latin typeface="Poppins"/>
                <a:ea typeface="Poppins"/>
                <a:cs typeface="Poppins"/>
                <a:sym typeface="Poppins"/>
              </a:defRPr>
            </a:lvl6pPr>
            <a:lvl7pPr lvl="6">
              <a:spcBef>
                <a:spcPts val="0"/>
              </a:spcBef>
              <a:spcAft>
                <a:spcPts val="0"/>
              </a:spcAft>
              <a:buClr>
                <a:schemeClr val="dk2"/>
              </a:buClr>
              <a:buSzPts val="2800"/>
              <a:buFont typeface="Poppins"/>
              <a:buNone/>
              <a:defRPr sz="2800" b="1">
                <a:solidFill>
                  <a:schemeClr val="dk2"/>
                </a:solidFill>
                <a:latin typeface="Poppins"/>
                <a:ea typeface="Poppins"/>
                <a:cs typeface="Poppins"/>
                <a:sym typeface="Poppins"/>
              </a:defRPr>
            </a:lvl7pPr>
            <a:lvl8pPr lvl="7">
              <a:spcBef>
                <a:spcPts val="0"/>
              </a:spcBef>
              <a:spcAft>
                <a:spcPts val="0"/>
              </a:spcAft>
              <a:buClr>
                <a:schemeClr val="dk2"/>
              </a:buClr>
              <a:buSzPts val="2800"/>
              <a:buFont typeface="Poppins"/>
              <a:buNone/>
              <a:defRPr sz="2800" b="1">
                <a:solidFill>
                  <a:schemeClr val="dk2"/>
                </a:solidFill>
                <a:latin typeface="Poppins"/>
                <a:ea typeface="Poppins"/>
                <a:cs typeface="Poppins"/>
                <a:sym typeface="Poppins"/>
              </a:defRPr>
            </a:lvl8pPr>
            <a:lvl9pPr lvl="8">
              <a:spcBef>
                <a:spcPts val="0"/>
              </a:spcBef>
              <a:spcAft>
                <a:spcPts val="0"/>
              </a:spcAft>
              <a:buClr>
                <a:schemeClr val="dk2"/>
              </a:buClr>
              <a:buSzPts val="2800"/>
              <a:buFont typeface="Poppins"/>
              <a:buNone/>
              <a:defRPr sz="28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8.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image" Target="../media/image11.jp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http://com.google.android.apps.maps"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hyperlink" Target="https://api.covid19api.com/summar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bi8ux4mrHvAjB-rvvoi-thqE72xlelGUpee0el9sgjM/copy" TargetMode="External"/><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0.jp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hyperlink" Target="https://drive.google.com/file/d/1PxzsompRfusu0qKULPOCunM1TGvFtD-s/view?usp=sharing" TargetMode="External"/><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android.com/studio?hl=fr&amp;gclid=Cj0KCQiA4uCcBhDdARIsAH5jyUlWjsXGOTBkFPZhqzgtMeo2wnQqkA938DHkOQgA4RmMcbuI2iodiUAaAjshEALw_wcB&amp;gclsrc=aw.ds"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hyperlink" Target="https://www.cdc.gov/coronavirus/2019-nCoV/index.html" TargetMode="External"/><Relationship Id="rId5" Type="http://schemas.openxmlformats.org/officeDocument/2006/relationships/hyperlink" Target="https://www.cdc.gov/coronavirus/2019-ncov/your-health/isolation.html#:~:text=Avoid%20being%20around%20people%20who,guidance%2C%20see%20CDC's%20Travel%20webpage" TargetMode="External"/><Relationship Id="rId4" Type="http://schemas.openxmlformats.org/officeDocument/2006/relationships/hyperlink" Target="http://dspace.univ-tlemcen.dz/bitstream/112/15714/1/Ms.Gbm.Merah+Aissaoui.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ctrTitle"/>
          </p:nvPr>
        </p:nvSpPr>
        <p:spPr>
          <a:xfrm>
            <a:off x="309950" y="1029075"/>
            <a:ext cx="5283300" cy="21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ELABORATION D’UNE APPLICATION DE SUIVI DE  l'ÉPIDÉMIE COVID 19</a:t>
            </a:r>
            <a:endParaRPr sz="2800"/>
          </a:p>
        </p:txBody>
      </p:sp>
      <p:sp>
        <p:nvSpPr>
          <p:cNvPr id="273" name="Google Shape;273;p43"/>
          <p:cNvSpPr txBox="1">
            <a:spLocks noGrp="1"/>
          </p:cNvSpPr>
          <p:nvPr>
            <p:ph type="subTitle" idx="1"/>
          </p:nvPr>
        </p:nvSpPr>
        <p:spPr>
          <a:xfrm>
            <a:off x="591975" y="2533250"/>
            <a:ext cx="4043400" cy="792600"/>
          </a:xfrm>
          <a:prstGeom prst="rect">
            <a:avLst/>
          </a:prstGeom>
        </p:spPr>
        <p:txBody>
          <a:bodyPr spcFirstLastPara="1" wrap="square" lIns="91425" tIns="91425" rIns="91425" bIns="91425" anchor="t" anchorCtr="0">
            <a:noAutofit/>
          </a:bodyPr>
          <a:lstStyle/>
          <a:p>
            <a:pPr marL="38100" lvl="0" indent="0" algn="l" rtl="0">
              <a:spcBef>
                <a:spcPts val="0"/>
              </a:spcBef>
              <a:spcAft>
                <a:spcPts val="0"/>
              </a:spcAft>
              <a:buNone/>
            </a:pPr>
            <a:r>
              <a:rPr lang="en"/>
              <a:t>Une application mobile qui facilite le suivi des cas du covid 19 auprès du monde</a:t>
            </a:r>
            <a:endParaRPr/>
          </a:p>
        </p:txBody>
      </p:sp>
      <p:sp>
        <p:nvSpPr>
          <p:cNvPr id="274" name="Google Shape;274;p43"/>
          <p:cNvSpPr/>
          <p:nvPr/>
        </p:nvSpPr>
        <p:spPr>
          <a:xfrm>
            <a:off x="2424050" y="3544000"/>
            <a:ext cx="3169200" cy="3169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3"/>
          <p:cNvSpPr/>
          <p:nvPr/>
        </p:nvSpPr>
        <p:spPr>
          <a:xfrm>
            <a:off x="1725597" y="4447800"/>
            <a:ext cx="1587000" cy="15870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43"/>
          <p:cNvGrpSpPr/>
          <p:nvPr/>
        </p:nvGrpSpPr>
        <p:grpSpPr>
          <a:xfrm>
            <a:off x="5226836" y="46179"/>
            <a:ext cx="3727293" cy="3417114"/>
            <a:chOff x="5226836" y="808179"/>
            <a:chExt cx="3727293" cy="3417114"/>
          </a:xfrm>
        </p:grpSpPr>
        <p:sp>
          <p:nvSpPr>
            <p:cNvPr id="277" name="Google Shape;277;p43"/>
            <p:cNvSpPr/>
            <p:nvPr/>
          </p:nvSpPr>
          <p:spPr>
            <a:xfrm>
              <a:off x="5467210" y="1102833"/>
              <a:ext cx="2832400" cy="3046794"/>
            </a:xfrm>
            <a:custGeom>
              <a:avLst/>
              <a:gdLst/>
              <a:ahLst/>
              <a:cxnLst/>
              <a:rect l="l" t="t" r="r" b="b"/>
              <a:pathLst>
                <a:path w="118399" h="127361" extrusionOk="0">
                  <a:moveTo>
                    <a:pt x="31663" y="0"/>
                  </a:moveTo>
                  <a:lnTo>
                    <a:pt x="30163" y="40"/>
                  </a:lnTo>
                  <a:lnTo>
                    <a:pt x="28702" y="119"/>
                  </a:lnTo>
                  <a:lnTo>
                    <a:pt x="27202" y="237"/>
                  </a:lnTo>
                  <a:lnTo>
                    <a:pt x="25741" y="395"/>
                  </a:lnTo>
                  <a:lnTo>
                    <a:pt x="24320" y="632"/>
                  </a:lnTo>
                  <a:lnTo>
                    <a:pt x="22859" y="909"/>
                  </a:lnTo>
                  <a:lnTo>
                    <a:pt x="21438" y="1264"/>
                  </a:lnTo>
                  <a:lnTo>
                    <a:pt x="20056" y="1659"/>
                  </a:lnTo>
                  <a:lnTo>
                    <a:pt x="18674" y="2093"/>
                  </a:lnTo>
                  <a:lnTo>
                    <a:pt x="17293" y="2567"/>
                  </a:lnTo>
                  <a:lnTo>
                    <a:pt x="15990" y="3119"/>
                  </a:lnTo>
                  <a:lnTo>
                    <a:pt x="14687" y="3751"/>
                  </a:lnTo>
                  <a:lnTo>
                    <a:pt x="13424" y="4422"/>
                  </a:lnTo>
                  <a:lnTo>
                    <a:pt x="12200" y="5133"/>
                  </a:lnTo>
                  <a:lnTo>
                    <a:pt x="11015" y="5922"/>
                  </a:lnTo>
                  <a:lnTo>
                    <a:pt x="9870" y="6751"/>
                  </a:lnTo>
                  <a:lnTo>
                    <a:pt x="8765" y="7659"/>
                  </a:lnTo>
                  <a:lnTo>
                    <a:pt x="7699" y="8607"/>
                  </a:lnTo>
                  <a:lnTo>
                    <a:pt x="6712" y="9594"/>
                  </a:lnTo>
                  <a:lnTo>
                    <a:pt x="5725" y="10699"/>
                  </a:lnTo>
                  <a:lnTo>
                    <a:pt x="4857" y="11805"/>
                  </a:lnTo>
                  <a:lnTo>
                    <a:pt x="3988" y="13029"/>
                  </a:lnTo>
                  <a:lnTo>
                    <a:pt x="3198" y="14292"/>
                  </a:lnTo>
                  <a:lnTo>
                    <a:pt x="2764" y="15042"/>
                  </a:lnTo>
                  <a:lnTo>
                    <a:pt x="2369" y="15832"/>
                  </a:lnTo>
                  <a:lnTo>
                    <a:pt x="1975" y="16621"/>
                  </a:lnTo>
                  <a:lnTo>
                    <a:pt x="1659" y="17371"/>
                  </a:lnTo>
                  <a:lnTo>
                    <a:pt x="1343" y="18121"/>
                  </a:lnTo>
                  <a:lnTo>
                    <a:pt x="1067" y="18872"/>
                  </a:lnTo>
                  <a:lnTo>
                    <a:pt x="830" y="19622"/>
                  </a:lnTo>
                  <a:lnTo>
                    <a:pt x="632" y="20332"/>
                  </a:lnTo>
                  <a:lnTo>
                    <a:pt x="474" y="21082"/>
                  </a:lnTo>
                  <a:lnTo>
                    <a:pt x="316" y="21793"/>
                  </a:lnTo>
                  <a:lnTo>
                    <a:pt x="198" y="22504"/>
                  </a:lnTo>
                  <a:lnTo>
                    <a:pt x="119" y="23214"/>
                  </a:lnTo>
                  <a:lnTo>
                    <a:pt x="40" y="23925"/>
                  </a:lnTo>
                  <a:lnTo>
                    <a:pt x="1" y="24596"/>
                  </a:lnTo>
                  <a:lnTo>
                    <a:pt x="1" y="25307"/>
                  </a:lnTo>
                  <a:lnTo>
                    <a:pt x="1" y="25978"/>
                  </a:lnTo>
                  <a:lnTo>
                    <a:pt x="80" y="26649"/>
                  </a:lnTo>
                  <a:lnTo>
                    <a:pt x="119" y="27320"/>
                  </a:lnTo>
                  <a:lnTo>
                    <a:pt x="238" y="27991"/>
                  </a:lnTo>
                  <a:lnTo>
                    <a:pt x="316" y="28662"/>
                  </a:lnTo>
                  <a:lnTo>
                    <a:pt x="632" y="29965"/>
                  </a:lnTo>
                  <a:lnTo>
                    <a:pt x="1027" y="31268"/>
                  </a:lnTo>
                  <a:lnTo>
                    <a:pt x="1461" y="32531"/>
                  </a:lnTo>
                  <a:lnTo>
                    <a:pt x="2014" y="33755"/>
                  </a:lnTo>
                  <a:lnTo>
                    <a:pt x="2606" y="34979"/>
                  </a:lnTo>
                  <a:lnTo>
                    <a:pt x="3277" y="36203"/>
                  </a:lnTo>
                  <a:lnTo>
                    <a:pt x="3988" y="37427"/>
                  </a:lnTo>
                  <a:lnTo>
                    <a:pt x="4778" y="38611"/>
                  </a:lnTo>
                  <a:lnTo>
                    <a:pt x="5607" y="39756"/>
                  </a:lnTo>
                  <a:lnTo>
                    <a:pt x="6475" y="40940"/>
                  </a:lnTo>
                  <a:lnTo>
                    <a:pt x="7383" y="42085"/>
                  </a:lnTo>
                  <a:lnTo>
                    <a:pt x="8291" y="43230"/>
                  </a:lnTo>
                  <a:lnTo>
                    <a:pt x="10226" y="45480"/>
                  </a:lnTo>
                  <a:lnTo>
                    <a:pt x="12200" y="47691"/>
                  </a:lnTo>
                  <a:lnTo>
                    <a:pt x="14213" y="49863"/>
                  </a:lnTo>
                  <a:lnTo>
                    <a:pt x="16187" y="52034"/>
                  </a:lnTo>
                  <a:lnTo>
                    <a:pt x="18082" y="54205"/>
                  </a:lnTo>
                  <a:lnTo>
                    <a:pt x="19227" y="55548"/>
                  </a:lnTo>
                  <a:lnTo>
                    <a:pt x="20253" y="56890"/>
                  </a:lnTo>
                  <a:lnTo>
                    <a:pt x="21240" y="58232"/>
                  </a:lnTo>
                  <a:lnTo>
                    <a:pt x="22188" y="59575"/>
                  </a:lnTo>
                  <a:lnTo>
                    <a:pt x="23017" y="60917"/>
                  </a:lnTo>
                  <a:lnTo>
                    <a:pt x="23846" y="62259"/>
                  </a:lnTo>
                  <a:lnTo>
                    <a:pt x="24596" y="63601"/>
                  </a:lnTo>
                  <a:lnTo>
                    <a:pt x="25307" y="64944"/>
                  </a:lnTo>
                  <a:lnTo>
                    <a:pt x="25938" y="66286"/>
                  </a:lnTo>
                  <a:lnTo>
                    <a:pt x="26570" y="67668"/>
                  </a:lnTo>
                  <a:lnTo>
                    <a:pt x="27123" y="69010"/>
                  </a:lnTo>
                  <a:lnTo>
                    <a:pt x="27636" y="70352"/>
                  </a:lnTo>
                  <a:lnTo>
                    <a:pt x="28110" y="71734"/>
                  </a:lnTo>
                  <a:lnTo>
                    <a:pt x="28584" y="73116"/>
                  </a:lnTo>
                  <a:lnTo>
                    <a:pt x="28978" y="74498"/>
                  </a:lnTo>
                  <a:lnTo>
                    <a:pt x="29373" y="75879"/>
                  </a:lnTo>
                  <a:lnTo>
                    <a:pt x="29728" y="77261"/>
                  </a:lnTo>
                  <a:lnTo>
                    <a:pt x="30044" y="78682"/>
                  </a:lnTo>
                  <a:lnTo>
                    <a:pt x="30676" y="81525"/>
                  </a:lnTo>
                  <a:lnTo>
                    <a:pt x="31189" y="84446"/>
                  </a:lnTo>
                  <a:lnTo>
                    <a:pt x="31702" y="87407"/>
                  </a:lnTo>
                  <a:lnTo>
                    <a:pt x="32610" y="93527"/>
                  </a:lnTo>
                  <a:lnTo>
                    <a:pt x="33084" y="96685"/>
                  </a:lnTo>
                  <a:lnTo>
                    <a:pt x="33637" y="99962"/>
                  </a:lnTo>
                  <a:lnTo>
                    <a:pt x="33874" y="101304"/>
                  </a:lnTo>
                  <a:lnTo>
                    <a:pt x="34150" y="102686"/>
                  </a:lnTo>
                  <a:lnTo>
                    <a:pt x="34466" y="104107"/>
                  </a:lnTo>
                  <a:lnTo>
                    <a:pt x="34821" y="105568"/>
                  </a:lnTo>
                  <a:lnTo>
                    <a:pt x="35256" y="106989"/>
                  </a:lnTo>
                  <a:lnTo>
                    <a:pt x="35690" y="108450"/>
                  </a:lnTo>
                  <a:lnTo>
                    <a:pt x="36203" y="109910"/>
                  </a:lnTo>
                  <a:lnTo>
                    <a:pt x="36756" y="111332"/>
                  </a:lnTo>
                  <a:lnTo>
                    <a:pt x="37348" y="112753"/>
                  </a:lnTo>
                  <a:lnTo>
                    <a:pt x="38019" y="114174"/>
                  </a:lnTo>
                  <a:lnTo>
                    <a:pt x="38690" y="115516"/>
                  </a:lnTo>
                  <a:lnTo>
                    <a:pt x="39440" y="116859"/>
                  </a:lnTo>
                  <a:lnTo>
                    <a:pt x="40269" y="118162"/>
                  </a:lnTo>
                  <a:lnTo>
                    <a:pt x="41138" y="119385"/>
                  </a:lnTo>
                  <a:lnTo>
                    <a:pt x="42046" y="120530"/>
                  </a:lnTo>
                  <a:lnTo>
                    <a:pt x="43033" y="121636"/>
                  </a:lnTo>
                  <a:lnTo>
                    <a:pt x="43546" y="122188"/>
                  </a:lnTo>
                  <a:lnTo>
                    <a:pt x="44059" y="122662"/>
                  </a:lnTo>
                  <a:lnTo>
                    <a:pt x="44612" y="123175"/>
                  </a:lnTo>
                  <a:lnTo>
                    <a:pt x="45165" y="123610"/>
                  </a:lnTo>
                  <a:lnTo>
                    <a:pt x="45718" y="124083"/>
                  </a:lnTo>
                  <a:lnTo>
                    <a:pt x="46310" y="124478"/>
                  </a:lnTo>
                  <a:lnTo>
                    <a:pt x="46902" y="124873"/>
                  </a:lnTo>
                  <a:lnTo>
                    <a:pt x="47534" y="125228"/>
                  </a:lnTo>
                  <a:lnTo>
                    <a:pt x="48165" y="125584"/>
                  </a:lnTo>
                  <a:lnTo>
                    <a:pt x="48836" y="125899"/>
                  </a:lnTo>
                  <a:lnTo>
                    <a:pt x="49507" y="126176"/>
                  </a:lnTo>
                  <a:lnTo>
                    <a:pt x="50179" y="126452"/>
                  </a:lnTo>
                  <a:lnTo>
                    <a:pt x="50889" y="126689"/>
                  </a:lnTo>
                  <a:lnTo>
                    <a:pt x="51600" y="126886"/>
                  </a:lnTo>
                  <a:lnTo>
                    <a:pt x="52350" y="127044"/>
                  </a:lnTo>
                  <a:lnTo>
                    <a:pt x="53100" y="127163"/>
                  </a:lnTo>
                  <a:lnTo>
                    <a:pt x="53850" y="127281"/>
                  </a:lnTo>
                  <a:lnTo>
                    <a:pt x="54640" y="127321"/>
                  </a:lnTo>
                  <a:lnTo>
                    <a:pt x="55469" y="127360"/>
                  </a:lnTo>
                  <a:lnTo>
                    <a:pt x="56258" y="127360"/>
                  </a:lnTo>
                  <a:lnTo>
                    <a:pt x="57127" y="127321"/>
                  </a:lnTo>
                  <a:lnTo>
                    <a:pt x="57956" y="127242"/>
                  </a:lnTo>
                  <a:lnTo>
                    <a:pt x="58864" y="127123"/>
                  </a:lnTo>
                  <a:lnTo>
                    <a:pt x="59733" y="126965"/>
                  </a:lnTo>
                  <a:lnTo>
                    <a:pt x="60680" y="126768"/>
                  </a:lnTo>
                  <a:lnTo>
                    <a:pt x="61588" y="126492"/>
                  </a:lnTo>
                  <a:lnTo>
                    <a:pt x="62536" y="126215"/>
                  </a:lnTo>
                  <a:lnTo>
                    <a:pt x="63523" y="125899"/>
                  </a:lnTo>
                  <a:lnTo>
                    <a:pt x="64510" y="125544"/>
                  </a:lnTo>
                  <a:lnTo>
                    <a:pt x="65536" y="125110"/>
                  </a:lnTo>
                  <a:lnTo>
                    <a:pt x="66562" y="124636"/>
                  </a:lnTo>
                  <a:lnTo>
                    <a:pt x="67628" y="124123"/>
                  </a:lnTo>
                  <a:lnTo>
                    <a:pt x="68971" y="123412"/>
                  </a:lnTo>
                  <a:lnTo>
                    <a:pt x="70274" y="122583"/>
                  </a:lnTo>
                  <a:lnTo>
                    <a:pt x="71497" y="121754"/>
                  </a:lnTo>
                  <a:lnTo>
                    <a:pt x="72682" y="120807"/>
                  </a:lnTo>
                  <a:lnTo>
                    <a:pt x="73827" y="119859"/>
                  </a:lnTo>
                  <a:lnTo>
                    <a:pt x="74893" y="118833"/>
                  </a:lnTo>
                  <a:lnTo>
                    <a:pt x="75919" y="117767"/>
                  </a:lnTo>
                  <a:lnTo>
                    <a:pt x="76906" y="116661"/>
                  </a:lnTo>
                  <a:lnTo>
                    <a:pt x="77854" y="115477"/>
                  </a:lnTo>
                  <a:lnTo>
                    <a:pt x="78762" y="114293"/>
                  </a:lnTo>
                  <a:lnTo>
                    <a:pt x="79630" y="113069"/>
                  </a:lnTo>
                  <a:lnTo>
                    <a:pt x="80459" y="111845"/>
                  </a:lnTo>
                  <a:lnTo>
                    <a:pt x="81288" y="110542"/>
                  </a:lnTo>
                  <a:lnTo>
                    <a:pt x="82078" y="109239"/>
                  </a:lnTo>
                  <a:lnTo>
                    <a:pt x="82828" y="107936"/>
                  </a:lnTo>
                  <a:lnTo>
                    <a:pt x="83578" y="106594"/>
                  </a:lnTo>
                  <a:lnTo>
                    <a:pt x="84999" y="103870"/>
                  </a:lnTo>
                  <a:lnTo>
                    <a:pt x="86381" y="101146"/>
                  </a:lnTo>
                  <a:lnTo>
                    <a:pt x="87723" y="98422"/>
                  </a:lnTo>
                  <a:lnTo>
                    <a:pt x="89066" y="95698"/>
                  </a:lnTo>
                  <a:lnTo>
                    <a:pt x="90447" y="93092"/>
                  </a:lnTo>
                  <a:lnTo>
                    <a:pt x="91158" y="91789"/>
                  </a:lnTo>
                  <a:lnTo>
                    <a:pt x="91869" y="90526"/>
                  </a:lnTo>
                  <a:lnTo>
                    <a:pt x="92579" y="89302"/>
                  </a:lnTo>
                  <a:lnTo>
                    <a:pt x="93329" y="88118"/>
                  </a:lnTo>
                  <a:lnTo>
                    <a:pt x="94119" y="86934"/>
                  </a:lnTo>
                  <a:lnTo>
                    <a:pt x="94909" y="85828"/>
                  </a:lnTo>
                  <a:lnTo>
                    <a:pt x="95777" y="84683"/>
                  </a:lnTo>
                  <a:lnTo>
                    <a:pt x="96646" y="83578"/>
                  </a:lnTo>
                  <a:lnTo>
                    <a:pt x="97554" y="82472"/>
                  </a:lnTo>
                  <a:lnTo>
                    <a:pt x="98501" y="81367"/>
                  </a:lnTo>
                  <a:lnTo>
                    <a:pt x="100396" y="79235"/>
                  </a:lnTo>
                  <a:lnTo>
                    <a:pt x="102331" y="77064"/>
                  </a:lnTo>
                  <a:lnTo>
                    <a:pt x="106239" y="72839"/>
                  </a:lnTo>
                  <a:lnTo>
                    <a:pt x="108134" y="70708"/>
                  </a:lnTo>
                  <a:lnTo>
                    <a:pt x="109950" y="68576"/>
                  </a:lnTo>
                  <a:lnTo>
                    <a:pt x="110819" y="67470"/>
                  </a:lnTo>
                  <a:lnTo>
                    <a:pt x="111648" y="66365"/>
                  </a:lnTo>
                  <a:lnTo>
                    <a:pt x="112477" y="65260"/>
                  </a:lnTo>
                  <a:lnTo>
                    <a:pt x="113227" y="64115"/>
                  </a:lnTo>
                  <a:lnTo>
                    <a:pt x="113977" y="62970"/>
                  </a:lnTo>
                  <a:lnTo>
                    <a:pt x="114648" y="61825"/>
                  </a:lnTo>
                  <a:lnTo>
                    <a:pt x="115319" y="60640"/>
                  </a:lnTo>
                  <a:lnTo>
                    <a:pt x="115911" y="59456"/>
                  </a:lnTo>
                  <a:lnTo>
                    <a:pt x="116425" y="58232"/>
                  </a:lnTo>
                  <a:lnTo>
                    <a:pt x="116898" y="57008"/>
                  </a:lnTo>
                  <a:lnTo>
                    <a:pt x="117333" y="55745"/>
                  </a:lnTo>
                  <a:lnTo>
                    <a:pt x="117688" y="54442"/>
                  </a:lnTo>
                  <a:lnTo>
                    <a:pt x="117964" y="53139"/>
                  </a:lnTo>
                  <a:lnTo>
                    <a:pt x="118201" y="51797"/>
                  </a:lnTo>
                  <a:lnTo>
                    <a:pt x="118320" y="50415"/>
                  </a:lnTo>
                  <a:lnTo>
                    <a:pt x="118399" y="49034"/>
                  </a:lnTo>
                  <a:lnTo>
                    <a:pt x="118399" y="48205"/>
                  </a:lnTo>
                  <a:lnTo>
                    <a:pt x="118359" y="47375"/>
                  </a:lnTo>
                  <a:lnTo>
                    <a:pt x="118320" y="46586"/>
                  </a:lnTo>
                  <a:lnTo>
                    <a:pt x="118241" y="45757"/>
                  </a:lnTo>
                  <a:lnTo>
                    <a:pt x="118122" y="44967"/>
                  </a:lnTo>
                  <a:lnTo>
                    <a:pt x="118004" y="44138"/>
                  </a:lnTo>
                  <a:lnTo>
                    <a:pt x="117846" y="43349"/>
                  </a:lnTo>
                  <a:lnTo>
                    <a:pt x="117688" y="42559"/>
                  </a:lnTo>
                  <a:lnTo>
                    <a:pt x="117491" y="41809"/>
                  </a:lnTo>
                  <a:lnTo>
                    <a:pt x="117254" y="41019"/>
                  </a:lnTo>
                  <a:lnTo>
                    <a:pt x="116977" y="40269"/>
                  </a:lnTo>
                  <a:lnTo>
                    <a:pt x="116701" y="39519"/>
                  </a:lnTo>
                  <a:lnTo>
                    <a:pt x="116385" y="38769"/>
                  </a:lnTo>
                  <a:lnTo>
                    <a:pt x="116069" y="38019"/>
                  </a:lnTo>
                  <a:lnTo>
                    <a:pt x="115714" y="37308"/>
                  </a:lnTo>
                  <a:lnTo>
                    <a:pt x="115319" y="36598"/>
                  </a:lnTo>
                  <a:lnTo>
                    <a:pt x="114924" y="35927"/>
                  </a:lnTo>
                  <a:lnTo>
                    <a:pt x="114490" y="35255"/>
                  </a:lnTo>
                  <a:lnTo>
                    <a:pt x="114016" y="34584"/>
                  </a:lnTo>
                  <a:lnTo>
                    <a:pt x="113543" y="33913"/>
                  </a:lnTo>
                  <a:lnTo>
                    <a:pt x="113029" y="33321"/>
                  </a:lnTo>
                  <a:lnTo>
                    <a:pt x="112477" y="32689"/>
                  </a:lnTo>
                  <a:lnTo>
                    <a:pt x="111924" y="32097"/>
                  </a:lnTo>
                  <a:lnTo>
                    <a:pt x="111332" y="31505"/>
                  </a:lnTo>
                  <a:lnTo>
                    <a:pt x="110740" y="30952"/>
                  </a:lnTo>
                  <a:lnTo>
                    <a:pt x="110068" y="30439"/>
                  </a:lnTo>
                  <a:lnTo>
                    <a:pt x="109397" y="29926"/>
                  </a:lnTo>
                  <a:lnTo>
                    <a:pt x="108726" y="29412"/>
                  </a:lnTo>
                  <a:lnTo>
                    <a:pt x="107976" y="28939"/>
                  </a:lnTo>
                  <a:lnTo>
                    <a:pt x="107265" y="28504"/>
                  </a:lnTo>
                  <a:lnTo>
                    <a:pt x="106476" y="28070"/>
                  </a:lnTo>
                  <a:lnTo>
                    <a:pt x="105686" y="27675"/>
                  </a:lnTo>
                  <a:lnTo>
                    <a:pt x="104147" y="27004"/>
                  </a:lnTo>
                  <a:lnTo>
                    <a:pt x="102607" y="26373"/>
                  </a:lnTo>
                  <a:lnTo>
                    <a:pt x="101028" y="25820"/>
                  </a:lnTo>
                  <a:lnTo>
                    <a:pt x="99409" y="25307"/>
                  </a:lnTo>
                  <a:lnTo>
                    <a:pt x="97790" y="24833"/>
                  </a:lnTo>
                  <a:lnTo>
                    <a:pt x="96132" y="24399"/>
                  </a:lnTo>
                  <a:lnTo>
                    <a:pt x="94474" y="23964"/>
                  </a:lnTo>
                  <a:lnTo>
                    <a:pt x="92816" y="23570"/>
                  </a:lnTo>
                  <a:lnTo>
                    <a:pt x="89460" y="22859"/>
                  </a:lnTo>
                  <a:lnTo>
                    <a:pt x="86105" y="22148"/>
                  </a:lnTo>
                  <a:lnTo>
                    <a:pt x="82749" y="21398"/>
                  </a:lnTo>
                  <a:lnTo>
                    <a:pt x="81091" y="21003"/>
                  </a:lnTo>
                  <a:lnTo>
                    <a:pt x="79433" y="20569"/>
                  </a:lnTo>
                  <a:lnTo>
                    <a:pt x="78169" y="20214"/>
                  </a:lnTo>
                  <a:lnTo>
                    <a:pt x="76945" y="19780"/>
                  </a:lnTo>
                  <a:lnTo>
                    <a:pt x="75761" y="19345"/>
                  </a:lnTo>
                  <a:lnTo>
                    <a:pt x="74577" y="18872"/>
                  </a:lnTo>
                  <a:lnTo>
                    <a:pt x="73432" y="18358"/>
                  </a:lnTo>
                  <a:lnTo>
                    <a:pt x="72326" y="17845"/>
                  </a:lnTo>
                  <a:lnTo>
                    <a:pt x="71221" y="17253"/>
                  </a:lnTo>
                  <a:lnTo>
                    <a:pt x="70116" y="16661"/>
                  </a:lnTo>
                  <a:lnTo>
                    <a:pt x="69050" y="16069"/>
                  </a:lnTo>
                  <a:lnTo>
                    <a:pt x="68023" y="15437"/>
                  </a:lnTo>
                  <a:lnTo>
                    <a:pt x="65970" y="14134"/>
                  </a:lnTo>
                  <a:lnTo>
                    <a:pt x="63917" y="12792"/>
                  </a:lnTo>
                  <a:lnTo>
                    <a:pt x="61943" y="11410"/>
                  </a:lnTo>
                  <a:lnTo>
                    <a:pt x="59930" y="10028"/>
                  </a:lnTo>
                  <a:lnTo>
                    <a:pt x="57917" y="8646"/>
                  </a:lnTo>
                  <a:lnTo>
                    <a:pt x="55864" y="7344"/>
                  </a:lnTo>
                  <a:lnTo>
                    <a:pt x="53811" y="6041"/>
                  </a:lnTo>
                  <a:lnTo>
                    <a:pt x="52745" y="5449"/>
                  </a:lnTo>
                  <a:lnTo>
                    <a:pt x="51679" y="4856"/>
                  </a:lnTo>
                  <a:lnTo>
                    <a:pt x="50573" y="4304"/>
                  </a:lnTo>
                  <a:lnTo>
                    <a:pt x="49468" y="3790"/>
                  </a:lnTo>
                  <a:lnTo>
                    <a:pt x="48323" y="3277"/>
                  </a:lnTo>
                  <a:lnTo>
                    <a:pt x="47139" y="2804"/>
                  </a:lnTo>
                  <a:lnTo>
                    <a:pt x="45954" y="2369"/>
                  </a:lnTo>
                  <a:lnTo>
                    <a:pt x="44731" y="1974"/>
                  </a:lnTo>
                  <a:lnTo>
                    <a:pt x="43349" y="1540"/>
                  </a:lnTo>
                  <a:lnTo>
                    <a:pt x="41927" y="1185"/>
                  </a:lnTo>
                  <a:lnTo>
                    <a:pt x="40506" y="869"/>
                  </a:lnTo>
                  <a:lnTo>
                    <a:pt x="39046" y="632"/>
                  </a:lnTo>
                  <a:lnTo>
                    <a:pt x="37585" y="395"/>
                  </a:lnTo>
                  <a:lnTo>
                    <a:pt x="36085" y="237"/>
                  </a:lnTo>
                  <a:lnTo>
                    <a:pt x="34624" y="119"/>
                  </a:lnTo>
                  <a:lnTo>
                    <a:pt x="33124" y="40"/>
                  </a:lnTo>
                  <a:lnTo>
                    <a:pt x="316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43"/>
            <p:cNvGrpSpPr/>
            <p:nvPr/>
          </p:nvGrpSpPr>
          <p:grpSpPr>
            <a:xfrm>
              <a:off x="5226836" y="808179"/>
              <a:ext cx="3727293" cy="3417114"/>
              <a:chOff x="1943100" y="894400"/>
              <a:chExt cx="3895175" cy="3571025"/>
            </a:xfrm>
          </p:grpSpPr>
          <p:sp>
            <p:nvSpPr>
              <p:cNvPr id="279" name="Google Shape;279;p43"/>
              <p:cNvSpPr/>
              <p:nvPr/>
            </p:nvSpPr>
            <p:spPr>
              <a:xfrm>
                <a:off x="1943100" y="4257150"/>
                <a:ext cx="3567950" cy="208275"/>
              </a:xfrm>
              <a:custGeom>
                <a:avLst/>
                <a:gdLst/>
                <a:ahLst/>
                <a:cxnLst/>
                <a:rect l="l" t="t" r="r" b="b"/>
                <a:pathLst>
                  <a:path w="142718" h="8331" extrusionOk="0">
                    <a:moveTo>
                      <a:pt x="71378" y="1"/>
                    </a:moveTo>
                    <a:lnTo>
                      <a:pt x="64075" y="40"/>
                    </a:lnTo>
                    <a:lnTo>
                      <a:pt x="57008" y="80"/>
                    </a:lnTo>
                    <a:lnTo>
                      <a:pt x="50139" y="198"/>
                    </a:lnTo>
                    <a:lnTo>
                      <a:pt x="43585" y="317"/>
                    </a:lnTo>
                    <a:lnTo>
                      <a:pt x="37347" y="514"/>
                    </a:lnTo>
                    <a:lnTo>
                      <a:pt x="31465" y="712"/>
                    </a:lnTo>
                    <a:lnTo>
                      <a:pt x="25977" y="948"/>
                    </a:lnTo>
                    <a:lnTo>
                      <a:pt x="20924" y="1225"/>
                    </a:lnTo>
                    <a:lnTo>
                      <a:pt x="16305" y="1541"/>
                    </a:lnTo>
                    <a:lnTo>
                      <a:pt x="12199" y="1856"/>
                    </a:lnTo>
                    <a:lnTo>
                      <a:pt x="8646" y="2172"/>
                    </a:lnTo>
                    <a:lnTo>
                      <a:pt x="5606" y="2567"/>
                    </a:lnTo>
                    <a:lnTo>
                      <a:pt x="4343" y="2725"/>
                    </a:lnTo>
                    <a:lnTo>
                      <a:pt x="3237" y="2922"/>
                    </a:lnTo>
                    <a:lnTo>
                      <a:pt x="2250" y="3120"/>
                    </a:lnTo>
                    <a:lnTo>
                      <a:pt x="1461" y="3317"/>
                    </a:lnTo>
                    <a:lnTo>
                      <a:pt x="829" y="3554"/>
                    </a:lnTo>
                    <a:lnTo>
                      <a:pt x="395" y="3751"/>
                    </a:lnTo>
                    <a:lnTo>
                      <a:pt x="237" y="3870"/>
                    </a:lnTo>
                    <a:lnTo>
                      <a:pt x="119" y="3949"/>
                    </a:lnTo>
                    <a:lnTo>
                      <a:pt x="40" y="4067"/>
                    </a:lnTo>
                    <a:lnTo>
                      <a:pt x="0" y="4186"/>
                    </a:lnTo>
                    <a:lnTo>
                      <a:pt x="40" y="4265"/>
                    </a:lnTo>
                    <a:lnTo>
                      <a:pt x="119" y="4383"/>
                    </a:lnTo>
                    <a:lnTo>
                      <a:pt x="237" y="4502"/>
                    </a:lnTo>
                    <a:lnTo>
                      <a:pt x="395" y="4620"/>
                    </a:lnTo>
                    <a:lnTo>
                      <a:pt x="829" y="4817"/>
                    </a:lnTo>
                    <a:lnTo>
                      <a:pt x="1461" y="5015"/>
                    </a:lnTo>
                    <a:lnTo>
                      <a:pt x="2250" y="5212"/>
                    </a:lnTo>
                    <a:lnTo>
                      <a:pt x="3237" y="5410"/>
                    </a:lnTo>
                    <a:lnTo>
                      <a:pt x="4343" y="5607"/>
                    </a:lnTo>
                    <a:lnTo>
                      <a:pt x="5606" y="5804"/>
                    </a:lnTo>
                    <a:lnTo>
                      <a:pt x="8646" y="6160"/>
                    </a:lnTo>
                    <a:lnTo>
                      <a:pt x="12199" y="6515"/>
                    </a:lnTo>
                    <a:lnTo>
                      <a:pt x="16305" y="6831"/>
                    </a:lnTo>
                    <a:lnTo>
                      <a:pt x="20924" y="7107"/>
                    </a:lnTo>
                    <a:lnTo>
                      <a:pt x="25977" y="7384"/>
                    </a:lnTo>
                    <a:lnTo>
                      <a:pt x="31465" y="7620"/>
                    </a:lnTo>
                    <a:lnTo>
                      <a:pt x="37347" y="7857"/>
                    </a:lnTo>
                    <a:lnTo>
                      <a:pt x="43585" y="8015"/>
                    </a:lnTo>
                    <a:lnTo>
                      <a:pt x="50139" y="8134"/>
                    </a:lnTo>
                    <a:lnTo>
                      <a:pt x="57008" y="8252"/>
                    </a:lnTo>
                    <a:lnTo>
                      <a:pt x="64075" y="8331"/>
                    </a:lnTo>
                    <a:lnTo>
                      <a:pt x="78682" y="8331"/>
                    </a:lnTo>
                    <a:lnTo>
                      <a:pt x="85749" y="8252"/>
                    </a:lnTo>
                    <a:lnTo>
                      <a:pt x="92579" y="8134"/>
                    </a:lnTo>
                    <a:lnTo>
                      <a:pt x="99132" y="8015"/>
                    </a:lnTo>
                    <a:lnTo>
                      <a:pt x="105370" y="7857"/>
                    </a:lnTo>
                    <a:lnTo>
                      <a:pt x="111252" y="7620"/>
                    </a:lnTo>
                    <a:lnTo>
                      <a:pt x="116779" y="7384"/>
                    </a:lnTo>
                    <a:lnTo>
                      <a:pt x="121833" y="7107"/>
                    </a:lnTo>
                    <a:lnTo>
                      <a:pt x="126452" y="6831"/>
                    </a:lnTo>
                    <a:lnTo>
                      <a:pt x="130558" y="6515"/>
                    </a:lnTo>
                    <a:lnTo>
                      <a:pt x="134111" y="6160"/>
                    </a:lnTo>
                    <a:lnTo>
                      <a:pt x="137111" y="5804"/>
                    </a:lnTo>
                    <a:lnTo>
                      <a:pt x="138414" y="5607"/>
                    </a:lnTo>
                    <a:lnTo>
                      <a:pt x="139519" y="5410"/>
                    </a:lnTo>
                    <a:lnTo>
                      <a:pt x="140467" y="5212"/>
                    </a:lnTo>
                    <a:lnTo>
                      <a:pt x="141296" y="5015"/>
                    </a:lnTo>
                    <a:lnTo>
                      <a:pt x="141888" y="4817"/>
                    </a:lnTo>
                    <a:lnTo>
                      <a:pt x="142362" y="4620"/>
                    </a:lnTo>
                    <a:lnTo>
                      <a:pt x="142520" y="4502"/>
                    </a:lnTo>
                    <a:lnTo>
                      <a:pt x="142638" y="4383"/>
                    </a:lnTo>
                    <a:lnTo>
                      <a:pt x="142717" y="4265"/>
                    </a:lnTo>
                    <a:lnTo>
                      <a:pt x="142717" y="4186"/>
                    </a:lnTo>
                    <a:lnTo>
                      <a:pt x="142717" y="4067"/>
                    </a:lnTo>
                    <a:lnTo>
                      <a:pt x="142638" y="3949"/>
                    </a:lnTo>
                    <a:lnTo>
                      <a:pt x="142520" y="3870"/>
                    </a:lnTo>
                    <a:lnTo>
                      <a:pt x="142362" y="3751"/>
                    </a:lnTo>
                    <a:lnTo>
                      <a:pt x="141888" y="3554"/>
                    </a:lnTo>
                    <a:lnTo>
                      <a:pt x="141296" y="3317"/>
                    </a:lnTo>
                    <a:lnTo>
                      <a:pt x="140467" y="3120"/>
                    </a:lnTo>
                    <a:lnTo>
                      <a:pt x="139519" y="2922"/>
                    </a:lnTo>
                    <a:lnTo>
                      <a:pt x="138414" y="2725"/>
                    </a:lnTo>
                    <a:lnTo>
                      <a:pt x="137111" y="2567"/>
                    </a:lnTo>
                    <a:lnTo>
                      <a:pt x="134111" y="2172"/>
                    </a:lnTo>
                    <a:lnTo>
                      <a:pt x="130558" y="1856"/>
                    </a:lnTo>
                    <a:lnTo>
                      <a:pt x="126452" y="1541"/>
                    </a:lnTo>
                    <a:lnTo>
                      <a:pt x="121833" y="1225"/>
                    </a:lnTo>
                    <a:lnTo>
                      <a:pt x="116779" y="948"/>
                    </a:lnTo>
                    <a:lnTo>
                      <a:pt x="111252" y="712"/>
                    </a:lnTo>
                    <a:lnTo>
                      <a:pt x="105370" y="514"/>
                    </a:lnTo>
                    <a:lnTo>
                      <a:pt x="99132" y="317"/>
                    </a:lnTo>
                    <a:lnTo>
                      <a:pt x="92579" y="198"/>
                    </a:lnTo>
                    <a:lnTo>
                      <a:pt x="85749" y="80"/>
                    </a:lnTo>
                    <a:lnTo>
                      <a:pt x="78682" y="40"/>
                    </a:lnTo>
                    <a:lnTo>
                      <a:pt x="713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43"/>
              <p:cNvGrpSpPr/>
              <p:nvPr/>
            </p:nvGrpSpPr>
            <p:grpSpPr>
              <a:xfrm>
                <a:off x="3146125" y="2859450"/>
                <a:ext cx="930750" cy="1469650"/>
                <a:chOff x="1607050" y="2859450"/>
                <a:chExt cx="930750" cy="1469650"/>
              </a:xfrm>
            </p:grpSpPr>
            <p:sp>
              <p:nvSpPr>
                <p:cNvPr id="281" name="Google Shape;281;p43"/>
                <p:cNvSpPr/>
                <p:nvPr/>
              </p:nvSpPr>
              <p:spPr>
                <a:xfrm>
                  <a:off x="1812350" y="3106200"/>
                  <a:ext cx="36525" cy="1155775"/>
                </a:xfrm>
                <a:custGeom>
                  <a:avLst/>
                  <a:gdLst/>
                  <a:ahLst/>
                  <a:cxnLst/>
                  <a:rect l="l" t="t" r="r" b="b"/>
                  <a:pathLst>
                    <a:path w="1461" h="46231" extrusionOk="0">
                      <a:moveTo>
                        <a:pt x="0" y="1"/>
                      </a:moveTo>
                      <a:lnTo>
                        <a:pt x="0" y="46231"/>
                      </a:lnTo>
                      <a:lnTo>
                        <a:pt x="1461" y="46231"/>
                      </a:lnTo>
                      <a:lnTo>
                        <a:pt x="146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3"/>
                <p:cNvSpPr/>
                <p:nvPr/>
              </p:nvSpPr>
              <p:spPr>
                <a:xfrm>
                  <a:off x="1812350" y="3106200"/>
                  <a:ext cx="36525" cy="1155775"/>
                </a:xfrm>
                <a:custGeom>
                  <a:avLst/>
                  <a:gdLst/>
                  <a:ahLst/>
                  <a:cxnLst/>
                  <a:rect l="l" t="t" r="r" b="b"/>
                  <a:pathLst>
                    <a:path w="1461" h="46231" fill="none" extrusionOk="0">
                      <a:moveTo>
                        <a:pt x="0" y="1"/>
                      </a:moveTo>
                      <a:lnTo>
                        <a:pt x="1461" y="1"/>
                      </a:lnTo>
                      <a:lnTo>
                        <a:pt x="1461" y="46231"/>
                      </a:lnTo>
                      <a:lnTo>
                        <a:pt x="0" y="4623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3"/>
                <p:cNvSpPr/>
                <p:nvPr/>
              </p:nvSpPr>
              <p:spPr>
                <a:xfrm>
                  <a:off x="1812350" y="3106200"/>
                  <a:ext cx="36525" cy="1155775"/>
                </a:xfrm>
                <a:custGeom>
                  <a:avLst/>
                  <a:gdLst/>
                  <a:ahLst/>
                  <a:cxnLst/>
                  <a:rect l="l" t="t" r="r" b="b"/>
                  <a:pathLst>
                    <a:path w="1461" h="46231" extrusionOk="0">
                      <a:moveTo>
                        <a:pt x="0" y="1"/>
                      </a:moveTo>
                      <a:lnTo>
                        <a:pt x="0" y="40"/>
                      </a:lnTo>
                      <a:lnTo>
                        <a:pt x="0" y="46231"/>
                      </a:lnTo>
                      <a:lnTo>
                        <a:pt x="1461" y="46231"/>
                      </a:lnTo>
                      <a:lnTo>
                        <a:pt x="1461" y="22228"/>
                      </a:lnTo>
                      <a:lnTo>
                        <a:pt x="750" y="22228"/>
                      </a:lnTo>
                      <a:lnTo>
                        <a:pt x="750" y="20135"/>
                      </a:lnTo>
                      <a:lnTo>
                        <a:pt x="1461" y="20135"/>
                      </a:lnTo>
                      <a:lnTo>
                        <a:pt x="1461" y="1"/>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p:nvPr/>
              </p:nvSpPr>
              <p:spPr>
                <a:xfrm>
                  <a:off x="1812350" y="3106200"/>
                  <a:ext cx="36525" cy="1155775"/>
                </a:xfrm>
                <a:custGeom>
                  <a:avLst/>
                  <a:gdLst/>
                  <a:ahLst/>
                  <a:cxnLst/>
                  <a:rect l="l" t="t" r="r" b="b"/>
                  <a:pathLst>
                    <a:path w="1461" h="46231" fill="none" extrusionOk="0">
                      <a:moveTo>
                        <a:pt x="1461" y="1"/>
                      </a:moveTo>
                      <a:lnTo>
                        <a:pt x="0" y="1"/>
                      </a:lnTo>
                      <a:lnTo>
                        <a:pt x="0" y="40"/>
                      </a:lnTo>
                      <a:lnTo>
                        <a:pt x="0" y="46231"/>
                      </a:lnTo>
                      <a:lnTo>
                        <a:pt x="1461" y="46231"/>
                      </a:lnTo>
                      <a:lnTo>
                        <a:pt x="1461" y="22228"/>
                      </a:lnTo>
                      <a:lnTo>
                        <a:pt x="750" y="22228"/>
                      </a:lnTo>
                      <a:lnTo>
                        <a:pt x="750" y="20135"/>
                      </a:lnTo>
                      <a:lnTo>
                        <a:pt x="1461" y="20135"/>
                      </a:lnTo>
                      <a:lnTo>
                        <a:pt x="14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3"/>
                <p:cNvSpPr/>
                <p:nvPr/>
              </p:nvSpPr>
              <p:spPr>
                <a:xfrm>
                  <a:off x="1774850" y="3107200"/>
                  <a:ext cx="37525" cy="1155775"/>
                </a:xfrm>
                <a:custGeom>
                  <a:avLst/>
                  <a:gdLst/>
                  <a:ahLst/>
                  <a:cxnLst/>
                  <a:rect l="l" t="t" r="r" b="b"/>
                  <a:pathLst>
                    <a:path w="1501" h="46231" extrusionOk="0">
                      <a:moveTo>
                        <a:pt x="0" y="0"/>
                      </a:moveTo>
                      <a:lnTo>
                        <a:pt x="0" y="46230"/>
                      </a:lnTo>
                      <a:lnTo>
                        <a:pt x="1500" y="46230"/>
                      </a:lnTo>
                      <a:lnTo>
                        <a:pt x="1500"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3"/>
                <p:cNvSpPr/>
                <p:nvPr/>
              </p:nvSpPr>
              <p:spPr>
                <a:xfrm>
                  <a:off x="1774850" y="3107200"/>
                  <a:ext cx="37525" cy="1155775"/>
                </a:xfrm>
                <a:custGeom>
                  <a:avLst/>
                  <a:gdLst/>
                  <a:ahLst/>
                  <a:cxnLst/>
                  <a:rect l="l" t="t" r="r" b="b"/>
                  <a:pathLst>
                    <a:path w="1501" h="46231" fill="none" extrusionOk="0">
                      <a:moveTo>
                        <a:pt x="1500" y="46230"/>
                      </a:moveTo>
                      <a:lnTo>
                        <a:pt x="0" y="46230"/>
                      </a:lnTo>
                      <a:lnTo>
                        <a:pt x="0" y="0"/>
                      </a:lnTo>
                      <a:lnTo>
                        <a:pt x="1500" y="0"/>
                      </a:lnTo>
                      <a:lnTo>
                        <a:pt x="1500" y="46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p:nvPr/>
              </p:nvSpPr>
              <p:spPr>
                <a:xfrm>
                  <a:off x="1774850" y="3107200"/>
                  <a:ext cx="37525" cy="1155775"/>
                </a:xfrm>
                <a:custGeom>
                  <a:avLst/>
                  <a:gdLst/>
                  <a:ahLst/>
                  <a:cxnLst/>
                  <a:rect l="l" t="t" r="r" b="b"/>
                  <a:pathLst>
                    <a:path w="1501" h="46231" extrusionOk="0">
                      <a:moveTo>
                        <a:pt x="0" y="0"/>
                      </a:moveTo>
                      <a:lnTo>
                        <a:pt x="0" y="20095"/>
                      </a:lnTo>
                      <a:lnTo>
                        <a:pt x="948" y="20095"/>
                      </a:lnTo>
                      <a:lnTo>
                        <a:pt x="948" y="22188"/>
                      </a:lnTo>
                      <a:lnTo>
                        <a:pt x="0" y="22188"/>
                      </a:lnTo>
                      <a:lnTo>
                        <a:pt x="0" y="46230"/>
                      </a:lnTo>
                      <a:lnTo>
                        <a:pt x="1500" y="46230"/>
                      </a:lnTo>
                      <a:lnTo>
                        <a:pt x="1500" y="46191"/>
                      </a:lnTo>
                      <a:lnTo>
                        <a:pt x="1500"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3"/>
                <p:cNvSpPr/>
                <p:nvPr/>
              </p:nvSpPr>
              <p:spPr>
                <a:xfrm>
                  <a:off x="1774850" y="3107200"/>
                  <a:ext cx="37525" cy="1155775"/>
                </a:xfrm>
                <a:custGeom>
                  <a:avLst/>
                  <a:gdLst/>
                  <a:ahLst/>
                  <a:cxnLst/>
                  <a:rect l="l" t="t" r="r" b="b"/>
                  <a:pathLst>
                    <a:path w="1501" h="46231" fill="none" extrusionOk="0">
                      <a:moveTo>
                        <a:pt x="1500" y="0"/>
                      </a:moveTo>
                      <a:lnTo>
                        <a:pt x="1500" y="0"/>
                      </a:lnTo>
                      <a:lnTo>
                        <a:pt x="0" y="0"/>
                      </a:lnTo>
                      <a:lnTo>
                        <a:pt x="0" y="20095"/>
                      </a:lnTo>
                      <a:lnTo>
                        <a:pt x="948" y="20095"/>
                      </a:lnTo>
                      <a:lnTo>
                        <a:pt x="948" y="22188"/>
                      </a:lnTo>
                      <a:lnTo>
                        <a:pt x="0" y="22188"/>
                      </a:lnTo>
                      <a:lnTo>
                        <a:pt x="0" y="46230"/>
                      </a:lnTo>
                      <a:lnTo>
                        <a:pt x="1500" y="46230"/>
                      </a:lnTo>
                      <a:lnTo>
                        <a:pt x="1500" y="46191"/>
                      </a:lnTo>
                      <a:lnTo>
                        <a:pt x="15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3"/>
                <p:cNvSpPr/>
                <p:nvPr/>
              </p:nvSpPr>
              <p:spPr>
                <a:xfrm>
                  <a:off x="1782725" y="4270850"/>
                  <a:ext cx="58275" cy="57250"/>
                </a:xfrm>
                <a:custGeom>
                  <a:avLst/>
                  <a:gdLst/>
                  <a:ahLst/>
                  <a:cxnLst/>
                  <a:rect l="l" t="t" r="r" b="b"/>
                  <a:pathLst>
                    <a:path w="2331" h="2290" extrusionOk="0">
                      <a:moveTo>
                        <a:pt x="948" y="0"/>
                      </a:moveTo>
                      <a:lnTo>
                        <a:pt x="711" y="79"/>
                      </a:lnTo>
                      <a:lnTo>
                        <a:pt x="514" y="198"/>
                      </a:lnTo>
                      <a:lnTo>
                        <a:pt x="356" y="316"/>
                      </a:lnTo>
                      <a:lnTo>
                        <a:pt x="198" y="513"/>
                      </a:lnTo>
                      <a:lnTo>
                        <a:pt x="119" y="711"/>
                      </a:lnTo>
                      <a:lnTo>
                        <a:pt x="40" y="908"/>
                      </a:lnTo>
                      <a:lnTo>
                        <a:pt x="1" y="1145"/>
                      </a:lnTo>
                      <a:lnTo>
                        <a:pt x="40" y="1382"/>
                      </a:lnTo>
                      <a:lnTo>
                        <a:pt x="119" y="1579"/>
                      </a:lnTo>
                      <a:lnTo>
                        <a:pt x="198" y="1777"/>
                      </a:lnTo>
                      <a:lnTo>
                        <a:pt x="356" y="1974"/>
                      </a:lnTo>
                      <a:lnTo>
                        <a:pt x="514" y="2093"/>
                      </a:lnTo>
                      <a:lnTo>
                        <a:pt x="711" y="2211"/>
                      </a:lnTo>
                      <a:lnTo>
                        <a:pt x="948" y="2290"/>
                      </a:lnTo>
                      <a:lnTo>
                        <a:pt x="1422" y="2290"/>
                      </a:lnTo>
                      <a:lnTo>
                        <a:pt x="1619" y="2211"/>
                      </a:lnTo>
                      <a:lnTo>
                        <a:pt x="1817" y="2093"/>
                      </a:lnTo>
                      <a:lnTo>
                        <a:pt x="1975" y="1974"/>
                      </a:lnTo>
                      <a:lnTo>
                        <a:pt x="2133" y="1777"/>
                      </a:lnTo>
                      <a:lnTo>
                        <a:pt x="2251" y="1579"/>
                      </a:lnTo>
                      <a:lnTo>
                        <a:pt x="2291" y="1382"/>
                      </a:lnTo>
                      <a:lnTo>
                        <a:pt x="2330" y="1145"/>
                      </a:lnTo>
                      <a:lnTo>
                        <a:pt x="2291" y="908"/>
                      </a:lnTo>
                      <a:lnTo>
                        <a:pt x="2251" y="711"/>
                      </a:lnTo>
                      <a:lnTo>
                        <a:pt x="2133" y="513"/>
                      </a:lnTo>
                      <a:lnTo>
                        <a:pt x="1975" y="316"/>
                      </a:lnTo>
                      <a:lnTo>
                        <a:pt x="1817" y="198"/>
                      </a:lnTo>
                      <a:lnTo>
                        <a:pt x="1619" y="79"/>
                      </a:lnTo>
                      <a:lnTo>
                        <a:pt x="14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3"/>
                <p:cNvSpPr/>
                <p:nvPr/>
              </p:nvSpPr>
              <p:spPr>
                <a:xfrm>
                  <a:off x="1779775" y="4262950"/>
                  <a:ext cx="65175" cy="11875"/>
                </a:xfrm>
                <a:custGeom>
                  <a:avLst/>
                  <a:gdLst/>
                  <a:ahLst/>
                  <a:cxnLst/>
                  <a:rect l="l" t="t" r="r" b="b"/>
                  <a:pathLst>
                    <a:path w="2607" h="475" extrusionOk="0">
                      <a:moveTo>
                        <a:pt x="0" y="0"/>
                      </a:moveTo>
                      <a:lnTo>
                        <a:pt x="0" y="474"/>
                      </a:lnTo>
                      <a:lnTo>
                        <a:pt x="2606" y="474"/>
                      </a:lnTo>
                      <a:lnTo>
                        <a:pt x="26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3"/>
                <p:cNvSpPr/>
                <p:nvPr/>
              </p:nvSpPr>
              <p:spPr>
                <a:xfrm>
                  <a:off x="1824175" y="3019350"/>
                  <a:ext cx="713625" cy="86875"/>
                </a:xfrm>
                <a:custGeom>
                  <a:avLst/>
                  <a:gdLst/>
                  <a:ahLst/>
                  <a:cxnLst/>
                  <a:rect l="l" t="t" r="r" b="b"/>
                  <a:pathLst>
                    <a:path w="28545" h="3475" extrusionOk="0">
                      <a:moveTo>
                        <a:pt x="1" y="1"/>
                      </a:moveTo>
                      <a:lnTo>
                        <a:pt x="1" y="3475"/>
                      </a:lnTo>
                      <a:lnTo>
                        <a:pt x="28544" y="3475"/>
                      </a:lnTo>
                      <a:lnTo>
                        <a:pt x="2854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3"/>
                <p:cNvSpPr/>
                <p:nvPr/>
              </p:nvSpPr>
              <p:spPr>
                <a:xfrm>
                  <a:off x="1824175" y="3019350"/>
                  <a:ext cx="713625" cy="86875"/>
                </a:xfrm>
                <a:custGeom>
                  <a:avLst/>
                  <a:gdLst/>
                  <a:ahLst/>
                  <a:cxnLst/>
                  <a:rect l="l" t="t" r="r" b="b"/>
                  <a:pathLst>
                    <a:path w="28545" h="3475" fill="none" extrusionOk="0">
                      <a:moveTo>
                        <a:pt x="28544" y="1"/>
                      </a:moveTo>
                      <a:lnTo>
                        <a:pt x="28544" y="3475"/>
                      </a:lnTo>
                      <a:lnTo>
                        <a:pt x="1" y="3475"/>
                      </a:lnTo>
                      <a:lnTo>
                        <a:pt x="1" y="1"/>
                      </a:lnTo>
                      <a:lnTo>
                        <a:pt x="285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3"/>
                <p:cNvSpPr/>
                <p:nvPr/>
              </p:nvSpPr>
              <p:spPr>
                <a:xfrm>
                  <a:off x="1824175" y="3019350"/>
                  <a:ext cx="713625" cy="86875"/>
                </a:xfrm>
                <a:custGeom>
                  <a:avLst/>
                  <a:gdLst/>
                  <a:ahLst/>
                  <a:cxnLst/>
                  <a:rect l="l" t="t" r="r" b="b"/>
                  <a:pathLst>
                    <a:path w="28545" h="3475" extrusionOk="0">
                      <a:moveTo>
                        <a:pt x="1" y="1"/>
                      </a:moveTo>
                      <a:lnTo>
                        <a:pt x="1" y="3475"/>
                      </a:lnTo>
                      <a:lnTo>
                        <a:pt x="28544" y="3475"/>
                      </a:lnTo>
                      <a:lnTo>
                        <a:pt x="28544" y="1"/>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3"/>
                <p:cNvSpPr/>
                <p:nvPr/>
              </p:nvSpPr>
              <p:spPr>
                <a:xfrm>
                  <a:off x="1824175" y="3019350"/>
                  <a:ext cx="713625" cy="86875"/>
                </a:xfrm>
                <a:custGeom>
                  <a:avLst/>
                  <a:gdLst/>
                  <a:ahLst/>
                  <a:cxnLst/>
                  <a:rect l="l" t="t" r="r" b="b"/>
                  <a:pathLst>
                    <a:path w="28545" h="3475" fill="none" extrusionOk="0">
                      <a:moveTo>
                        <a:pt x="28544" y="1"/>
                      </a:moveTo>
                      <a:lnTo>
                        <a:pt x="1" y="1"/>
                      </a:lnTo>
                      <a:lnTo>
                        <a:pt x="1" y="3475"/>
                      </a:lnTo>
                      <a:lnTo>
                        <a:pt x="20254" y="3475"/>
                      </a:lnTo>
                      <a:lnTo>
                        <a:pt x="21715" y="3475"/>
                      </a:lnTo>
                      <a:lnTo>
                        <a:pt x="26215" y="3475"/>
                      </a:lnTo>
                      <a:lnTo>
                        <a:pt x="27715" y="3475"/>
                      </a:lnTo>
                      <a:lnTo>
                        <a:pt x="28544" y="3475"/>
                      </a:lnTo>
                      <a:lnTo>
                        <a:pt x="285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3"/>
                <p:cNvSpPr/>
                <p:nvPr/>
              </p:nvSpPr>
              <p:spPr>
                <a:xfrm>
                  <a:off x="1607050" y="3019350"/>
                  <a:ext cx="217150" cy="86875"/>
                </a:xfrm>
                <a:custGeom>
                  <a:avLst/>
                  <a:gdLst/>
                  <a:ahLst/>
                  <a:cxnLst/>
                  <a:rect l="l" t="t" r="r" b="b"/>
                  <a:pathLst>
                    <a:path w="8686" h="3475" extrusionOk="0">
                      <a:moveTo>
                        <a:pt x="1" y="1"/>
                      </a:moveTo>
                      <a:lnTo>
                        <a:pt x="1" y="3475"/>
                      </a:lnTo>
                      <a:lnTo>
                        <a:pt x="8686" y="3475"/>
                      </a:lnTo>
                      <a:lnTo>
                        <a:pt x="868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3"/>
                <p:cNvSpPr/>
                <p:nvPr/>
              </p:nvSpPr>
              <p:spPr>
                <a:xfrm>
                  <a:off x="1607050" y="3019350"/>
                  <a:ext cx="217150" cy="86875"/>
                </a:xfrm>
                <a:custGeom>
                  <a:avLst/>
                  <a:gdLst/>
                  <a:ahLst/>
                  <a:cxnLst/>
                  <a:rect l="l" t="t" r="r" b="b"/>
                  <a:pathLst>
                    <a:path w="8686" h="3475" fill="none" extrusionOk="0">
                      <a:moveTo>
                        <a:pt x="8686" y="1"/>
                      </a:moveTo>
                      <a:lnTo>
                        <a:pt x="8686" y="3475"/>
                      </a:lnTo>
                      <a:lnTo>
                        <a:pt x="1" y="3475"/>
                      </a:lnTo>
                      <a:lnTo>
                        <a:pt x="1" y="1"/>
                      </a:lnTo>
                      <a:lnTo>
                        <a:pt x="868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3"/>
                <p:cNvSpPr/>
                <p:nvPr/>
              </p:nvSpPr>
              <p:spPr>
                <a:xfrm>
                  <a:off x="1607050" y="3019350"/>
                  <a:ext cx="217150" cy="86875"/>
                </a:xfrm>
                <a:custGeom>
                  <a:avLst/>
                  <a:gdLst/>
                  <a:ahLst/>
                  <a:cxnLst/>
                  <a:rect l="l" t="t" r="r" b="b"/>
                  <a:pathLst>
                    <a:path w="8686" h="3475" extrusionOk="0">
                      <a:moveTo>
                        <a:pt x="1" y="1"/>
                      </a:moveTo>
                      <a:lnTo>
                        <a:pt x="1" y="3475"/>
                      </a:lnTo>
                      <a:lnTo>
                        <a:pt x="8686" y="3475"/>
                      </a:lnTo>
                      <a:lnTo>
                        <a:pt x="8686"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p:nvPr/>
              </p:nvSpPr>
              <p:spPr>
                <a:xfrm>
                  <a:off x="1607050" y="3019350"/>
                  <a:ext cx="217150" cy="86875"/>
                </a:xfrm>
                <a:custGeom>
                  <a:avLst/>
                  <a:gdLst/>
                  <a:ahLst/>
                  <a:cxnLst/>
                  <a:rect l="l" t="t" r="r" b="b"/>
                  <a:pathLst>
                    <a:path w="8686" h="3475" fill="none" extrusionOk="0">
                      <a:moveTo>
                        <a:pt x="8686" y="1"/>
                      </a:moveTo>
                      <a:lnTo>
                        <a:pt x="1" y="1"/>
                      </a:lnTo>
                      <a:lnTo>
                        <a:pt x="1" y="3475"/>
                      </a:lnTo>
                      <a:lnTo>
                        <a:pt x="2211" y="3475"/>
                      </a:lnTo>
                      <a:lnTo>
                        <a:pt x="3712" y="3475"/>
                      </a:lnTo>
                      <a:lnTo>
                        <a:pt x="8686" y="3475"/>
                      </a:lnTo>
                      <a:lnTo>
                        <a:pt x="868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3"/>
                <p:cNvSpPr/>
                <p:nvPr/>
              </p:nvSpPr>
              <p:spPr>
                <a:xfrm>
                  <a:off x="1662325" y="3106200"/>
                  <a:ext cx="37525" cy="1155775"/>
                </a:xfrm>
                <a:custGeom>
                  <a:avLst/>
                  <a:gdLst/>
                  <a:ahLst/>
                  <a:cxnLst/>
                  <a:rect l="l" t="t" r="r" b="b"/>
                  <a:pathLst>
                    <a:path w="1501" h="46231" extrusionOk="0">
                      <a:moveTo>
                        <a:pt x="0" y="1"/>
                      </a:moveTo>
                      <a:lnTo>
                        <a:pt x="0" y="46231"/>
                      </a:lnTo>
                      <a:lnTo>
                        <a:pt x="1501" y="46231"/>
                      </a:lnTo>
                      <a:lnTo>
                        <a:pt x="150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3"/>
                <p:cNvSpPr/>
                <p:nvPr/>
              </p:nvSpPr>
              <p:spPr>
                <a:xfrm>
                  <a:off x="1662325" y="3106200"/>
                  <a:ext cx="37525" cy="1155775"/>
                </a:xfrm>
                <a:custGeom>
                  <a:avLst/>
                  <a:gdLst/>
                  <a:ahLst/>
                  <a:cxnLst/>
                  <a:rect l="l" t="t" r="r" b="b"/>
                  <a:pathLst>
                    <a:path w="1501" h="46231" fill="none" extrusionOk="0">
                      <a:moveTo>
                        <a:pt x="0" y="1"/>
                      </a:moveTo>
                      <a:lnTo>
                        <a:pt x="1501" y="1"/>
                      </a:lnTo>
                      <a:lnTo>
                        <a:pt x="1501" y="46231"/>
                      </a:lnTo>
                      <a:lnTo>
                        <a:pt x="0" y="4623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3"/>
                <p:cNvSpPr/>
                <p:nvPr/>
              </p:nvSpPr>
              <p:spPr>
                <a:xfrm>
                  <a:off x="1662325" y="3106200"/>
                  <a:ext cx="37525" cy="1155775"/>
                </a:xfrm>
                <a:custGeom>
                  <a:avLst/>
                  <a:gdLst/>
                  <a:ahLst/>
                  <a:cxnLst/>
                  <a:rect l="l" t="t" r="r" b="b"/>
                  <a:pathLst>
                    <a:path w="1501" h="46231" extrusionOk="0">
                      <a:moveTo>
                        <a:pt x="0" y="1"/>
                      </a:moveTo>
                      <a:lnTo>
                        <a:pt x="0" y="20135"/>
                      </a:lnTo>
                      <a:lnTo>
                        <a:pt x="1501" y="20135"/>
                      </a:lnTo>
                      <a:lnTo>
                        <a:pt x="1501" y="1"/>
                      </a:lnTo>
                      <a:close/>
                      <a:moveTo>
                        <a:pt x="0" y="22228"/>
                      </a:moveTo>
                      <a:lnTo>
                        <a:pt x="0" y="46231"/>
                      </a:lnTo>
                      <a:lnTo>
                        <a:pt x="1501" y="46231"/>
                      </a:lnTo>
                      <a:lnTo>
                        <a:pt x="1501" y="22228"/>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3"/>
                <p:cNvSpPr/>
                <p:nvPr/>
              </p:nvSpPr>
              <p:spPr>
                <a:xfrm>
                  <a:off x="1662325" y="3661875"/>
                  <a:ext cx="37525" cy="600100"/>
                </a:xfrm>
                <a:custGeom>
                  <a:avLst/>
                  <a:gdLst/>
                  <a:ahLst/>
                  <a:cxnLst/>
                  <a:rect l="l" t="t" r="r" b="b"/>
                  <a:pathLst>
                    <a:path w="1501" h="24004" fill="none" extrusionOk="0">
                      <a:moveTo>
                        <a:pt x="1501" y="1"/>
                      </a:moveTo>
                      <a:lnTo>
                        <a:pt x="0" y="1"/>
                      </a:lnTo>
                      <a:lnTo>
                        <a:pt x="0" y="24004"/>
                      </a:lnTo>
                      <a:lnTo>
                        <a:pt x="1501" y="24004"/>
                      </a:lnTo>
                      <a:lnTo>
                        <a:pt x="15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1662325" y="3106200"/>
                  <a:ext cx="37525" cy="503400"/>
                </a:xfrm>
                <a:custGeom>
                  <a:avLst/>
                  <a:gdLst/>
                  <a:ahLst/>
                  <a:cxnLst/>
                  <a:rect l="l" t="t" r="r" b="b"/>
                  <a:pathLst>
                    <a:path w="1501" h="20136" fill="none" extrusionOk="0">
                      <a:moveTo>
                        <a:pt x="1501" y="1"/>
                      </a:moveTo>
                      <a:lnTo>
                        <a:pt x="0" y="1"/>
                      </a:lnTo>
                      <a:lnTo>
                        <a:pt x="0" y="20135"/>
                      </a:lnTo>
                      <a:lnTo>
                        <a:pt x="1501" y="20135"/>
                      </a:lnTo>
                      <a:lnTo>
                        <a:pt x="15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3"/>
                <p:cNvSpPr/>
                <p:nvPr/>
              </p:nvSpPr>
              <p:spPr>
                <a:xfrm>
                  <a:off x="1625800" y="3107200"/>
                  <a:ext cx="36550" cy="1155775"/>
                </a:xfrm>
                <a:custGeom>
                  <a:avLst/>
                  <a:gdLst/>
                  <a:ahLst/>
                  <a:cxnLst/>
                  <a:rect l="l" t="t" r="r" b="b"/>
                  <a:pathLst>
                    <a:path w="1462" h="46231" extrusionOk="0">
                      <a:moveTo>
                        <a:pt x="1" y="0"/>
                      </a:moveTo>
                      <a:lnTo>
                        <a:pt x="1" y="46230"/>
                      </a:lnTo>
                      <a:lnTo>
                        <a:pt x="1461" y="46230"/>
                      </a:lnTo>
                      <a:lnTo>
                        <a:pt x="1461"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3"/>
                <p:cNvSpPr/>
                <p:nvPr/>
              </p:nvSpPr>
              <p:spPr>
                <a:xfrm>
                  <a:off x="1625800" y="3107200"/>
                  <a:ext cx="36550" cy="1155775"/>
                </a:xfrm>
                <a:custGeom>
                  <a:avLst/>
                  <a:gdLst/>
                  <a:ahLst/>
                  <a:cxnLst/>
                  <a:rect l="l" t="t" r="r" b="b"/>
                  <a:pathLst>
                    <a:path w="1462" h="46231" fill="none" extrusionOk="0">
                      <a:moveTo>
                        <a:pt x="1461" y="46230"/>
                      </a:moveTo>
                      <a:lnTo>
                        <a:pt x="1" y="46230"/>
                      </a:lnTo>
                      <a:lnTo>
                        <a:pt x="1" y="0"/>
                      </a:lnTo>
                      <a:lnTo>
                        <a:pt x="1461" y="0"/>
                      </a:lnTo>
                      <a:lnTo>
                        <a:pt x="1461" y="46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3"/>
                <p:cNvSpPr/>
                <p:nvPr/>
              </p:nvSpPr>
              <p:spPr>
                <a:xfrm>
                  <a:off x="1625800" y="3107200"/>
                  <a:ext cx="36550" cy="1155775"/>
                </a:xfrm>
                <a:custGeom>
                  <a:avLst/>
                  <a:gdLst/>
                  <a:ahLst/>
                  <a:cxnLst/>
                  <a:rect l="l" t="t" r="r" b="b"/>
                  <a:pathLst>
                    <a:path w="1462" h="46231" extrusionOk="0">
                      <a:moveTo>
                        <a:pt x="1" y="0"/>
                      </a:moveTo>
                      <a:lnTo>
                        <a:pt x="1" y="46230"/>
                      </a:lnTo>
                      <a:lnTo>
                        <a:pt x="1461" y="46230"/>
                      </a:lnTo>
                      <a:lnTo>
                        <a:pt x="1461" y="22188"/>
                      </a:lnTo>
                      <a:lnTo>
                        <a:pt x="317" y="22188"/>
                      </a:lnTo>
                      <a:lnTo>
                        <a:pt x="317" y="20095"/>
                      </a:lnTo>
                      <a:lnTo>
                        <a:pt x="1461" y="20095"/>
                      </a:lnTo>
                      <a:lnTo>
                        <a:pt x="1461"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3"/>
                <p:cNvSpPr/>
                <p:nvPr/>
              </p:nvSpPr>
              <p:spPr>
                <a:xfrm>
                  <a:off x="1625800" y="3107200"/>
                  <a:ext cx="36550" cy="1155775"/>
                </a:xfrm>
                <a:custGeom>
                  <a:avLst/>
                  <a:gdLst/>
                  <a:ahLst/>
                  <a:cxnLst/>
                  <a:rect l="l" t="t" r="r" b="b"/>
                  <a:pathLst>
                    <a:path w="1462" h="46231" fill="none" extrusionOk="0">
                      <a:moveTo>
                        <a:pt x="1461" y="0"/>
                      </a:moveTo>
                      <a:lnTo>
                        <a:pt x="1" y="0"/>
                      </a:lnTo>
                      <a:lnTo>
                        <a:pt x="1" y="46230"/>
                      </a:lnTo>
                      <a:lnTo>
                        <a:pt x="1461" y="46230"/>
                      </a:lnTo>
                      <a:lnTo>
                        <a:pt x="1461" y="22188"/>
                      </a:lnTo>
                      <a:lnTo>
                        <a:pt x="317" y="22188"/>
                      </a:lnTo>
                      <a:lnTo>
                        <a:pt x="317" y="20095"/>
                      </a:lnTo>
                      <a:lnTo>
                        <a:pt x="1461" y="20095"/>
                      </a:lnTo>
                      <a:lnTo>
                        <a:pt x="14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3"/>
                <p:cNvSpPr/>
                <p:nvPr/>
              </p:nvSpPr>
              <p:spPr>
                <a:xfrm>
                  <a:off x="1633700" y="4270850"/>
                  <a:ext cx="58250" cy="57250"/>
                </a:xfrm>
                <a:custGeom>
                  <a:avLst/>
                  <a:gdLst/>
                  <a:ahLst/>
                  <a:cxnLst/>
                  <a:rect l="l" t="t" r="r" b="b"/>
                  <a:pathLst>
                    <a:path w="2330" h="2290" extrusionOk="0">
                      <a:moveTo>
                        <a:pt x="909" y="0"/>
                      </a:moveTo>
                      <a:lnTo>
                        <a:pt x="711" y="79"/>
                      </a:lnTo>
                      <a:lnTo>
                        <a:pt x="514" y="198"/>
                      </a:lnTo>
                      <a:lnTo>
                        <a:pt x="356" y="316"/>
                      </a:lnTo>
                      <a:lnTo>
                        <a:pt x="198" y="513"/>
                      </a:lnTo>
                      <a:lnTo>
                        <a:pt x="79" y="711"/>
                      </a:lnTo>
                      <a:lnTo>
                        <a:pt x="40" y="908"/>
                      </a:lnTo>
                      <a:lnTo>
                        <a:pt x="1" y="1145"/>
                      </a:lnTo>
                      <a:lnTo>
                        <a:pt x="40" y="1382"/>
                      </a:lnTo>
                      <a:lnTo>
                        <a:pt x="79" y="1579"/>
                      </a:lnTo>
                      <a:lnTo>
                        <a:pt x="198" y="1777"/>
                      </a:lnTo>
                      <a:lnTo>
                        <a:pt x="356" y="1974"/>
                      </a:lnTo>
                      <a:lnTo>
                        <a:pt x="514" y="2093"/>
                      </a:lnTo>
                      <a:lnTo>
                        <a:pt x="711" y="2211"/>
                      </a:lnTo>
                      <a:lnTo>
                        <a:pt x="909" y="2290"/>
                      </a:lnTo>
                      <a:lnTo>
                        <a:pt x="1382" y="2290"/>
                      </a:lnTo>
                      <a:lnTo>
                        <a:pt x="1619" y="2211"/>
                      </a:lnTo>
                      <a:lnTo>
                        <a:pt x="1817" y="2093"/>
                      </a:lnTo>
                      <a:lnTo>
                        <a:pt x="1974" y="1974"/>
                      </a:lnTo>
                      <a:lnTo>
                        <a:pt x="2132" y="1777"/>
                      </a:lnTo>
                      <a:lnTo>
                        <a:pt x="2211" y="1579"/>
                      </a:lnTo>
                      <a:lnTo>
                        <a:pt x="2290" y="1382"/>
                      </a:lnTo>
                      <a:lnTo>
                        <a:pt x="2330" y="1145"/>
                      </a:lnTo>
                      <a:lnTo>
                        <a:pt x="2290" y="908"/>
                      </a:lnTo>
                      <a:lnTo>
                        <a:pt x="2211" y="711"/>
                      </a:lnTo>
                      <a:lnTo>
                        <a:pt x="2132" y="513"/>
                      </a:lnTo>
                      <a:lnTo>
                        <a:pt x="1974" y="316"/>
                      </a:lnTo>
                      <a:lnTo>
                        <a:pt x="1817" y="198"/>
                      </a:lnTo>
                      <a:lnTo>
                        <a:pt x="1619" y="79"/>
                      </a:lnTo>
                      <a:lnTo>
                        <a:pt x="13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3"/>
                <p:cNvSpPr/>
                <p:nvPr/>
              </p:nvSpPr>
              <p:spPr>
                <a:xfrm>
                  <a:off x="1629750" y="4262950"/>
                  <a:ext cx="65175" cy="11875"/>
                </a:xfrm>
                <a:custGeom>
                  <a:avLst/>
                  <a:gdLst/>
                  <a:ahLst/>
                  <a:cxnLst/>
                  <a:rect l="l" t="t" r="r" b="b"/>
                  <a:pathLst>
                    <a:path w="2607" h="475" extrusionOk="0">
                      <a:moveTo>
                        <a:pt x="1" y="0"/>
                      </a:moveTo>
                      <a:lnTo>
                        <a:pt x="1" y="474"/>
                      </a:lnTo>
                      <a:lnTo>
                        <a:pt x="2606" y="474"/>
                      </a:lnTo>
                      <a:lnTo>
                        <a:pt x="26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2479550" y="3106200"/>
                  <a:ext cx="37525" cy="1155775"/>
                </a:xfrm>
                <a:custGeom>
                  <a:avLst/>
                  <a:gdLst/>
                  <a:ahLst/>
                  <a:cxnLst/>
                  <a:rect l="l" t="t" r="r" b="b"/>
                  <a:pathLst>
                    <a:path w="1501" h="46231" extrusionOk="0">
                      <a:moveTo>
                        <a:pt x="0" y="1"/>
                      </a:moveTo>
                      <a:lnTo>
                        <a:pt x="0" y="46231"/>
                      </a:lnTo>
                      <a:lnTo>
                        <a:pt x="1500" y="46231"/>
                      </a:lnTo>
                      <a:lnTo>
                        <a:pt x="150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2479550" y="3106200"/>
                  <a:ext cx="37525" cy="1155775"/>
                </a:xfrm>
                <a:custGeom>
                  <a:avLst/>
                  <a:gdLst/>
                  <a:ahLst/>
                  <a:cxnLst/>
                  <a:rect l="l" t="t" r="r" b="b"/>
                  <a:pathLst>
                    <a:path w="1501" h="46231" fill="none" extrusionOk="0">
                      <a:moveTo>
                        <a:pt x="0" y="1"/>
                      </a:moveTo>
                      <a:lnTo>
                        <a:pt x="1500" y="1"/>
                      </a:lnTo>
                      <a:lnTo>
                        <a:pt x="1500" y="46231"/>
                      </a:lnTo>
                      <a:lnTo>
                        <a:pt x="0" y="4623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2479550" y="3106200"/>
                  <a:ext cx="37525" cy="1155775"/>
                </a:xfrm>
                <a:custGeom>
                  <a:avLst/>
                  <a:gdLst/>
                  <a:ahLst/>
                  <a:cxnLst/>
                  <a:rect l="l" t="t" r="r" b="b"/>
                  <a:pathLst>
                    <a:path w="1501" h="46231" extrusionOk="0">
                      <a:moveTo>
                        <a:pt x="0" y="1"/>
                      </a:moveTo>
                      <a:lnTo>
                        <a:pt x="0" y="40"/>
                      </a:lnTo>
                      <a:lnTo>
                        <a:pt x="0" y="20135"/>
                      </a:lnTo>
                      <a:lnTo>
                        <a:pt x="1027" y="20135"/>
                      </a:lnTo>
                      <a:lnTo>
                        <a:pt x="1027" y="22228"/>
                      </a:lnTo>
                      <a:lnTo>
                        <a:pt x="0" y="22228"/>
                      </a:lnTo>
                      <a:lnTo>
                        <a:pt x="0" y="46231"/>
                      </a:lnTo>
                      <a:lnTo>
                        <a:pt x="1500" y="46231"/>
                      </a:lnTo>
                      <a:lnTo>
                        <a:pt x="1500" y="1"/>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2479550" y="3106200"/>
                  <a:ext cx="37525" cy="1155775"/>
                </a:xfrm>
                <a:custGeom>
                  <a:avLst/>
                  <a:gdLst/>
                  <a:ahLst/>
                  <a:cxnLst/>
                  <a:rect l="l" t="t" r="r" b="b"/>
                  <a:pathLst>
                    <a:path w="1501" h="46231" fill="none" extrusionOk="0">
                      <a:moveTo>
                        <a:pt x="1500" y="1"/>
                      </a:moveTo>
                      <a:lnTo>
                        <a:pt x="0" y="1"/>
                      </a:lnTo>
                      <a:lnTo>
                        <a:pt x="0" y="40"/>
                      </a:lnTo>
                      <a:lnTo>
                        <a:pt x="0" y="20135"/>
                      </a:lnTo>
                      <a:lnTo>
                        <a:pt x="1027" y="20135"/>
                      </a:lnTo>
                      <a:lnTo>
                        <a:pt x="1027" y="22228"/>
                      </a:lnTo>
                      <a:lnTo>
                        <a:pt x="0" y="22228"/>
                      </a:lnTo>
                      <a:lnTo>
                        <a:pt x="0" y="46231"/>
                      </a:lnTo>
                      <a:lnTo>
                        <a:pt x="1500" y="46231"/>
                      </a:lnTo>
                      <a:lnTo>
                        <a:pt x="15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2442025" y="3107200"/>
                  <a:ext cx="37550" cy="1155775"/>
                </a:xfrm>
                <a:custGeom>
                  <a:avLst/>
                  <a:gdLst/>
                  <a:ahLst/>
                  <a:cxnLst/>
                  <a:rect l="l" t="t" r="r" b="b"/>
                  <a:pathLst>
                    <a:path w="1502" h="46231" extrusionOk="0">
                      <a:moveTo>
                        <a:pt x="1" y="0"/>
                      </a:moveTo>
                      <a:lnTo>
                        <a:pt x="1" y="46230"/>
                      </a:lnTo>
                      <a:lnTo>
                        <a:pt x="1501" y="46230"/>
                      </a:lnTo>
                      <a:lnTo>
                        <a:pt x="1501"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2442025" y="3107200"/>
                  <a:ext cx="37550" cy="1155775"/>
                </a:xfrm>
                <a:custGeom>
                  <a:avLst/>
                  <a:gdLst/>
                  <a:ahLst/>
                  <a:cxnLst/>
                  <a:rect l="l" t="t" r="r" b="b"/>
                  <a:pathLst>
                    <a:path w="1502" h="46231" fill="none" extrusionOk="0">
                      <a:moveTo>
                        <a:pt x="1501" y="46230"/>
                      </a:moveTo>
                      <a:lnTo>
                        <a:pt x="1" y="46230"/>
                      </a:lnTo>
                      <a:lnTo>
                        <a:pt x="1" y="0"/>
                      </a:lnTo>
                      <a:lnTo>
                        <a:pt x="1501" y="0"/>
                      </a:lnTo>
                      <a:lnTo>
                        <a:pt x="1501" y="46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2442025" y="3107200"/>
                  <a:ext cx="37550" cy="1155775"/>
                </a:xfrm>
                <a:custGeom>
                  <a:avLst/>
                  <a:gdLst/>
                  <a:ahLst/>
                  <a:cxnLst/>
                  <a:rect l="l" t="t" r="r" b="b"/>
                  <a:pathLst>
                    <a:path w="1502" h="46231" extrusionOk="0">
                      <a:moveTo>
                        <a:pt x="1" y="0"/>
                      </a:moveTo>
                      <a:lnTo>
                        <a:pt x="1" y="20095"/>
                      </a:lnTo>
                      <a:lnTo>
                        <a:pt x="1501" y="20095"/>
                      </a:lnTo>
                      <a:lnTo>
                        <a:pt x="1501" y="0"/>
                      </a:lnTo>
                      <a:close/>
                      <a:moveTo>
                        <a:pt x="1" y="22188"/>
                      </a:moveTo>
                      <a:lnTo>
                        <a:pt x="1" y="46230"/>
                      </a:lnTo>
                      <a:lnTo>
                        <a:pt x="1501" y="46230"/>
                      </a:lnTo>
                      <a:lnTo>
                        <a:pt x="1501" y="22188"/>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2442025" y="3661875"/>
                  <a:ext cx="37550" cy="601100"/>
                </a:xfrm>
                <a:custGeom>
                  <a:avLst/>
                  <a:gdLst/>
                  <a:ahLst/>
                  <a:cxnLst/>
                  <a:rect l="l" t="t" r="r" b="b"/>
                  <a:pathLst>
                    <a:path w="1502" h="24044" fill="none" extrusionOk="0">
                      <a:moveTo>
                        <a:pt x="1501" y="1"/>
                      </a:moveTo>
                      <a:lnTo>
                        <a:pt x="1" y="1"/>
                      </a:lnTo>
                      <a:lnTo>
                        <a:pt x="1" y="24043"/>
                      </a:lnTo>
                      <a:lnTo>
                        <a:pt x="1501" y="24043"/>
                      </a:lnTo>
                      <a:lnTo>
                        <a:pt x="15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p:nvPr/>
              </p:nvSpPr>
              <p:spPr>
                <a:xfrm>
                  <a:off x="2442025" y="3107200"/>
                  <a:ext cx="37550" cy="502400"/>
                </a:xfrm>
                <a:custGeom>
                  <a:avLst/>
                  <a:gdLst/>
                  <a:ahLst/>
                  <a:cxnLst/>
                  <a:rect l="l" t="t" r="r" b="b"/>
                  <a:pathLst>
                    <a:path w="1502" h="20096" fill="none" extrusionOk="0">
                      <a:moveTo>
                        <a:pt x="1501" y="0"/>
                      </a:moveTo>
                      <a:lnTo>
                        <a:pt x="1501" y="0"/>
                      </a:lnTo>
                      <a:lnTo>
                        <a:pt x="1" y="0"/>
                      </a:lnTo>
                      <a:lnTo>
                        <a:pt x="1" y="20095"/>
                      </a:lnTo>
                      <a:lnTo>
                        <a:pt x="1501" y="20095"/>
                      </a:lnTo>
                      <a:lnTo>
                        <a:pt x="150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p:nvPr/>
              </p:nvSpPr>
              <p:spPr>
                <a:xfrm>
                  <a:off x="2450925" y="4270850"/>
                  <a:ext cx="57275" cy="57250"/>
                </a:xfrm>
                <a:custGeom>
                  <a:avLst/>
                  <a:gdLst/>
                  <a:ahLst/>
                  <a:cxnLst/>
                  <a:rect l="l" t="t" r="r" b="b"/>
                  <a:pathLst>
                    <a:path w="2291" h="2290" extrusionOk="0">
                      <a:moveTo>
                        <a:pt x="908" y="0"/>
                      </a:moveTo>
                      <a:lnTo>
                        <a:pt x="671" y="79"/>
                      </a:lnTo>
                      <a:lnTo>
                        <a:pt x="474" y="198"/>
                      </a:lnTo>
                      <a:lnTo>
                        <a:pt x="316" y="316"/>
                      </a:lnTo>
                      <a:lnTo>
                        <a:pt x="198" y="513"/>
                      </a:lnTo>
                      <a:lnTo>
                        <a:pt x="79" y="711"/>
                      </a:lnTo>
                      <a:lnTo>
                        <a:pt x="0" y="908"/>
                      </a:lnTo>
                      <a:lnTo>
                        <a:pt x="0" y="1145"/>
                      </a:lnTo>
                      <a:lnTo>
                        <a:pt x="0" y="1382"/>
                      </a:lnTo>
                      <a:lnTo>
                        <a:pt x="79" y="1579"/>
                      </a:lnTo>
                      <a:lnTo>
                        <a:pt x="198" y="1777"/>
                      </a:lnTo>
                      <a:lnTo>
                        <a:pt x="316" y="1974"/>
                      </a:lnTo>
                      <a:lnTo>
                        <a:pt x="474" y="2093"/>
                      </a:lnTo>
                      <a:lnTo>
                        <a:pt x="671" y="2211"/>
                      </a:lnTo>
                      <a:lnTo>
                        <a:pt x="908" y="2290"/>
                      </a:lnTo>
                      <a:lnTo>
                        <a:pt x="1382" y="2290"/>
                      </a:lnTo>
                      <a:lnTo>
                        <a:pt x="1579" y="2211"/>
                      </a:lnTo>
                      <a:lnTo>
                        <a:pt x="1777" y="2093"/>
                      </a:lnTo>
                      <a:lnTo>
                        <a:pt x="1974" y="1974"/>
                      </a:lnTo>
                      <a:lnTo>
                        <a:pt x="2093" y="1777"/>
                      </a:lnTo>
                      <a:lnTo>
                        <a:pt x="2211" y="1579"/>
                      </a:lnTo>
                      <a:lnTo>
                        <a:pt x="2290" y="1382"/>
                      </a:lnTo>
                      <a:lnTo>
                        <a:pt x="2290" y="1145"/>
                      </a:lnTo>
                      <a:lnTo>
                        <a:pt x="2290" y="908"/>
                      </a:lnTo>
                      <a:lnTo>
                        <a:pt x="2211" y="711"/>
                      </a:lnTo>
                      <a:lnTo>
                        <a:pt x="2093" y="513"/>
                      </a:lnTo>
                      <a:lnTo>
                        <a:pt x="1974" y="316"/>
                      </a:lnTo>
                      <a:lnTo>
                        <a:pt x="1777" y="198"/>
                      </a:lnTo>
                      <a:lnTo>
                        <a:pt x="1579" y="79"/>
                      </a:lnTo>
                      <a:lnTo>
                        <a:pt x="138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2446975" y="4262950"/>
                  <a:ext cx="65150" cy="11875"/>
                </a:xfrm>
                <a:custGeom>
                  <a:avLst/>
                  <a:gdLst/>
                  <a:ahLst/>
                  <a:cxnLst/>
                  <a:rect l="l" t="t" r="r" b="b"/>
                  <a:pathLst>
                    <a:path w="2606" h="475" extrusionOk="0">
                      <a:moveTo>
                        <a:pt x="0" y="0"/>
                      </a:moveTo>
                      <a:lnTo>
                        <a:pt x="0" y="474"/>
                      </a:lnTo>
                      <a:lnTo>
                        <a:pt x="2606" y="474"/>
                      </a:lnTo>
                      <a:lnTo>
                        <a:pt x="26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a:off x="2330500" y="3106200"/>
                  <a:ext cx="36550" cy="1155775"/>
                </a:xfrm>
                <a:custGeom>
                  <a:avLst/>
                  <a:gdLst/>
                  <a:ahLst/>
                  <a:cxnLst/>
                  <a:rect l="l" t="t" r="r" b="b"/>
                  <a:pathLst>
                    <a:path w="1462" h="46231" extrusionOk="0">
                      <a:moveTo>
                        <a:pt x="1" y="1"/>
                      </a:moveTo>
                      <a:lnTo>
                        <a:pt x="1" y="46231"/>
                      </a:lnTo>
                      <a:lnTo>
                        <a:pt x="1462" y="46231"/>
                      </a:lnTo>
                      <a:lnTo>
                        <a:pt x="1462"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2330500" y="3106200"/>
                  <a:ext cx="36550" cy="1155775"/>
                </a:xfrm>
                <a:custGeom>
                  <a:avLst/>
                  <a:gdLst/>
                  <a:ahLst/>
                  <a:cxnLst/>
                  <a:rect l="l" t="t" r="r" b="b"/>
                  <a:pathLst>
                    <a:path w="1462" h="46231" fill="none" extrusionOk="0">
                      <a:moveTo>
                        <a:pt x="1" y="1"/>
                      </a:moveTo>
                      <a:lnTo>
                        <a:pt x="1462" y="1"/>
                      </a:lnTo>
                      <a:lnTo>
                        <a:pt x="1462" y="46231"/>
                      </a:lnTo>
                      <a:lnTo>
                        <a:pt x="1" y="4623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2330500" y="3106200"/>
                  <a:ext cx="36550" cy="1155775"/>
                </a:xfrm>
                <a:custGeom>
                  <a:avLst/>
                  <a:gdLst/>
                  <a:ahLst/>
                  <a:cxnLst/>
                  <a:rect l="l" t="t" r="r" b="b"/>
                  <a:pathLst>
                    <a:path w="1462" h="46231" extrusionOk="0">
                      <a:moveTo>
                        <a:pt x="1" y="1"/>
                      </a:moveTo>
                      <a:lnTo>
                        <a:pt x="1" y="40"/>
                      </a:lnTo>
                      <a:lnTo>
                        <a:pt x="1" y="20135"/>
                      </a:lnTo>
                      <a:lnTo>
                        <a:pt x="1462" y="20135"/>
                      </a:lnTo>
                      <a:lnTo>
                        <a:pt x="1462" y="1"/>
                      </a:lnTo>
                      <a:close/>
                      <a:moveTo>
                        <a:pt x="1" y="22228"/>
                      </a:moveTo>
                      <a:lnTo>
                        <a:pt x="1" y="46231"/>
                      </a:lnTo>
                      <a:lnTo>
                        <a:pt x="1462" y="46231"/>
                      </a:lnTo>
                      <a:lnTo>
                        <a:pt x="1462" y="22228"/>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2330500" y="3661875"/>
                  <a:ext cx="36550" cy="600100"/>
                </a:xfrm>
                <a:custGeom>
                  <a:avLst/>
                  <a:gdLst/>
                  <a:ahLst/>
                  <a:cxnLst/>
                  <a:rect l="l" t="t" r="r" b="b"/>
                  <a:pathLst>
                    <a:path w="1462" h="24004" fill="none" extrusionOk="0">
                      <a:moveTo>
                        <a:pt x="1462" y="1"/>
                      </a:moveTo>
                      <a:lnTo>
                        <a:pt x="1" y="1"/>
                      </a:lnTo>
                      <a:lnTo>
                        <a:pt x="1" y="24004"/>
                      </a:lnTo>
                      <a:lnTo>
                        <a:pt x="1462" y="24004"/>
                      </a:lnTo>
                      <a:lnTo>
                        <a:pt x="14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2330500" y="3106200"/>
                  <a:ext cx="36550" cy="503400"/>
                </a:xfrm>
                <a:custGeom>
                  <a:avLst/>
                  <a:gdLst/>
                  <a:ahLst/>
                  <a:cxnLst/>
                  <a:rect l="l" t="t" r="r" b="b"/>
                  <a:pathLst>
                    <a:path w="1462" h="20136" fill="none" extrusionOk="0">
                      <a:moveTo>
                        <a:pt x="1462" y="1"/>
                      </a:moveTo>
                      <a:lnTo>
                        <a:pt x="1" y="1"/>
                      </a:lnTo>
                      <a:lnTo>
                        <a:pt x="1" y="40"/>
                      </a:lnTo>
                      <a:lnTo>
                        <a:pt x="1" y="20135"/>
                      </a:lnTo>
                      <a:lnTo>
                        <a:pt x="1462" y="20135"/>
                      </a:lnTo>
                      <a:lnTo>
                        <a:pt x="14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2293000" y="3107200"/>
                  <a:ext cx="37525" cy="1155775"/>
                </a:xfrm>
                <a:custGeom>
                  <a:avLst/>
                  <a:gdLst/>
                  <a:ahLst/>
                  <a:cxnLst/>
                  <a:rect l="l" t="t" r="r" b="b"/>
                  <a:pathLst>
                    <a:path w="1501" h="46231" extrusionOk="0">
                      <a:moveTo>
                        <a:pt x="1" y="0"/>
                      </a:moveTo>
                      <a:lnTo>
                        <a:pt x="1" y="46230"/>
                      </a:lnTo>
                      <a:lnTo>
                        <a:pt x="1501" y="46230"/>
                      </a:lnTo>
                      <a:lnTo>
                        <a:pt x="1501"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2293000" y="3107200"/>
                  <a:ext cx="37525" cy="1155775"/>
                </a:xfrm>
                <a:custGeom>
                  <a:avLst/>
                  <a:gdLst/>
                  <a:ahLst/>
                  <a:cxnLst/>
                  <a:rect l="l" t="t" r="r" b="b"/>
                  <a:pathLst>
                    <a:path w="1501" h="46231" fill="none" extrusionOk="0">
                      <a:moveTo>
                        <a:pt x="1501" y="46230"/>
                      </a:moveTo>
                      <a:lnTo>
                        <a:pt x="1" y="46230"/>
                      </a:lnTo>
                      <a:lnTo>
                        <a:pt x="1" y="0"/>
                      </a:lnTo>
                      <a:lnTo>
                        <a:pt x="1501" y="0"/>
                      </a:lnTo>
                      <a:lnTo>
                        <a:pt x="1501" y="46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2293000" y="3107200"/>
                  <a:ext cx="37525" cy="1155775"/>
                </a:xfrm>
                <a:custGeom>
                  <a:avLst/>
                  <a:gdLst/>
                  <a:ahLst/>
                  <a:cxnLst/>
                  <a:rect l="l" t="t" r="r" b="b"/>
                  <a:pathLst>
                    <a:path w="1501" h="46231" extrusionOk="0">
                      <a:moveTo>
                        <a:pt x="1" y="0"/>
                      </a:moveTo>
                      <a:lnTo>
                        <a:pt x="1" y="20095"/>
                      </a:lnTo>
                      <a:lnTo>
                        <a:pt x="1501" y="20095"/>
                      </a:lnTo>
                      <a:lnTo>
                        <a:pt x="1501" y="0"/>
                      </a:lnTo>
                      <a:close/>
                      <a:moveTo>
                        <a:pt x="1" y="22188"/>
                      </a:moveTo>
                      <a:lnTo>
                        <a:pt x="1" y="46230"/>
                      </a:lnTo>
                      <a:lnTo>
                        <a:pt x="1501" y="46230"/>
                      </a:lnTo>
                      <a:lnTo>
                        <a:pt x="1501" y="22188"/>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2293000" y="3661875"/>
                  <a:ext cx="37525" cy="601100"/>
                </a:xfrm>
                <a:custGeom>
                  <a:avLst/>
                  <a:gdLst/>
                  <a:ahLst/>
                  <a:cxnLst/>
                  <a:rect l="l" t="t" r="r" b="b"/>
                  <a:pathLst>
                    <a:path w="1501" h="24044" fill="none" extrusionOk="0">
                      <a:moveTo>
                        <a:pt x="1501" y="1"/>
                      </a:moveTo>
                      <a:lnTo>
                        <a:pt x="1" y="1"/>
                      </a:lnTo>
                      <a:lnTo>
                        <a:pt x="1" y="24043"/>
                      </a:lnTo>
                      <a:lnTo>
                        <a:pt x="1501" y="24043"/>
                      </a:lnTo>
                      <a:lnTo>
                        <a:pt x="15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2293000" y="3107200"/>
                  <a:ext cx="37525" cy="502400"/>
                </a:xfrm>
                <a:custGeom>
                  <a:avLst/>
                  <a:gdLst/>
                  <a:ahLst/>
                  <a:cxnLst/>
                  <a:rect l="l" t="t" r="r" b="b"/>
                  <a:pathLst>
                    <a:path w="1501" h="20096" fill="none" extrusionOk="0">
                      <a:moveTo>
                        <a:pt x="1501" y="0"/>
                      </a:moveTo>
                      <a:lnTo>
                        <a:pt x="1501" y="0"/>
                      </a:lnTo>
                      <a:lnTo>
                        <a:pt x="1" y="0"/>
                      </a:lnTo>
                      <a:lnTo>
                        <a:pt x="1" y="20095"/>
                      </a:lnTo>
                      <a:lnTo>
                        <a:pt x="1501" y="20095"/>
                      </a:lnTo>
                      <a:lnTo>
                        <a:pt x="150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2300900" y="4270850"/>
                  <a:ext cx="58250" cy="58250"/>
                </a:xfrm>
                <a:custGeom>
                  <a:avLst/>
                  <a:gdLst/>
                  <a:ahLst/>
                  <a:cxnLst/>
                  <a:rect l="l" t="t" r="r" b="b"/>
                  <a:pathLst>
                    <a:path w="2330" h="2330" extrusionOk="0">
                      <a:moveTo>
                        <a:pt x="908" y="0"/>
                      </a:moveTo>
                      <a:lnTo>
                        <a:pt x="711" y="79"/>
                      </a:lnTo>
                      <a:lnTo>
                        <a:pt x="514" y="198"/>
                      </a:lnTo>
                      <a:lnTo>
                        <a:pt x="356" y="316"/>
                      </a:lnTo>
                      <a:lnTo>
                        <a:pt x="198" y="513"/>
                      </a:lnTo>
                      <a:lnTo>
                        <a:pt x="79" y="711"/>
                      </a:lnTo>
                      <a:lnTo>
                        <a:pt x="40" y="908"/>
                      </a:lnTo>
                      <a:lnTo>
                        <a:pt x="0" y="1145"/>
                      </a:lnTo>
                      <a:lnTo>
                        <a:pt x="40" y="1382"/>
                      </a:lnTo>
                      <a:lnTo>
                        <a:pt x="79" y="1619"/>
                      </a:lnTo>
                      <a:lnTo>
                        <a:pt x="198" y="1816"/>
                      </a:lnTo>
                      <a:lnTo>
                        <a:pt x="356" y="1974"/>
                      </a:lnTo>
                      <a:lnTo>
                        <a:pt x="514" y="2132"/>
                      </a:lnTo>
                      <a:lnTo>
                        <a:pt x="711" y="2211"/>
                      </a:lnTo>
                      <a:lnTo>
                        <a:pt x="948" y="2290"/>
                      </a:lnTo>
                      <a:lnTo>
                        <a:pt x="1185" y="2329"/>
                      </a:lnTo>
                      <a:lnTo>
                        <a:pt x="1422" y="2290"/>
                      </a:lnTo>
                      <a:lnTo>
                        <a:pt x="1619" y="2211"/>
                      </a:lnTo>
                      <a:lnTo>
                        <a:pt x="1816" y="2093"/>
                      </a:lnTo>
                      <a:lnTo>
                        <a:pt x="1974" y="1974"/>
                      </a:lnTo>
                      <a:lnTo>
                        <a:pt x="2132" y="1777"/>
                      </a:lnTo>
                      <a:lnTo>
                        <a:pt x="2251" y="1579"/>
                      </a:lnTo>
                      <a:lnTo>
                        <a:pt x="2290" y="1382"/>
                      </a:lnTo>
                      <a:lnTo>
                        <a:pt x="2330" y="1145"/>
                      </a:lnTo>
                      <a:lnTo>
                        <a:pt x="2290" y="908"/>
                      </a:lnTo>
                      <a:lnTo>
                        <a:pt x="2251" y="711"/>
                      </a:lnTo>
                      <a:lnTo>
                        <a:pt x="2132" y="513"/>
                      </a:lnTo>
                      <a:lnTo>
                        <a:pt x="1974" y="316"/>
                      </a:lnTo>
                      <a:lnTo>
                        <a:pt x="1816" y="198"/>
                      </a:lnTo>
                      <a:lnTo>
                        <a:pt x="1619" y="79"/>
                      </a:lnTo>
                      <a:lnTo>
                        <a:pt x="14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2297925" y="4262950"/>
                  <a:ext cx="65175" cy="11875"/>
                </a:xfrm>
                <a:custGeom>
                  <a:avLst/>
                  <a:gdLst/>
                  <a:ahLst/>
                  <a:cxnLst/>
                  <a:rect l="l" t="t" r="r" b="b"/>
                  <a:pathLst>
                    <a:path w="2607" h="475" extrusionOk="0">
                      <a:moveTo>
                        <a:pt x="1" y="0"/>
                      </a:moveTo>
                      <a:lnTo>
                        <a:pt x="1" y="474"/>
                      </a:lnTo>
                      <a:lnTo>
                        <a:pt x="2607" y="474"/>
                      </a:lnTo>
                      <a:lnTo>
                        <a:pt x="26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3"/>
                <p:cNvSpPr/>
                <p:nvPr/>
              </p:nvSpPr>
              <p:spPr>
                <a:xfrm>
                  <a:off x="1633700" y="3609575"/>
                  <a:ext cx="164850" cy="52325"/>
                </a:xfrm>
                <a:custGeom>
                  <a:avLst/>
                  <a:gdLst/>
                  <a:ahLst/>
                  <a:cxnLst/>
                  <a:rect l="l" t="t" r="r" b="b"/>
                  <a:pathLst>
                    <a:path w="6594" h="2093" extrusionOk="0">
                      <a:moveTo>
                        <a:pt x="1" y="0"/>
                      </a:moveTo>
                      <a:lnTo>
                        <a:pt x="1" y="2093"/>
                      </a:lnTo>
                      <a:lnTo>
                        <a:pt x="6594" y="2093"/>
                      </a:lnTo>
                      <a:lnTo>
                        <a:pt x="659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p:nvPr/>
              </p:nvSpPr>
              <p:spPr>
                <a:xfrm>
                  <a:off x="1633700" y="3609575"/>
                  <a:ext cx="164850" cy="52325"/>
                </a:xfrm>
                <a:custGeom>
                  <a:avLst/>
                  <a:gdLst/>
                  <a:ahLst/>
                  <a:cxnLst/>
                  <a:rect l="l" t="t" r="r" b="b"/>
                  <a:pathLst>
                    <a:path w="6594" h="2093" fill="none" extrusionOk="0">
                      <a:moveTo>
                        <a:pt x="6594" y="0"/>
                      </a:moveTo>
                      <a:lnTo>
                        <a:pt x="6594" y="2093"/>
                      </a:lnTo>
                      <a:lnTo>
                        <a:pt x="1" y="2093"/>
                      </a:lnTo>
                      <a:lnTo>
                        <a:pt x="1" y="0"/>
                      </a:lnTo>
                      <a:lnTo>
                        <a:pt x="6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p:nvPr/>
              </p:nvSpPr>
              <p:spPr>
                <a:xfrm>
                  <a:off x="1633700" y="3609575"/>
                  <a:ext cx="164850" cy="52325"/>
                </a:xfrm>
                <a:custGeom>
                  <a:avLst/>
                  <a:gdLst/>
                  <a:ahLst/>
                  <a:cxnLst/>
                  <a:rect l="l" t="t" r="r" b="b"/>
                  <a:pathLst>
                    <a:path w="6594" h="2093" extrusionOk="0">
                      <a:moveTo>
                        <a:pt x="1" y="0"/>
                      </a:moveTo>
                      <a:lnTo>
                        <a:pt x="1" y="2093"/>
                      </a:lnTo>
                      <a:lnTo>
                        <a:pt x="6594" y="2093"/>
                      </a:lnTo>
                      <a:lnTo>
                        <a:pt x="6594"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3"/>
                <p:cNvSpPr/>
                <p:nvPr/>
              </p:nvSpPr>
              <p:spPr>
                <a:xfrm>
                  <a:off x="1633700" y="3609575"/>
                  <a:ext cx="164850" cy="52325"/>
                </a:xfrm>
                <a:custGeom>
                  <a:avLst/>
                  <a:gdLst/>
                  <a:ahLst/>
                  <a:cxnLst/>
                  <a:rect l="l" t="t" r="r" b="b"/>
                  <a:pathLst>
                    <a:path w="6594" h="2093" fill="none" extrusionOk="0">
                      <a:moveTo>
                        <a:pt x="6594" y="0"/>
                      </a:moveTo>
                      <a:lnTo>
                        <a:pt x="2646" y="0"/>
                      </a:lnTo>
                      <a:lnTo>
                        <a:pt x="1145" y="0"/>
                      </a:lnTo>
                      <a:lnTo>
                        <a:pt x="1145" y="0"/>
                      </a:lnTo>
                      <a:lnTo>
                        <a:pt x="1" y="0"/>
                      </a:lnTo>
                      <a:lnTo>
                        <a:pt x="1" y="2093"/>
                      </a:lnTo>
                      <a:lnTo>
                        <a:pt x="6594" y="2093"/>
                      </a:lnTo>
                      <a:lnTo>
                        <a:pt x="65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1831100" y="3609575"/>
                  <a:ext cx="674125" cy="52325"/>
                </a:xfrm>
                <a:custGeom>
                  <a:avLst/>
                  <a:gdLst/>
                  <a:ahLst/>
                  <a:cxnLst/>
                  <a:rect l="l" t="t" r="r" b="b"/>
                  <a:pathLst>
                    <a:path w="26965" h="2093" extrusionOk="0">
                      <a:moveTo>
                        <a:pt x="0" y="0"/>
                      </a:moveTo>
                      <a:lnTo>
                        <a:pt x="0" y="2093"/>
                      </a:lnTo>
                      <a:lnTo>
                        <a:pt x="26965" y="2093"/>
                      </a:lnTo>
                      <a:lnTo>
                        <a:pt x="26965"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1831100" y="3609575"/>
                  <a:ext cx="674125" cy="52325"/>
                </a:xfrm>
                <a:custGeom>
                  <a:avLst/>
                  <a:gdLst/>
                  <a:ahLst/>
                  <a:cxnLst/>
                  <a:rect l="l" t="t" r="r" b="b"/>
                  <a:pathLst>
                    <a:path w="26965" h="2093" fill="none" extrusionOk="0">
                      <a:moveTo>
                        <a:pt x="26965" y="0"/>
                      </a:moveTo>
                      <a:lnTo>
                        <a:pt x="26965" y="2093"/>
                      </a:lnTo>
                      <a:lnTo>
                        <a:pt x="0" y="2093"/>
                      </a:lnTo>
                      <a:lnTo>
                        <a:pt x="0" y="0"/>
                      </a:lnTo>
                      <a:lnTo>
                        <a:pt x="26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1831100" y="3609575"/>
                  <a:ext cx="674125" cy="52325"/>
                </a:xfrm>
                <a:custGeom>
                  <a:avLst/>
                  <a:gdLst/>
                  <a:ahLst/>
                  <a:cxnLst/>
                  <a:rect l="l" t="t" r="r" b="b"/>
                  <a:pathLst>
                    <a:path w="26965" h="2093" extrusionOk="0">
                      <a:moveTo>
                        <a:pt x="0" y="0"/>
                      </a:moveTo>
                      <a:lnTo>
                        <a:pt x="0" y="2093"/>
                      </a:lnTo>
                      <a:lnTo>
                        <a:pt x="26965" y="2093"/>
                      </a:lnTo>
                      <a:lnTo>
                        <a:pt x="26965" y="0"/>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1831100" y="3609575"/>
                  <a:ext cx="674125" cy="52325"/>
                </a:xfrm>
                <a:custGeom>
                  <a:avLst/>
                  <a:gdLst/>
                  <a:ahLst/>
                  <a:cxnLst/>
                  <a:rect l="l" t="t" r="r" b="b"/>
                  <a:pathLst>
                    <a:path w="26965" h="2093" fill="none" extrusionOk="0">
                      <a:moveTo>
                        <a:pt x="26965" y="0"/>
                      </a:moveTo>
                      <a:lnTo>
                        <a:pt x="25938" y="0"/>
                      </a:lnTo>
                      <a:lnTo>
                        <a:pt x="24438" y="0"/>
                      </a:lnTo>
                      <a:lnTo>
                        <a:pt x="19977" y="0"/>
                      </a:lnTo>
                      <a:lnTo>
                        <a:pt x="18477" y="0"/>
                      </a:lnTo>
                      <a:lnTo>
                        <a:pt x="10462" y="0"/>
                      </a:lnTo>
                      <a:lnTo>
                        <a:pt x="10462" y="0"/>
                      </a:lnTo>
                      <a:lnTo>
                        <a:pt x="10383" y="0"/>
                      </a:lnTo>
                      <a:lnTo>
                        <a:pt x="7422" y="0"/>
                      </a:lnTo>
                      <a:lnTo>
                        <a:pt x="7422" y="0"/>
                      </a:lnTo>
                      <a:lnTo>
                        <a:pt x="7343" y="0"/>
                      </a:lnTo>
                      <a:lnTo>
                        <a:pt x="6514" y="0"/>
                      </a:lnTo>
                      <a:lnTo>
                        <a:pt x="6514" y="0"/>
                      </a:lnTo>
                      <a:lnTo>
                        <a:pt x="6435" y="0"/>
                      </a:lnTo>
                      <a:lnTo>
                        <a:pt x="3198" y="0"/>
                      </a:lnTo>
                      <a:lnTo>
                        <a:pt x="3198" y="0"/>
                      </a:lnTo>
                      <a:lnTo>
                        <a:pt x="3119" y="0"/>
                      </a:lnTo>
                      <a:lnTo>
                        <a:pt x="711" y="0"/>
                      </a:lnTo>
                      <a:lnTo>
                        <a:pt x="0" y="0"/>
                      </a:lnTo>
                      <a:lnTo>
                        <a:pt x="0" y="2093"/>
                      </a:lnTo>
                      <a:lnTo>
                        <a:pt x="26965" y="2093"/>
                      </a:lnTo>
                      <a:lnTo>
                        <a:pt x="26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p:nvPr/>
              </p:nvSpPr>
              <p:spPr>
                <a:xfrm>
                  <a:off x="1999875" y="3460525"/>
                  <a:ext cx="107600" cy="149075"/>
                </a:xfrm>
                <a:custGeom>
                  <a:avLst/>
                  <a:gdLst/>
                  <a:ahLst/>
                  <a:cxnLst/>
                  <a:rect l="l" t="t" r="r" b="b"/>
                  <a:pathLst>
                    <a:path w="4304" h="5963" extrusionOk="0">
                      <a:moveTo>
                        <a:pt x="513" y="1"/>
                      </a:moveTo>
                      <a:lnTo>
                        <a:pt x="395" y="40"/>
                      </a:lnTo>
                      <a:lnTo>
                        <a:pt x="277" y="119"/>
                      </a:lnTo>
                      <a:lnTo>
                        <a:pt x="198" y="198"/>
                      </a:lnTo>
                      <a:lnTo>
                        <a:pt x="119" y="277"/>
                      </a:lnTo>
                      <a:lnTo>
                        <a:pt x="40" y="396"/>
                      </a:lnTo>
                      <a:lnTo>
                        <a:pt x="0" y="514"/>
                      </a:lnTo>
                      <a:lnTo>
                        <a:pt x="0" y="672"/>
                      </a:lnTo>
                      <a:lnTo>
                        <a:pt x="0" y="5291"/>
                      </a:lnTo>
                      <a:lnTo>
                        <a:pt x="0" y="5409"/>
                      </a:lnTo>
                      <a:lnTo>
                        <a:pt x="40" y="5567"/>
                      </a:lnTo>
                      <a:lnTo>
                        <a:pt x="119" y="5646"/>
                      </a:lnTo>
                      <a:lnTo>
                        <a:pt x="198" y="5765"/>
                      </a:lnTo>
                      <a:lnTo>
                        <a:pt x="277" y="5844"/>
                      </a:lnTo>
                      <a:lnTo>
                        <a:pt x="395" y="5883"/>
                      </a:lnTo>
                      <a:lnTo>
                        <a:pt x="513" y="5923"/>
                      </a:lnTo>
                      <a:lnTo>
                        <a:pt x="671" y="5962"/>
                      </a:lnTo>
                      <a:lnTo>
                        <a:pt x="3632" y="5962"/>
                      </a:lnTo>
                      <a:lnTo>
                        <a:pt x="3790" y="5923"/>
                      </a:lnTo>
                      <a:lnTo>
                        <a:pt x="3909" y="5883"/>
                      </a:lnTo>
                      <a:lnTo>
                        <a:pt x="3988" y="5844"/>
                      </a:lnTo>
                      <a:lnTo>
                        <a:pt x="4106" y="5765"/>
                      </a:lnTo>
                      <a:lnTo>
                        <a:pt x="4185" y="5646"/>
                      </a:lnTo>
                      <a:lnTo>
                        <a:pt x="4225" y="5567"/>
                      </a:lnTo>
                      <a:lnTo>
                        <a:pt x="4264" y="5409"/>
                      </a:lnTo>
                      <a:lnTo>
                        <a:pt x="4303" y="5291"/>
                      </a:lnTo>
                      <a:lnTo>
                        <a:pt x="4303" y="672"/>
                      </a:lnTo>
                      <a:lnTo>
                        <a:pt x="4264" y="514"/>
                      </a:lnTo>
                      <a:lnTo>
                        <a:pt x="4225" y="396"/>
                      </a:lnTo>
                      <a:lnTo>
                        <a:pt x="4185" y="277"/>
                      </a:lnTo>
                      <a:lnTo>
                        <a:pt x="4106" y="198"/>
                      </a:lnTo>
                      <a:lnTo>
                        <a:pt x="3988" y="119"/>
                      </a:lnTo>
                      <a:lnTo>
                        <a:pt x="3909" y="40"/>
                      </a:lnTo>
                      <a:lnTo>
                        <a:pt x="379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3"/>
                <p:cNvSpPr/>
                <p:nvPr/>
              </p:nvSpPr>
              <p:spPr>
                <a:xfrm>
                  <a:off x="1999875" y="3460525"/>
                  <a:ext cx="107600" cy="149075"/>
                </a:xfrm>
                <a:custGeom>
                  <a:avLst/>
                  <a:gdLst/>
                  <a:ahLst/>
                  <a:cxnLst/>
                  <a:rect l="l" t="t" r="r" b="b"/>
                  <a:pathLst>
                    <a:path w="4304" h="5963" fill="none" extrusionOk="0">
                      <a:moveTo>
                        <a:pt x="671" y="1"/>
                      </a:moveTo>
                      <a:lnTo>
                        <a:pt x="3632" y="1"/>
                      </a:lnTo>
                      <a:lnTo>
                        <a:pt x="3632" y="1"/>
                      </a:lnTo>
                      <a:lnTo>
                        <a:pt x="3790" y="1"/>
                      </a:lnTo>
                      <a:lnTo>
                        <a:pt x="3909" y="40"/>
                      </a:lnTo>
                      <a:lnTo>
                        <a:pt x="3988" y="119"/>
                      </a:lnTo>
                      <a:lnTo>
                        <a:pt x="4106" y="198"/>
                      </a:lnTo>
                      <a:lnTo>
                        <a:pt x="4185" y="277"/>
                      </a:lnTo>
                      <a:lnTo>
                        <a:pt x="4225" y="396"/>
                      </a:lnTo>
                      <a:lnTo>
                        <a:pt x="4264" y="514"/>
                      </a:lnTo>
                      <a:lnTo>
                        <a:pt x="4303" y="672"/>
                      </a:lnTo>
                      <a:lnTo>
                        <a:pt x="4303" y="5291"/>
                      </a:lnTo>
                      <a:lnTo>
                        <a:pt x="4303" y="5291"/>
                      </a:lnTo>
                      <a:lnTo>
                        <a:pt x="4264" y="5409"/>
                      </a:lnTo>
                      <a:lnTo>
                        <a:pt x="4225" y="5567"/>
                      </a:lnTo>
                      <a:lnTo>
                        <a:pt x="4185" y="5646"/>
                      </a:lnTo>
                      <a:lnTo>
                        <a:pt x="4106" y="5765"/>
                      </a:lnTo>
                      <a:lnTo>
                        <a:pt x="3988" y="5844"/>
                      </a:lnTo>
                      <a:lnTo>
                        <a:pt x="3909" y="5883"/>
                      </a:lnTo>
                      <a:lnTo>
                        <a:pt x="3790" y="5923"/>
                      </a:lnTo>
                      <a:lnTo>
                        <a:pt x="3632" y="5962"/>
                      </a:lnTo>
                      <a:lnTo>
                        <a:pt x="671" y="5962"/>
                      </a:lnTo>
                      <a:lnTo>
                        <a:pt x="671" y="5962"/>
                      </a:lnTo>
                      <a:lnTo>
                        <a:pt x="513" y="5923"/>
                      </a:lnTo>
                      <a:lnTo>
                        <a:pt x="395" y="5883"/>
                      </a:lnTo>
                      <a:lnTo>
                        <a:pt x="277" y="5844"/>
                      </a:lnTo>
                      <a:lnTo>
                        <a:pt x="198" y="5765"/>
                      </a:lnTo>
                      <a:lnTo>
                        <a:pt x="119" y="5646"/>
                      </a:lnTo>
                      <a:lnTo>
                        <a:pt x="40" y="5567"/>
                      </a:lnTo>
                      <a:lnTo>
                        <a:pt x="0" y="5409"/>
                      </a:lnTo>
                      <a:lnTo>
                        <a:pt x="0" y="5291"/>
                      </a:lnTo>
                      <a:lnTo>
                        <a:pt x="0" y="672"/>
                      </a:lnTo>
                      <a:lnTo>
                        <a:pt x="0" y="672"/>
                      </a:lnTo>
                      <a:lnTo>
                        <a:pt x="0" y="514"/>
                      </a:lnTo>
                      <a:lnTo>
                        <a:pt x="40" y="396"/>
                      </a:lnTo>
                      <a:lnTo>
                        <a:pt x="119" y="277"/>
                      </a:lnTo>
                      <a:lnTo>
                        <a:pt x="198" y="198"/>
                      </a:lnTo>
                      <a:lnTo>
                        <a:pt x="277" y="119"/>
                      </a:lnTo>
                      <a:lnTo>
                        <a:pt x="395" y="40"/>
                      </a:lnTo>
                      <a:lnTo>
                        <a:pt x="513" y="1"/>
                      </a:lnTo>
                      <a:lnTo>
                        <a:pt x="6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p:nvPr/>
              </p:nvSpPr>
              <p:spPr>
                <a:xfrm>
                  <a:off x="2004800" y="3460525"/>
                  <a:ext cx="102675" cy="149075"/>
                </a:xfrm>
                <a:custGeom>
                  <a:avLst/>
                  <a:gdLst/>
                  <a:ahLst/>
                  <a:cxnLst/>
                  <a:rect l="l" t="t" r="r" b="b"/>
                  <a:pathLst>
                    <a:path w="4107" h="5963" extrusionOk="0">
                      <a:moveTo>
                        <a:pt x="474" y="1"/>
                      </a:moveTo>
                      <a:lnTo>
                        <a:pt x="316" y="40"/>
                      </a:lnTo>
                      <a:lnTo>
                        <a:pt x="198" y="80"/>
                      </a:lnTo>
                      <a:lnTo>
                        <a:pt x="198" y="198"/>
                      </a:lnTo>
                      <a:lnTo>
                        <a:pt x="198" y="5251"/>
                      </a:lnTo>
                      <a:lnTo>
                        <a:pt x="159" y="5370"/>
                      </a:lnTo>
                      <a:lnTo>
                        <a:pt x="119" y="5528"/>
                      </a:lnTo>
                      <a:lnTo>
                        <a:pt x="80" y="5646"/>
                      </a:lnTo>
                      <a:lnTo>
                        <a:pt x="1" y="5725"/>
                      </a:lnTo>
                      <a:lnTo>
                        <a:pt x="80" y="5844"/>
                      </a:lnTo>
                      <a:lnTo>
                        <a:pt x="198" y="5883"/>
                      </a:lnTo>
                      <a:lnTo>
                        <a:pt x="316" y="5923"/>
                      </a:lnTo>
                      <a:lnTo>
                        <a:pt x="474" y="5962"/>
                      </a:lnTo>
                      <a:lnTo>
                        <a:pt x="3435" y="5962"/>
                      </a:lnTo>
                      <a:lnTo>
                        <a:pt x="3593" y="5923"/>
                      </a:lnTo>
                      <a:lnTo>
                        <a:pt x="3712" y="5883"/>
                      </a:lnTo>
                      <a:lnTo>
                        <a:pt x="3791" y="5844"/>
                      </a:lnTo>
                      <a:lnTo>
                        <a:pt x="3909" y="5765"/>
                      </a:lnTo>
                      <a:lnTo>
                        <a:pt x="3988" y="5646"/>
                      </a:lnTo>
                      <a:lnTo>
                        <a:pt x="4028" y="5567"/>
                      </a:lnTo>
                      <a:lnTo>
                        <a:pt x="4067" y="5409"/>
                      </a:lnTo>
                      <a:lnTo>
                        <a:pt x="4106" y="5291"/>
                      </a:lnTo>
                      <a:lnTo>
                        <a:pt x="4106" y="672"/>
                      </a:lnTo>
                      <a:lnTo>
                        <a:pt x="4067" y="514"/>
                      </a:lnTo>
                      <a:lnTo>
                        <a:pt x="4028" y="396"/>
                      </a:lnTo>
                      <a:lnTo>
                        <a:pt x="3988" y="277"/>
                      </a:lnTo>
                      <a:lnTo>
                        <a:pt x="3909" y="198"/>
                      </a:lnTo>
                      <a:lnTo>
                        <a:pt x="3791" y="119"/>
                      </a:lnTo>
                      <a:lnTo>
                        <a:pt x="3712" y="40"/>
                      </a:lnTo>
                      <a:lnTo>
                        <a:pt x="3593" y="1"/>
                      </a:lnTo>
                      <a:close/>
                    </a:path>
                  </a:pathLst>
                </a:custGeom>
                <a:solidFill>
                  <a:srgbClr val="B2C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3"/>
                <p:cNvSpPr/>
                <p:nvPr/>
              </p:nvSpPr>
              <p:spPr>
                <a:xfrm>
                  <a:off x="2004800" y="3460525"/>
                  <a:ext cx="102675" cy="149075"/>
                </a:xfrm>
                <a:custGeom>
                  <a:avLst/>
                  <a:gdLst/>
                  <a:ahLst/>
                  <a:cxnLst/>
                  <a:rect l="l" t="t" r="r" b="b"/>
                  <a:pathLst>
                    <a:path w="4107" h="5963" fill="none" extrusionOk="0">
                      <a:moveTo>
                        <a:pt x="3435" y="1"/>
                      </a:moveTo>
                      <a:lnTo>
                        <a:pt x="474" y="1"/>
                      </a:lnTo>
                      <a:lnTo>
                        <a:pt x="474" y="1"/>
                      </a:lnTo>
                      <a:lnTo>
                        <a:pt x="316" y="40"/>
                      </a:lnTo>
                      <a:lnTo>
                        <a:pt x="198" y="80"/>
                      </a:lnTo>
                      <a:lnTo>
                        <a:pt x="198" y="80"/>
                      </a:lnTo>
                      <a:lnTo>
                        <a:pt x="198" y="198"/>
                      </a:lnTo>
                      <a:lnTo>
                        <a:pt x="198" y="5251"/>
                      </a:lnTo>
                      <a:lnTo>
                        <a:pt x="198" y="5251"/>
                      </a:lnTo>
                      <a:lnTo>
                        <a:pt x="198" y="5251"/>
                      </a:lnTo>
                      <a:lnTo>
                        <a:pt x="159" y="5370"/>
                      </a:lnTo>
                      <a:lnTo>
                        <a:pt x="119" y="5528"/>
                      </a:lnTo>
                      <a:lnTo>
                        <a:pt x="80" y="5646"/>
                      </a:lnTo>
                      <a:lnTo>
                        <a:pt x="1" y="5725"/>
                      </a:lnTo>
                      <a:lnTo>
                        <a:pt x="1" y="5725"/>
                      </a:lnTo>
                      <a:lnTo>
                        <a:pt x="80" y="5844"/>
                      </a:lnTo>
                      <a:lnTo>
                        <a:pt x="198" y="5883"/>
                      </a:lnTo>
                      <a:lnTo>
                        <a:pt x="316" y="5923"/>
                      </a:lnTo>
                      <a:lnTo>
                        <a:pt x="474" y="5962"/>
                      </a:lnTo>
                      <a:lnTo>
                        <a:pt x="3435" y="5962"/>
                      </a:lnTo>
                      <a:lnTo>
                        <a:pt x="3435" y="5962"/>
                      </a:lnTo>
                      <a:lnTo>
                        <a:pt x="3593" y="5923"/>
                      </a:lnTo>
                      <a:lnTo>
                        <a:pt x="3712" y="5883"/>
                      </a:lnTo>
                      <a:lnTo>
                        <a:pt x="3791" y="5844"/>
                      </a:lnTo>
                      <a:lnTo>
                        <a:pt x="3909" y="5765"/>
                      </a:lnTo>
                      <a:lnTo>
                        <a:pt x="3988" y="5646"/>
                      </a:lnTo>
                      <a:lnTo>
                        <a:pt x="4028" y="5567"/>
                      </a:lnTo>
                      <a:lnTo>
                        <a:pt x="4067" y="5409"/>
                      </a:lnTo>
                      <a:lnTo>
                        <a:pt x="4106" y="5291"/>
                      </a:lnTo>
                      <a:lnTo>
                        <a:pt x="4106" y="672"/>
                      </a:lnTo>
                      <a:lnTo>
                        <a:pt x="4106" y="672"/>
                      </a:lnTo>
                      <a:lnTo>
                        <a:pt x="4067" y="514"/>
                      </a:lnTo>
                      <a:lnTo>
                        <a:pt x="4028" y="396"/>
                      </a:lnTo>
                      <a:lnTo>
                        <a:pt x="3988" y="277"/>
                      </a:lnTo>
                      <a:lnTo>
                        <a:pt x="3909" y="198"/>
                      </a:lnTo>
                      <a:lnTo>
                        <a:pt x="3791" y="119"/>
                      </a:lnTo>
                      <a:lnTo>
                        <a:pt x="3712" y="40"/>
                      </a:lnTo>
                      <a:lnTo>
                        <a:pt x="3593" y="1"/>
                      </a:lnTo>
                      <a:lnTo>
                        <a:pt x="34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a:off x="2069950" y="3502975"/>
                  <a:ext cx="37525" cy="75025"/>
                </a:xfrm>
                <a:custGeom>
                  <a:avLst/>
                  <a:gdLst/>
                  <a:ahLst/>
                  <a:cxnLst/>
                  <a:rect l="l" t="t" r="r" b="b"/>
                  <a:pathLst>
                    <a:path w="1501" h="3001" extrusionOk="0">
                      <a:moveTo>
                        <a:pt x="0" y="0"/>
                      </a:moveTo>
                      <a:lnTo>
                        <a:pt x="0" y="3001"/>
                      </a:lnTo>
                      <a:lnTo>
                        <a:pt x="1500" y="3001"/>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3"/>
                <p:cNvSpPr/>
                <p:nvPr/>
              </p:nvSpPr>
              <p:spPr>
                <a:xfrm>
                  <a:off x="2022575" y="3502975"/>
                  <a:ext cx="37525" cy="75025"/>
                </a:xfrm>
                <a:custGeom>
                  <a:avLst/>
                  <a:gdLst/>
                  <a:ahLst/>
                  <a:cxnLst/>
                  <a:rect l="l" t="t" r="r" b="b"/>
                  <a:pathLst>
                    <a:path w="1501" h="3001" extrusionOk="0">
                      <a:moveTo>
                        <a:pt x="0" y="0"/>
                      </a:moveTo>
                      <a:lnTo>
                        <a:pt x="0" y="3001"/>
                      </a:lnTo>
                      <a:lnTo>
                        <a:pt x="1500" y="3001"/>
                      </a:lnTo>
                      <a:lnTo>
                        <a:pt x="15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3"/>
                <p:cNvSpPr/>
                <p:nvPr/>
              </p:nvSpPr>
              <p:spPr>
                <a:xfrm>
                  <a:off x="2014675" y="3440800"/>
                  <a:ext cx="78000" cy="19750"/>
                </a:xfrm>
                <a:custGeom>
                  <a:avLst/>
                  <a:gdLst/>
                  <a:ahLst/>
                  <a:cxnLst/>
                  <a:rect l="l" t="t" r="r" b="b"/>
                  <a:pathLst>
                    <a:path w="3120" h="790" extrusionOk="0">
                      <a:moveTo>
                        <a:pt x="119" y="0"/>
                      </a:moveTo>
                      <a:lnTo>
                        <a:pt x="40" y="40"/>
                      </a:lnTo>
                      <a:lnTo>
                        <a:pt x="0" y="119"/>
                      </a:lnTo>
                      <a:lnTo>
                        <a:pt x="0" y="198"/>
                      </a:lnTo>
                      <a:lnTo>
                        <a:pt x="0" y="592"/>
                      </a:lnTo>
                      <a:lnTo>
                        <a:pt x="0" y="671"/>
                      </a:lnTo>
                      <a:lnTo>
                        <a:pt x="40" y="750"/>
                      </a:lnTo>
                      <a:lnTo>
                        <a:pt x="119" y="790"/>
                      </a:lnTo>
                      <a:lnTo>
                        <a:pt x="3001" y="790"/>
                      </a:lnTo>
                      <a:lnTo>
                        <a:pt x="3080" y="750"/>
                      </a:lnTo>
                      <a:lnTo>
                        <a:pt x="3119" y="671"/>
                      </a:lnTo>
                      <a:lnTo>
                        <a:pt x="3119" y="592"/>
                      </a:lnTo>
                      <a:lnTo>
                        <a:pt x="3119" y="198"/>
                      </a:lnTo>
                      <a:lnTo>
                        <a:pt x="3119" y="119"/>
                      </a:lnTo>
                      <a:lnTo>
                        <a:pt x="3080" y="40"/>
                      </a:lnTo>
                      <a:lnTo>
                        <a:pt x="3001"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p:nvPr/>
              </p:nvSpPr>
              <p:spPr>
                <a:xfrm>
                  <a:off x="1893275" y="3447700"/>
                  <a:ext cx="116500" cy="161900"/>
                </a:xfrm>
                <a:custGeom>
                  <a:avLst/>
                  <a:gdLst/>
                  <a:ahLst/>
                  <a:cxnLst/>
                  <a:rect l="l" t="t" r="r" b="b"/>
                  <a:pathLst>
                    <a:path w="4660" h="6476" extrusionOk="0">
                      <a:moveTo>
                        <a:pt x="711" y="1"/>
                      </a:moveTo>
                      <a:lnTo>
                        <a:pt x="553" y="40"/>
                      </a:lnTo>
                      <a:lnTo>
                        <a:pt x="435" y="79"/>
                      </a:lnTo>
                      <a:lnTo>
                        <a:pt x="316" y="119"/>
                      </a:lnTo>
                      <a:lnTo>
                        <a:pt x="198" y="198"/>
                      </a:lnTo>
                      <a:lnTo>
                        <a:pt x="119" y="316"/>
                      </a:lnTo>
                      <a:lnTo>
                        <a:pt x="40" y="435"/>
                      </a:lnTo>
                      <a:lnTo>
                        <a:pt x="1" y="553"/>
                      </a:lnTo>
                      <a:lnTo>
                        <a:pt x="1" y="711"/>
                      </a:lnTo>
                      <a:lnTo>
                        <a:pt x="1" y="5764"/>
                      </a:lnTo>
                      <a:lnTo>
                        <a:pt x="1" y="5883"/>
                      </a:lnTo>
                      <a:lnTo>
                        <a:pt x="40" y="6041"/>
                      </a:lnTo>
                      <a:lnTo>
                        <a:pt x="119" y="6159"/>
                      </a:lnTo>
                      <a:lnTo>
                        <a:pt x="198" y="6238"/>
                      </a:lnTo>
                      <a:lnTo>
                        <a:pt x="316" y="6357"/>
                      </a:lnTo>
                      <a:lnTo>
                        <a:pt x="435" y="6396"/>
                      </a:lnTo>
                      <a:lnTo>
                        <a:pt x="553" y="6436"/>
                      </a:lnTo>
                      <a:lnTo>
                        <a:pt x="711" y="6475"/>
                      </a:lnTo>
                      <a:lnTo>
                        <a:pt x="3948" y="6475"/>
                      </a:lnTo>
                      <a:lnTo>
                        <a:pt x="4106" y="6436"/>
                      </a:lnTo>
                      <a:lnTo>
                        <a:pt x="4225" y="6396"/>
                      </a:lnTo>
                      <a:lnTo>
                        <a:pt x="4343" y="6357"/>
                      </a:lnTo>
                      <a:lnTo>
                        <a:pt x="4462" y="6238"/>
                      </a:lnTo>
                      <a:lnTo>
                        <a:pt x="4541" y="6159"/>
                      </a:lnTo>
                      <a:lnTo>
                        <a:pt x="4580" y="6041"/>
                      </a:lnTo>
                      <a:lnTo>
                        <a:pt x="4620" y="5883"/>
                      </a:lnTo>
                      <a:lnTo>
                        <a:pt x="4659" y="5764"/>
                      </a:lnTo>
                      <a:lnTo>
                        <a:pt x="4659" y="711"/>
                      </a:lnTo>
                      <a:lnTo>
                        <a:pt x="4620" y="553"/>
                      </a:lnTo>
                      <a:lnTo>
                        <a:pt x="4580" y="435"/>
                      </a:lnTo>
                      <a:lnTo>
                        <a:pt x="4541" y="316"/>
                      </a:lnTo>
                      <a:lnTo>
                        <a:pt x="4462" y="198"/>
                      </a:lnTo>
                      <a:lnTo>
                        <a:pt x="4343" y="119"/>
                      </a:lnTo>
                      <a:lnTo>
                        <a:pt x="4225" y="79"/>
                      </a:lnTo>
                      <a:lnTo>
                        <a:pt x="4106" y="40"/>
                      </a:lnTo>
                      <a:lnTo>
                        <a:pt x="3948"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a:off x="1893275" y="3447700"/>
                  <a:ext cx="116500" cy="161900"/>
                </a:xfrm>
                <a:custGeom>
                  <a:avLst/>
                  <a:gdLst/>
                  <a:ahLst/>
                  <a:cxnLst/>
                  <a:rect l="l" t="t" r="r" b="b"/>
                  <a:pathLst>
                    <a:path w="4660" h="6476" fill="none" extrusionOk="0">
                      <a:moveTo>
                        <a:pt x="711" y="1"/>
                      </a:moveTo>
                      <a:lnTo>
                        <a:pt x="3948" y="1"/>
                      </a:lnTo>
                      <a:lnTo>
                        <a:pt x="3948" y="1"/>
                      </a:lnTo>
                      <a:lnTo>
                        <a:pt x="4106" y="40"/>
                      </a:lnTo>
                      <a:lnTo>
                        <a:pt x="4225" y="79"/>
                      </a:lnTo>
                      <a:lnTo>
                        <a:pt x="4343" y="119"/>
                      </a:lnTo>
                      <a:lnTo>
                        <a:pt x="4462" y="198"/>
                      </a:lnTo>
                      <a:lnTo>
                        <a:pt x="4541" y="316"/>
                      </a:lnTo>
                      <a:lnTo>
                        <a:pt x="4580" y="435"/>
                      </a:lnTo>
                      <a:lnTo>
                        <a:pt x="4620" y="553"/>
                      </a:lnTo>
                      <a:lnTo>
                        <a:pt x="4659" y="711"/>
                      </a:lnTo>
                      <a:lnTo>
                        <a:pt x="4659" y="5764"/>
                      </a:lnTo>
                      <a:lnTo>
                        <a:pt x="4659" y="5764"/>
                      </a:lnTo>
                      <a:lnTo>
                        <a:pt x="4620" y="5883"/>
                      </a:lnTo>
                      <a:lnTo>
                        <a:pt x="4580" y="6041"/>
                      </a:lnTo>
                      <a:lnTo>
                        <a:pt x="4541" y="6159"/>
                      </a:lnTo>
                      <a:lnTo>
                        <a:pt x="4462" y="6238"/>
                      </a:lnTo>
                      <a:lnTo>
                        <a:pt x="4343" y="6357"/>
                      </a:lnTo>
                      <a:lnTo>
                        <a:pt x="4225" y="6396"/>
                      </a:lnTo>
                      <a:lnTo>
                        <a:pt x="4106" y="6436"/>
                      </a:lnTo>
                      <a:lnTo>
                        <a:pt x="3948" y="6475"/>
                      </a:lnTo>
                      <a:lnTo>
                        <a:pt x="711" y="6475"/>
                      </a:lnTo>
                      <a:lnTo>
                        <a:pt x="711" y="6475"/>
                      </a:lnTo>
                      <a:lnTo>
                        <a:pt x="553" y="6436"/>
                      </a:lnTo>
                      <a:lnTo>
                        <a:pt x="435" y="6396"/>
                      </a:lnTo>
                      <a:lnTo>
                        <a:pt x="316" y="6357"/>
                      </a:lnTo>
                      <a:lnTo>
                        <a:pt x="198" y="6238"/>
                      </a:lnTo>
                      <a:lnTo>
                        <a:pt x="119" y="6159"/>
                      </a:lnTo>
                      <a:lnTo>
                        <a:pt x="40" y="6041"/>
                      </a:lnTo>
                      <a:lnTo>
                        <a:pt x="1" y="5883"/>
                      </a:lnTo>
                      <a:lnTo>
                        <a:pt x="1" y="5764"/>
                      </a:lnTo>
                      <a:lnTo>
                        <a:pt x="1" y="711"/>
                      </a:lnTo>
                      <a:lnTo>
                        <a:pt x="1" y="711"/>
                      </a:lnTo>
                      <a:lnTo>
                        <a:pt x="1" y="553"/>
                      </a:lnTo>
                      <a:lnTo>
                        <a:pt x="40" y="435"/>
                      </a:lnTo>
                      <a:lnTo>
                        <a:pt x="119" y="316"/>
                      </a:lnTo>
                      <a:lnTo>
                        <a:pt x="198" y="198"/>
                      </a:lnTo>
                      <a:lnTo>
                        <a:pt x="316" y="119"/>
                      </a:lnTo>
                      <a:lnTo>
                        <a:pt x="435" y="79"/>
                      </a:lnTo>
                      <a:lnTo>
                        <a:pt x="553" y="40"/>
                      </a:lnTo>
                      <a:lnTo>
                        <a:pt x="7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3"/>
                <p:cNvSpPr/>
                <p:nvPr/>
              </p:nvSpPr>
              <p:spPr>
                <a:xfrm>
                  <a:off x="1893275" y="3447700"/>
                  <a:ext cx="116500" cy="161900"/>
                </a:xfrm>
                <a:custGeom>
                  <a:avLst/>
                  <a:gdLst/>
                  <a:ahLst/>
                  <a:cxnLst/>
                  <a:rect l="l" t="t" r="r" b="b"/>
                  <a:pathLst>
                    <a:path w="4660" h="6476" extrusionOk="0">
                      <a:moveTo>
                        <a:pt x="711" y="1"/>
                      </a:moveTo>
                      <a:lnTo>
                        <a:pt x="553" y="40"/>
                      </a:lnTo>
                      <a:lnTo>
                        <a:pt x="435" y="79"/>
                      </a:lnTo>
                      <a:lnTo>
                        <a:pt x="316" y="119"/>
                      </a:lnTo>
                      <a:lnTo>
                        <a:pt x="198" y="198"/>
                      </a:lnTo>
                      <a:lnTo>
                        <a:pt x="119" y="316"/>
                      </a:lnTo>
                      <a:lnTo>
                        <a:pt x="40" y="435"/>
                      </a:lnTo>
                      <a:lnTo>
                        <a:pt x="1" y="553"/>
                      </a:lnTo>
                      <a:lnTo>
                        <a:pt x="1" y="711"/>
                      </a:lnTo>
                      <a:lnTo>
                        <a:pt x="1" y="5764"/>
                      </a:lnTo>
                      <a:lnTo>
                        <a:pt x="1" y="5883"/>
                      </a:lnTo>
                      <a:lnTo>
                        <a:pt x="40" y="6041"/>
                      </a:lnTo>
                      <a:lnTo>
                        <a:pt x="119" y="6159"/>
                      </a:lnTo>
                      <a:lnTo>
                        <a:pt x="198" y="6238"/>
                      </a:lnTo>
                      <a:lnTo>
                        <a:pt x="316" y="6357"/>
                      </a:lnTo>
                      <a:lnTo>
                        <a:pt x="435" y="6396"/>
                      </a:lnTo>
                      <a:lnTo>
                        <a:pt x="553" y="6436"/>
                      </a:lnTo>
                      <a:lnTo>
                        <a:pt x="711" y="6475"/>
                      </a:lnTo>
                      <a:lnTo>
                        <a:pt x="3948" y="6475"/>
                      </a:lnTo>
                      <a:lnTo>
                        <a:pt x="4106" y="6436"/>
                      </a:lnTo>
                      <a:lnTo>
                        <a:pt x="4225" y="6396"/>
                      </a:lnTo>
                      <a:lnTo>
                        <a:pt x="4343" y="6357"/>
                      </a:lnTo>
                      <a:lnTo>
                        <a:pt x="4462" y="6238"/>
                      </a:lnTo>
                      <a:lnTo>
                        <a:pt x="4541" y="6159"/>
                      </a:lnTo>
                      <a:lnTo>
                        <a:pt x="4580" y="6041"/>
                      </a:lnTo>
                      <a:lnTo>
                        <a:pt x="4620" y="5883"/>
                      </a:lnTo>
                      <a:lnTo>
                        <a:pt x="4659" y="5764"/>
                      </a:lnTo>
                      <a:lnTo>
                        <a:pt x="4659" y="711"/>
                      </a:lnTo>
                      <a:lnTo>
                        <a:pt x="4659" y="593"/>
                      </a:lnTo>
                      <a:lnTo>
                        <a:pt x="4541" y="356"/>
                      </a:lnTo>
                      <a:lnTo>
                        <a:pt x="4383" y="158"/>
                      </a:lnTo>
                      <a:lnTo>
                        <a:pt x="4185" y="40"/>
                      </a:lnTo>
                      <a:lnTo>
                        <a:pt x="3948" y="1"/>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a:off x="1893275" y="3447700"/>
                  <a:ext cx="116500" cy="161900"/>
                </a:xfrm>
                <a:custGeom>
                  <a:avLst/>
                  <a:gdLst/>
                  <a:ahLst/>
                  <a:cxnLst/>
                  <a:rect l="l" t="t" r="r" b="b"/>
                  <a:pathLst>
                    <a:path w="4660" h="6476" fill="none" extrusionOk="0">
                      <a:moveTo>
                        <a:pt x="3948" y="1"/>
                      </a:moveTo>
                      <a:lnTo>
                        <a:pt x="711" y="1"/>
                      </a:lnTo>
                      <a:lnTo>
                        <a:pt x="711" y="1"/>
                      </a:lnTo>
                      <a:lnTo>
                        <a:pt x="553" y="40"/>
                      </a:lnTo>
                      <a:lnTo>
                        <a:pt x="435" y="79"/>
                      </a:lnTo>
                      <a:lnTo>
                        <a:pt x="316" y="119"/>
                      </a:lnTo>
                      <a:lnTo>
                        <a:pt x="198" y="198"/>
                      </a:lnTo>
                      <a:lnTo>
                        <a:pt x="119" y="316"/>
                      </a:lnTo>
                      <a:lnTo>
                        <a:pt x="40" y="435"/>
                      </a:lnTo>
                      <a:lnTo>
                        <a:pt x="1" y="553"/>
                      </a:lnTo>
                      <a:lnTo>
                        <a:pt x="1" y="711"/>
                      </a:lnTo>
                      <a:lnTo>
                        <a:pt x="1" y="5764"/>
                      </a:lnTo>
                      <a:lnTo>
                        <a:pt x="1" y="5764"/>
                      </a:lnTo>
                      <a:lnTo>
                        <a:pt x="1" y="5883"/>
                      </a:lnTo>
                      <a:lnTo>
                        <a:pt x="40" y="6041"/>
                      </a:lnTo>
                      <a:lnTo>
                        <a:pt x="119" y="6159"/>
                      </a:lnTo>
                      <a:lnTo>
                        <a:pt x="198" y="6238"/>
                      </a:lnTo>
                      <a:lnTo>
                        <a:pt x="316" y="6357"/>
                      </a:lnTo>
                      <a:lnTo>
                        <a:pt x="435" y="6396"/>
                      </a:lnTo>
                      <a:lnTo>
                        <a:pt x="553" y="6436"/>
                      </a:lnTo>
                      <a:lnTo>
                        <a:pt x="711" y="6475"/>
                      </a:lnTo>
                      <a:lnTo>
                        <a:pt x="3948" y="6475"/>
                      </a:lnTo>
                      <a:lnTo>
                        <a:pt x="3948" y="6475"/>
                      </a:lnTo>
                      <a:lnTo>
                        <a:pt x="4106" y="6436"/>
                      </a:lnTo>
                      <a:lnTo>
                        <a:pt x="4225" y="6396"/>
                      </a:lnTo>
                      <a:lnTo>
                        <a:pt x="4343" y="6357"/>
                      </a:lnTo>
                      <a:lnTo>
                        <a:pt x="4462" y="6238"/>
                      </a:lnTo>
                      <a:lnTo>
                        <a:pt x="4541" y="6159"/>
                      </a:lnTo>
                      <a:lnTo>
                        <a:pt x="4580" y="6041"/>
                      </a:lnTo>
                      <a:lnTo>
                        <a:pt x="4620" y="5883"/>
                      </a:lnTo>
                      <a:lnTo>
                        <a:pt x="4659" y="5764"/>
                      </a:lnTo>
                      <a:lnTo>
                        <a:pt x="4659" y="711"/>
                      </a:lnTo>
                      <a:lnTo>
                        <a:pt x="4659" y="711"/>
                      </a:lnTo>
                      <a:lnTo>
                        <a:pt x="4659" y="593"/>
                      </a:lnTo>
                      <a:lnTo>
                        <a:pt x="4659" y="593"/>
                      </a:lnTo>
                      <a:lnTo>
                        <a:pt x="4541" y="356"/>
                      </a:lnTo>
                      <a:lnTo>
                        <a:pt x="4383" y="158"/>
                      </a:lnTo>
                      <a:lnTo>
                        <a:pt x="4185" y="40"/>
                      </a:lnTo>
                      <a:lnTo>
                        <a:pt x="39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p:nvPr/>
              </p:nvSpPr>
              <p:spPr>
                <a:xfrm>
                  <a:off x="1930775" y="3494100"/>
                  <a:ext cx="66150" cy="80950"/>
                </a:xfrm>
                <a:custGeom>
                  <a:avLst/>
                  <a:gdLst/>
                  <a:ahLst/>
                  <a:cxnLst/>
                  <a:rect l="l" t="t" r="r" b="b"/>
                  <a:pathLst>
                    <a:path w="2646" h="3238" extrusionOk="0">
                      <a:moveTo>
                        <a:pt x="1" y="0"/>
                      </a:moveTo>
                      <a:lnTo>
                        <a:pt x="1" y="3237"/>
                      </a:lnTo>
                      <a:lnTo>
                        <a:pt x="2646" y="3237"/>
                      </a:lnTo>
                      <a:lnTo>
                        <a:pt x="2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3"/>
                <p:cNvSpPr/>
                <p:nvPr/>
              </p:nvSpPr>
              <p:spPr>
                <a:xfrm>
                  <a:off x="1909075" y="3425975"/>
                  <a:ext cx="84900" cy="21750"/>
                </a:xfrm>
                <a:custGeom>
                  <a:avLst/>
                  <a:gdLst/>
                  <a:ahLst/>
                  <a:cxnLst/>
                  <a:rect l="l" t="t" r="r" b="b"/>
                  <a:pathLst>
                    <a:path w="3396" h="870" extrusionOk="0">
                      <a:moveTo>
                        <a:pt x="119" y="1"/>
                      </a:moveTo>
                      <a:lnTo>
                        <a:pt x="40" y="80"/>
                      </a:lnTo>
                      <a:lnTo>
                        <a:pt x="0" y="119"/>
                      </a:lnTo>
                      <a:lnTo>
                        <a:pt x="0" y="198"/>
                      </a:lnTo>
                      <a:lnTo>
                        <a:pt x="0" y="672"/>
                      </a:lnTo>
                      <a:lnTo>
                        <a:pt x="0" y="751"/>
                      </a:lnTo>
                      <a:lnTo>
                        <a:pt x="40" y="791"/>
                      </a:lnTo>
                      <a:lnTo>
                        <a:pt x="119" y="870"/>
                      </a:lnTo>
                      <a:lnTo>
                        <a:pt x="3277" y="870"/>
                      </a:lnTo>
                      <a:lnTo>
                        <a:pt x="3316" y="791"/>
                      </a:lnTo>
                      <a:lnTo>
                        <a:pt x="3395" y="751"/>
                      </a:lnTo>
                      <a:lnTo>
                        <a:pt x="3395" y="672"/>
                      </a:lnTo>
                      <a:lnTo>
                        <a:pt x="3395" y="198"/>
                      </a:lnTo>
                      <a:lnTo>
                        <a:pt x="3395" y="119"/>
                      </a:lnTo>
                      <a:lnTo>
                        <a:pt x="3316" y="80"/>
                      </a:lnTo>
                      <a:lnTo>
                        <a:pt x="327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3"/>
                <p:cNvSpPr/>
                <p:nvPr/>
              </p:nvSpPr>
              <p:spPr>
                <a:xfrm>
                  <a:off x="1710675" y="2866375"/>
                  <a:ext cx="247775" cy="153000"/>
                </a:xfrm>
                <a:custGeom>
                  <a:avLst/>
                  <a:gdLst/>
                  <a:ahLst/>
                  <a:cxnLst/>
                  <a:rect l="l" t="t" r="r" b="b"/>
                  <a:pathLst>
                    <a:path w="9911" h="6120" extrusionOk="0">
                      <a:moveTo>
                        <a:pt x="1" y="0"/>
                      </a:moveTo>
                      <a:lnTo>
                        <a:pt x="1" y="6120"/>
                      </a:lnTo>
                      <a:lnTo>
                        <a:pt x="9910" y="6120"/>
                      </a:lnTo>
                      <a:lnTo>
                        <a:pt x="9910"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3"/>
                <p:cNvSpPr/>
                <p:nvPr/>
              </p:nvSpPr>
              <p:spPr>
                <a:xfrm>
                  <a:off x="1710675" y="2866375"/>
                  <a:ext cx="247775" cy="153000"/>
                </a:xfrm>
                <a:custGeom>
                  <a:avLst/>
                  <a:gdLst/>
                  <a:ahLst/>
                  <a:cxnLst/>
                  <a:rect l="l" t="t" r="r" b="b"/>
                  <a:pathLst>
                    <a:path w="9911" h="6120" fill="none" extrusionOk="0">
                      <a:moveTo>
                        <a:pt x="1" y="0"/>
                      </a:moveTo>
                      <a:lnTo>
                        <a:pt x="9910" y="0"/>
                      </a:lnTo>
                      <a:lnTo>
                        <a:pt x="9910" y="6120"/>
                      </a:lnTo>
                      <a:lnTo>
                        <a:pt x="1" y="612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3"/>
                <p:cNvSpPr/>
                <p:nvPr/>
              </p:nvSpPr>
              <p:spPr>
                <a:xfrm>
                  <a:off x="1793600" y="2929525"/>
                  <a:ext cx="164850" cy="89850"/>
                </a:xfrm>
                <a:custGeom>
                  <a:avLst/>
                  <a:gdLst/>
                  <a:ahLst/>
                  <a:cxnLst/>
                  <a:rect l="l" t="t" r="r" b="b"/>
                  <a:pathLst>
                    <a:path w="6594" h="3594" extrusionOk="0">
                      <a:moveTo>
                        <a:pt x="0" y="1"/>
                      </a:moveTo>
                      <a:lnTo>
                        <a:pt x="0" y="554"/>
                      </a:lnTo>
                      <a:lnTo>
                        <a:pt x="6593" y="554"/>
                      </a:lnTo>
                      <a:lnTo>
                        <a:pt x="6593" y="1"/>
                      </a:lnTo>
                      <a:close/>
                      <a:moveTo>
                        <a:pt x="0" y="1067"/>
                      </a:moveTo>
                      <a:lnTo>
                        <a:pt x="0" y="3594"/>
                      </a:lnTo>
                      <a:lnTo>
                        <a:pt x="6593" y="3594"/>
                      </a:lnTo>
                      <a:lnTo>
                        <a:pt x="6593" y="1067"/>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1793600" y="2956175"/>
                  <a:ext cx="164850" cy="63200"/>
                </a:xfrm>
                <a:custGeom>
                  <a:avLst/>
                  <a:gdLst/>
                  <a:ahLst/>
                  <a:cxnLst/>
                  <a:rect l="l" t="t" r="r" b="b"/>
                  <a:pathLst>
                    <a:path w="6594" h="2528" fill="none" extrusionOk="0">
                      <a:moveTo>
                        <a:pt x="6593" y="1"/>
                      </a:moveTo>
                      <a:lnTo>
                        <a:pt x="0" y="1"/>
                      </a:lnTo>
                      <a:lnTo>
                        <a:pt x="0" y="2528"/>
                      </a:lnTo>
                      <a:lnTo>
                        <a:pt x="6593" y="2528"/>
                      </a:lnTo>
                      <a:lnTo>
                        <a:pt x="659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1793600" y="2929525"/>
                  <a:ext cx="164850" cy="13850"/>
                </a:xfrm>
                <a:custGeom>
                  <a:avLst/>
                  <a:gdLst/>
                  <a:ahLst/>
                  <a:cxnLst/>
                  <a:rect l="l" t="t" r="r" b="b"/>
                  <a:pathLst>
                    <a:path w="6594" h="554" fill="none" extrusionOk="0">
                      <a:moveTo>
                        <a:pt x="6593" y="1"/>
                      </a:moveTo>
                      <a:lnTo>
                        <a:pt x="0" y="1"/>
                      </a:lnTo>
                      <a:lnTo>
                        <a:pt x="0" y="554"/>
                      </a:lnTo>
                      <a:lnTo>
                        <a:pt x="6593" y="554"/>
                      </a:lnTo>
                      <a:lnTo>
                        <a:pt x="659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1710675" y="2866375"/>
                  <a:ext cx="247775" cy="63175"/>
                </a:xfrm>
                <a:custGeom>
                  <a:avLst/>
                  <a:gdLst/>
                  <a:ahLst/>
                  <a:cxnLst/>
                  <a:rect l="l" t="t" r="r" b="b"/>
                  <a:pathLst>
                    <a:path w="9911" h="2527" extrusionOk="0">
                      <a:moveTo>
                        <a:pt x="9910" y="0"/>
                      </a:moveTo>
                      <a:lnTo>
                        <a:pt x="1" y="0"/>
                      </a:lnTo>
                      <a:lnTo>
                        <a:pt x="1" y="0"/>
                      </a:lnTo>
                      <a:lnTo>
                        <a:pt x="3317" y="0"/>
                      </a:lnTo>
                      <a:lnTo>
                        <a:pt x="9910" y="0"/>
                      </a:lnTo>
                      <a:lnTo>
                        <a:pt x="9910" y="2527"/>
                      </a:lnTo>
                      <a:lnTo>
                        <a:pt x="99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a:off x="1710675" y="2866375"/>
                  <a:ext cx="247775" cy="63175"/>
                </a:xfrm>
                <a:custGeom>
                  <a:avLst/>
                  <a:gdLst/>
                  <a:ahLst/>
                  <a:cxnLst/>
                  <a:rect l="l" t="t" r="r" b="b"/>
                  <a:pathLst>
                    <a:path w="9911" h="2527" fill="none" extrusionOk="0">
                      <a:moveTo>
                        <a:pt x="9910" y="0"/>
                      </a:moveTo>
                      <a:lnTo>
                        <a:pt x="1" y="0"/>
                      </a:lnTo>
                      <a:lnTo>
                        <a:pt x="1" y="0"/>
                      </a:lnTo>
                      <a:lnTo>
                        <a:pt x="3317" y="0"/>
                      </a:lnTo>
                      <a:lnTo>
                        <a:pt x="9910" y="0"/>
                      </a:lnTo>
                      <a:lnTo>
                        <a:pt x="9910" y="2527"/>
                      </a:lnTo>
                      <a:lnTo>
                        <a:pt x="991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a:off x="1710675" y="2866375"/>
                  <a:ext cx="82950" cy="63175"/>
                </a:xfrm>
                <a:custGeom>
                  <a:avLst/>
                  <a:gdLst/>
                  <a:ahLst/>
                  <a:cxnLst/>
                  <a:rect l="l" t="t" r="r" b="b"/>
                  <a:pathLst>
                    <a:path w="3318" h="2527" extrusionOk="0">
                      <a:moveTo>
                        <a:pt x="1" y="0"/>
                      </a:moveTo>
                      <a:lnTo>
                        <a:pt x="1" y="2527"/>
                      </a:lnTo>
                      <a:lnTo>
                        <a:pt x="3317" y="2527"/>
                      </a:lnTo>
                      <a:lnTo>
                        <a:pt x="3317" y="0"/>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a:off x="1710675" y="2866375"/>
                  <a:ext cx="82950" cy="63175"/>
                </a:xfrm>
                <a:custGeom>
                  <a:avLst/>
                  <a:gdLst/>
                  <a:ahLst/>
                  <a:cxnLst/>
                  <a:rect l="l" t="t" r="r" b="b"/>
                  <a:pathLst>
                    <a:path w="3318" h="2527" fill="none" extrusionOk="0">
                      <a:moveTo>
                        <a:pt x="3317" y="0"/>
                      </a:moveTo>
                      <a:lnTo>
                        <a:pt x="1" y="0"/>
                      </a:lnTo>
                      <a:lnTo>
                        <a:pt x="1" y="2527"/>
                      </a:lnTo>
                      <a:lnTo>
                        <a:pt x="3317" y="2527"/>
                      </a:lnTo>
                      <a:lnTo>
                        <a:pt x="33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a:off x="1793600" y="2866375"/>
                  <a:ext cx="164850" cy="63175"/>
                </a:xfrm>
                <a:custGeom>
                  <a:avLst/>
                  <a:gdLst/>
                  <a:ahLst/>
                  <a:cxnLst/>
                  <a:rect l="l" t="t" r="r" b="b"/>
                  <a:pathLst>
                    <a:path w="6594" h="2527" extrusionOk="0">
                      <a:moveTo>
                        <a:pt x="0" y="0"/>
                      </a:moveTo>
                      <a:lnTo>
                        <a:pt x="0" y="2527"/>
                      </a:lnTo>
                      <a:lnTo>
                        <a:pt x="6593" y="2527"/>
                      </a:lnTo>
                      <a:lnTo>
                        <a:pt x="6593" y="0"/>
                      </a:lnTo>
                      <a:close/>
                    </a:path>
                  </a:pathLst>
                </a:custGeom>
                <a:solidFill>
                  <a:srgbClr val="D3E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a:off x="1793600" y="2866375"/>
                  <a:ext cx="164850" cy="63175"/>
                </a:xfrm>
                <a:custGeom>
                  <a:avLst/>
                  <a:gdLst/>
                  <a:ahLst/>
                  <a:cxnLst/>
                  <a:rect l="l" t="t" r="r" b="b"/>
                  <a:pathLst>
                    <a:path w="6594" h="2527" fill="none" extrusionOk="0">
                      <a:moveTo>
                        <a:pt x="6593" y="0"/>
                      </a:moveTo>
                      <a:lnTo>
                        <a:pt x="0" y="0"/>
                      </a:lnTo>
                      <a:lnTo>
                        <a:pt x="0" y="2527"/>
                      </a:lnTo>
                      <a:lnTo>
                        <a:pt x="6593" y="2527"/>
                      </a:lnTo>
                      <a:lnTo>
                        <a:pt x="65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a:off x="1710675" y="2943350"/>
                  <a:ext cx="82950" cy="12850"/>
                </a:xfrm>
                <a:custGeom>
                  <a:avLst/>
                  <a:gdLst/>
                  <a:ahLst/>
                  <a:cxnLst/>
                  <a:rect l="l" t="t" r="r" b="b"/>
                  <a:pathLst>
                    <a:path w="3318" h="514" extrusionOk="0">
                      <a:moveTo>
                        <a:pt x="1" y="1"/>
                      </a:moveTo>
                      <a:lnTo>
                        <a:pt x="1" y="514"/>
                      </a:lnTo>
                      <a:lnTo>
                        <a:pt x="3317" y="514"/>
                      </a:lnTo>
                      <a:lnTo>
                        <a:pt x="3317" y="1"/>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p:nvPr/>
              </p:nvSpPr>
              <p:spPr>
                <a:xfrm>
                  <a:off x="1710675" y="2943350"/>
                  <a:ext cx="82950" cy="12850"/>
                </a:xfrm>
                <a:custGeom>
                  <a:avLst/>
                  <a:gdLst/>
                  <a:ahLst/>
                  <a:cxnLst/>
                  <a:rect l="l" t="t" r="r" b="b"/>
                  <a:pathLst>
                    <a:path w="3318" h="514" fill="none" extrusionOk="0">
                      <a:moveTo>
                        <a:pt x="3317" y="1"/>
                      </a:moveTo>
                      <a:lnTo>
                        <a:pt x="1" y="1"/>
                      </a:lnTo>
                      <a:lnTo>
                        <a:pt x="1" y="514"/>
                      </a:lnTo>
                      <a:lnTo>
                        <a:pt x="3317" y="514"/>
                      </a:lnTo>
                      <a:lnTo>
                        <a:pt x="331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a:off x="1793600" y="2943350"/>
                  <a:ext cx="164850" cy="12850"/>
                </a:xfrm>
                <a:custGeom>
                  <a:avLst/>
                  <a:gdLst/>
                  <a:ahLst/>
                  <a:cxnLst/>
                  <a:rect l="l" t="t" r="r" b="b"/>
                  <a:pathLst>
                    <a:path w="6594" h="514" extrusionOk="0">
                      <a:moveTo>
                        <a:pt x="0" y="1"/>
                      </a:moveTo>
                      <a:lnTo>
                        <a:pt x="0" y="514"/>
                      </a:lnTo>
                      <a:lnTo>
                        <a:pt x="6593" y="514"/>
                      </a:lnTo>
                      <a:lnTo>
                        <a:pt x="6593" y="1"/>
                      </a:lnTo>
                      <a:close/>
                    </a:path>
                  </a:pathLst>
                </a:custGeom>
                <a:solidFill>
                  <a:srgbClr val="D3E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1793600" y="2943350"/>
                  <a:ext cx="164850" cy="12850"/>
                </a:xfrm>
                <a:custGeom>
                  <a:avLst/>
                  <a:gdLst/>
                  <a:ahLst/>
                  <a:cxnLst/>
                  <a:rect l="l" t="t" r="r" b="b"/>
                  <a:pathLst>
                    <a:path w="6594" h="514" fill="none" extrusionOk="0">
                      <a:moveTo>
                        <a:pt x="6593" y="1"/>
                      </a:moveTo>
                      <a:lnTo>
                        <a:pt x="0" y="1"/>
                      </a:lnTo>
                      <a:lnTo>
                        <a:pt x="0" y="514"/>
                      </a:lnTo>
                      <a:lnTo>
                        <a:pt x="6593" y="514"/>
                      </a:lnTo>
                      <a:lnTo>
                        <a:pt x="659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a:off x="1806425" y="2970000"/>
                  <a:ext cx="139175" cy="35550"/>
                </a:xfrm>
                <a:custGeom>
                  <a:avLst/>
                  <a:gdLst/>
                  <a:ahLst/>
                  <a:cxnLst/>
                  <a:rect l="l" t="t" r="r" b="b"/>
                  <a:pathLst>
                    <a:path w="5567" h="1422" extrusionOk="0">
                      <a:moveTo>
                        <a:pt x="0" y="1"/>
                      </a:moveTo>
                      <a:lnTo>
                        <a:pt x="0" y="1422"/>
                      </a:lnTo>
                      <a:lnTo>
                        <a:pt x="5567" y="1422"/>
                      </a:lnTo>
                      <a:lnTo>
                        <a:pt x="55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a:off x="2276225" y="2859450"/>
                  <a:ext cx="86875" cy="101700"/>
                </a:xfrm>
                <a:custGeom>
                  <a:avLst/>
                  <a:gdLst/>
                  <a:ahLst/>
                  <a:cxnLst/>
                  <a:rect l="l" t="t" r="r" b="b"/>
                  <a:pathLst>
                    <a:path w="3475" h="4068" extrusionOk="0">
                      <a:moveTo>
                        <a:pt x="3198" y="1"/>
                      </a:moveTo>
                      <a:lnTo>
                        <a:pt x="3080" y="40"/>
                      </a:lnTo>
                      <a:lnTo>
                        <a:pt x="3001" y="80"/>
                      </a:lnTo>
                      <a:lnTo>
                        <a:pt x="40" y="3633"/>
                      </a:lnTo>
                      <a:lnTo>
                        <a:pt x="0" y="3712"/>
                      </a:lnTo>
                      <a:lnTo>
                        <a:pt x="0" y="3830"/>
                      </a:lnTo>
                      <a:lnTo>
                        <a:pt x="0" y="3909"/>
                      </a:lnTo>
                      <a:lnTo>
                        <a:pt x="79" y="4028"/>
                      </a:lnTo>
                      <a:lnTo>
                        <a:pt x="198" y="4067"/>
                      </a:lnTo>
                      <a:lnTo>
                        <a:pt x="277" y="4067"/>
                      </a:lnTo>
                      <a:lnTo>
                        <a:pt x="395" y="4028"/>
                      </a:lnTo>
                      <a:lnTo>
                        <a:pt x="474" y="3988"/>
                      </a:lnTo>
                      <a:lnTo>
                        <a:pt x="3435" y="435"/>
                      </a:lnTo>
                      <a:lnTo>
                        <a:pt x="3475" y="356"/>
                      </a:lnTo>
                      <a:lnTo>
                        <a:pt x="3475" y="238"/>
                      </a:lnTo>
                      <a:lnTo>
                        <a:pt x="3475" y="159"/>
                      </a:lnTo>
                      <a:lnTo>
                        <a:pt x="3396" y="40"/>
                      </a:lnTo>
                      <a:lnTo>
                        <a:pt x="327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a:off x="2276225" y="2859450"/>
                  <a:ext cx="86875" cy="101700"/>
                </a:xfrm>
                <a:custGeom>
                  <a:avLst/>
                  <a:gdLst/>
                  <a:ahLst/>
                  <a:cxnLst/>
                  <a:rect l="l" t="t" r="r" b="b"/>
                  <a:pathLst>
                    <a:path w="3475" h="4068" fill="none" extrusionOk="0">
                      <a:moveTo>
                        <a:pt x="79" y="4028"/>
                      </a:moveTo>
                      <a:lnTo>
                        <a:pt x="79" y="4028"/>
                      </a:lnTo>
                      <a:lnTo>
                        <a:pt x="0" y="3909"/>
                      </a:lnTo>
                      <a:lnTo>
                        <a:pt x="0" y="3830"/>
                      </a:lnTo>
                      <a:lnTo>
                        <a:pt x="0" y="3712"/>
                      </a:lnTo>
                      <a:lnTo>
                        <a:pt x="40" y="3633"/>
                      </a:lnTo>
                      <a:lnTo>
                        <a:pt x="3001" y="80"/>
                      </a:lnTo>
                      <a:lnTo>
                        <a:pt x="3001" y="80"/>
                      </a:lnTo>
                      <a:lnTo>
                        <a:pt x="3080" y="40"/>
                      </a:lnTo>
                      <a:lnTo>
                        <a:pt x="3198" y="1"/>
                      </a:lnTo>
                      <a:lnTo>
                        <a:pt x="3277" y="1"/>
                      </a:lnTo>
                      <a:lnTo>
                        <a:pt x="3396" y="40"/>
                      </a:lnTo>
                      <a:lnTo>
                        <a:pt x="3396" y="40"/>
                      </a:lnTo>
                      <a:lnTo>
                        <a:pt x="3475" y="159"/>
                      </a:lnTo>
                      <a:lnTo>
                        <a:pt x="3475" y="238"/>
                      </a:lnTo>
                      <a:lnTo>
                        <a:pt x="3475" y="356"/>
                      </a:lnTo>
                      <a:lnTo>
                        <a:pt x="3435" y="435"/>
                      </a:lnTo>
                      <a:lnTo>
                        <a:pt x="474" y="3988"/>
                      </a:lnTo>
                      <a:lnTo>
                        <a:pt x="474" y="3988"/>
                      </a:lnTo>
                      <a:lnTo>
                        <a:pt x="395" y="4028"/>
                      </a:lnTo>
                      <a:lnTo>
                        <a:pt x="277" y="4067"/>
                      </a:lnTo>
                      <a:lnTo>
                        <a:pt x="198" y="4067"/>
                      </a:lnTo>
                      <a:lnTo>
                        <a:pt x="79" y="4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a:off x="2299900" y="2859450"/>
                  <a:ext cx="87875" cy="102675"/>
                </a:xfrm>
                <a:custGeom>
                  <a:avLst/>
                  <a:gdLst/>
                  <a:ahLst/>
                  <a:cxnLst/>
                  <a:rect l="l" t="t" r="r" b="b"/>
                  <a:pathLst>
                    <a:path w="3515" h="4107" extrusionOk="0">
                      <a:moveTo>
                        <a:pt x="3199" y="1"/>
                      </a:moveTo>
                      <a:lnTo>
                        <a:pt x="3080" y="40"/>
                      </a:lnTo>
                      <a:lnTo>
                        <a:pt x="3001" y="119"/>
                      </a:lnTo>
                      <a:lnTo>
                        <a:pt x="80" y="3633"/>
                      </a:lnTo>
                      <a:lnTo>
                        <a:pt x="1" y="3751"/>
                      </a:lnTo>
                      <a:lnTo>
                        <a:pt x="1" y="3830"/>
                      </a:lnTo>
                      <a:lnTo>
                        <a:pt x="40" y="3949"/>
                      </a:lnTo>
                      <a:lnTo>
                        <a:pt x="80" y="4028"/>
                      </a:lnTo>
                      <a:lnTo>
                        <a:pt x="198" y="4067"/>
                      </a:lnTo>
                      <a:lnTo>
                        <a:pt x="317" y="4107"/>
                      </a:lnTo>
                      <a:lnTo>
                        <a:pt x="396" y="4067"/>
                      </a:lnTo>
                      <a:lnTo>
                        <a:pt x="475" y="3988"/>
                      </a:lnTo>
                      <a:lnTo>
                        <a:pt x="3436" y="475"/>
                      </a:lnTo>
                      <a:lnTo>
                        <a:pt x="3475" y="356"/>
                      </a:lnTo>
                      <a:lnTo>
                        <a:pt x="3515" y="277"/>
                      </a:lnTo>
                      <a:lnTo>
                        <a:pt x="3475" y="159"/>
                      </a:lnTo>
                      <a:lnTo>
                        <a:pt x="3396" y="80"/>
                      </a:lnTo>
                      <a:lnTo>
                        <a:pt x="3278" y="40"/>
                      </a:lnTo>
                      <a:lnTo>
                        <a:pt x="3199"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p:nvPr/>
              </p:nvSpPr>
              <p:spPr>
                <a:xfrm>
                  <a:off x="2299900" y="2859450"/>
                  <a:ext cx="87875" cy="102675"/>
                </a:xfrm>
                <a:custGeom>
                  <a:avLst/>
                  <a:gdLst/>
                  <a:ahLst/>
                  <a:cxnLst/>
                  <a:rect l="l" t="t" r="r" b="b"/>
                  <a:pathLst>
                    <a:path w="3515" h="4107" fill="none" extrusionOk="0">
                      <a:moveTo>
                        <a:pt x="80" y="4028"/>
                      </a:moveTo>
                      <a:lnTo>
                        <a:pt x="80" y="4028"/>
                      </a:lnTo>
                      <a:lnTo>
                        <a:pt x="40" y="3949"/>
                      </a:lnTo>
                      <a:lnTo>
                        <a:pt x="1" y="3830"/>
                      </a:lnTo>
                      <a:lnTo>
                        <a:pt x="1" y="3751"/>
                      </a:lnTo>
                      <a:lnTo>
                        <a:pt x="80" y="3633"/>
                      </a:lnTo>
                      <a:lnTo>
                        <a:pt x="3001" y="119"/>
                      </a:lnTo>
                      <a:lnTo>
                        <a:pt x="3001" y="119"/>
                      </a:lnTo>
                      <a:lnTo>
                        <a:pt x="3080" y="40"/>
                      </a:lnTo>
                      <a:lnTo>
                        <a:pt x="3199" y="1"/>
                      </a:lnTo>
                      <a:lnTo>
                        <a:pt x="3278" y="40"/>
                      </a:lnTo>
                      <a:lnTo>
                        <a:pt x="3396" y="80"/>
                      </a:lnTo>
                      <a:lnTo>
                        <a:pt x="3396" y="80"/>
                      </a:lnTo>
                      <a:lnTo>
                        <a:pt x="3396" y="80"/>
                      </a:lnTo>
                      <a:lnTo>
                        <a:pt x="3475" y="159"/>
                      </a:lnTo>
                      <a:lnTo>
                        <a:pt x="3515" y="277"/>
                      </a:lnTo>
                      <a:lnTo>
                        <a:pt x="3475" y="356"/>
                      </a:lnTo>
                      <a:lnTo>
                        <a:pt x="3436" y="475"/>
                      </a:lnTo>
                      <a:lnTo>
                        <a:pt x="3436" y="475"/>
                      </a:lnTo>
                      <a:lnTo>
                        <a:pt x="475" y="3988"/>
                      </a:lnTo>
                      <a:lnTo>
                        <a:pt x="475" y="3988"/>
                      </a:lnTo>
                      <a:lnTo>
                        <a:pt x="396" y="4067"/>
                      </a:lnTo>
                      <a:lnTo>
                        <a:pt x="317" y="4107"/>
                      </a:lnTo>
                      <a:lnTo>
                        <a:pt x="198" y="4067"/>
                      </a:lnTo>
                      <a:lnTo>
                        <a:pt x="80" y="4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p:nvPr/>
              </p:nvSpPr>
              <p:spPr>
                <a:xfrm>
                  <a:off x="2319650" y="2864400"/>
                  <a:ext cx="87875" cy="102675"/>
                </a:xfrm>
                <a:custGeom>
                  <a:avLst/>
                  <a:gdLst/>
                  <a:ahLst/>
                  <a:cxnLst/>
                  <a:rect l="l" t="t" r="r" b="b"/>
                  <a:pathLst>
                    <a:path w="3515" h="4107" extrusionOk="0">
                      <a:moveTo>
                        <a:pt x="3198" y="0"/>
                      </a:moveTo>
                      <a:lnTo>
                        <a:pt x="3119" y="40"/>
                      </a:lnTo>
                      <a:lnTo>
                        <a:pt x="3040" y="119"/>
                      </a:lnTo>
                      <a:lnTo>
                        <a:pt x="79" y="3632"/>
                      </a:lnTo>
                      <a:lnTo>
                        <a:pt x="40" y="3751"/>
                      </a:lnTo>
                      <a:lnTo>
                        <a:pt x="1" y="3869"/>
                      </a:lnTo>
                      <a:lnTo>
                        <a:pt x="40" y="3948"/>
                      </a:lnTo>
                      <a:lnTo>
                        <a:pt x="119" y="4027"/>
                      </a:lnTo>
                      <a:lnTo>
                        <a:pt x="198" y="4106"/>
                      </a:lnTo>
                      <a:lnTo>
                        <a:pt x="316" y="4106"/>
                      </a:lnTo>
                      <a:lnTo>
                        <a:pt x="435" y="4067"/>
                      </a:lnTo>
                      <a:lnTo>
                        <a:pt x="514" y="3988"/>
                      </a:lnTo>
                      <a:lnTo>
                        <a:pt x="3435" y="474"/>
                      </a:lnTo>
                      <a:lnTo>
                        <a:pt x="3514" y="395"/>
                      </a:lnTo>
                      <a:lnTo>
                        <a:pt x="3514" y="277"/>
                      </a:lnTo>
                      <a:lnTo>
                        <a:pt x="3475" y="158"/>
                      </a:lnTo>
                      <a:lnTo>
                        <a:pt x="3396" y="79"/>
                      </a:lnTo>
                      <a:lnTo>
                        <a:pt x="3317" y="40"/>
                      </a:lnTo>
                      <a:lnTo>
                        <a:pt x="3198"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2319650" y="2864400"/>
                  <a:ext cx="87875" cy="102675"/>
                </a:xfrm>
                <a:custGeom>
                  <a:avLst/>
                  <a:gdLst/>
                  <a:ahLst/>
                  <a:cxnLst/>
                  <a:rect l="l" t="t" r="r" b="b"/>
                  <a:pathLst>
                    <a:path w="3515" h="4107" fill="none" extrusionOk="0">
                      <a:moveTo>
                        <a:pt x="119" y="4027"/>
                      </a:moveTo>
                      <a:lnTo>
                        <a:pt x="119" y="4027"/>
                      </a:lnTo>
                      <a:lnTo>
                        <a:pt x="40" y="3948"/>
                      </a:lnTo>
                      <a:lnTo>
                        <a:pt x="1" y="3869"/>
                      </a:lnTo>
                      <a:lnTo>
                        <a:pt x="40" y="3751"/>
                      </a:lnTo>
                      <a:lnTo>
                        <a:pt x="79" y="3632"/>
                      </a:lnTo>
                      <a:lnTo>
                        <a:pt x="79" y="3632"/>
                      </a:lnTo>
                      <a:lnTo>
                        <a:pt x="3040" y="119"/>
                      </a:lnTo>
                      <a:lnTo>
                        <a:pt x="3040" y="119"/>
                      </a:lnTo>
                      <a:lnTo>
                        <a:pt x="3119" y="40"/>
                      </a:lnTo>
                      <a:lnTo>
                        <a:pt x="3198" y="0"/>
                      </a:lnTo>
                      <a:lnTo>
                        <a:pt x="3317" y="40"/>
                      </a:lnTo>
                      <a:lnTo>
                        <a:pt x="3396" y="79"/>
                      </a:lnTo>
                      <a:lnTo>
                        <a:pt x="3396" y="79"/>
                      </a:lnTo>
                      <a:lnTo>
                        <a:pt x="3396" y="79"/>
                      </a:lnTo>
                      <a:lnTo>
                        <a:pt x="3475" y="158"/>
                      </a:lnTo>
                      <a:lnTo>
                        <a:pt x="3514" y="277"/>
                      </a:lnTo>
                      <a:lnTo>
                        <a:pt x="3514" y="395"/>
                      </a:lnTo>
                      <a:lnTo>
                        <a:pt x="3435" y="474"/>
                      </a:lnTo>
                      <a:lnTo>
                        <a:pt x="514" y="3988"/>
                      </a:lnTo>
                      <a:lnTo>
                        <a:pt x="514" y="3988"/>
                      </a:lnTo>
                      <a:lnTo>
                        <a:pt x="435" y="4067"/>
                      </a:lnTo>
                      <a:lnTo>
                        <a:pt x="316" y="4106"/>
                      </a:lnTo>
                      <a:lnTo>
                        <a:pt x="198" y="4106"/>
                      </a:lnTo>
                      <a:lnTo>
                        <a:pt x="119" y="40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p:nvPr/>
              </p:nvSpPr>
              <p:spPr>
                <a:xfrm>
                  <a:off x="2040325" y="2895975"/>
                  <a:ext cx="383975" cy="48400"/>
                </a:xfrm>
                <a:custGeom>
                  <a:avLst/>
                  <a:gdLst/>
                  <a:ahLst/>
                  <a:cxnLst/>
                  <a:rect l="l" t="t" r="r" b="b"/>
                  <a:pathLst>
                    <a:path w="15359" h="1936" extrusionOk="0">
                      <a:moveTo>
                        <a:pt x="988" y="1"/>
                      </a:moveTo>
                      <a:lnTo>
                        <a:pt x="672" y="40"/>
                      </a:lnTo>
                      <a:lnTo>
                        <a:pt x="396" y="119"/>
                      </a:lnTo>
                      <a:lnTo>
                        <a:pt x="277" y="198"/>
                      </a:lnTo>
                      <a:lnTo>
                        <a:pt x="159" y="317"/>
                      </a:lnTo>
                      <a:lnTo>
                        <a:pt x="80" y="474"/>
                      </a:lnTo>
                      <a:lnTo>
                        <a:pt x="1" y="632"/>
                      </a:lnTo>
                      <a:lnTo>
                        <a:pt x="1" y="790"/>
                      </a:lnTo>
                      <a:lnTo>
                        <a:pt x="1" y="988"/>
                      </a:lnTo>
                      <a:lnTo>
                        <a:pt x="80" y="1304"/>
                      </a:lnTo>
                      <a:lnTo>
                        <a:pt x="159" y="1501"/>
                      </a:lnTo>
                      <a:lnTo>
                        <a:pt x="159" y="1540"/>
                      </a:lnTo>
                      <a:lnTo>
                        <a:pt x="277" y="1659"/>
                      </a:lnTo>
                      <a:lnTo>
                        <a:pt x="396" y="1738"/>
                      </a:lnTo>
                      <a:lnTo>
                        <a:pt x="514" y="1738"/>
                      </a:lnTo>
                      <a:lnTo>
                        <a:pt x="672" y="1698"/>
                      </a:lnTo>
                      <a:lnTo>
                        <a:pt x="790" y="1619"/>
                      </a:lnTo>
                      <a:lnTo>
                        <a:pt x="830" y="1501"/>
                      </a:lnTo>
                      <a:lnTo>
                        <a:pt x="869" y="1343"/>
                      </a:lnTo>
                      <a:lnTo>
                        <a:pt x="830" y="1225"/>
                      </a:lnTo>
                      <a:lnTo>
                        <a:pt x="751" y="988"/>
                      </a:lnTo>
                      <a:lnTo>
                        <a:pt x="712" y="869"/>
                      </a:lnTo>
                      <a:lnTo>
                        <a:pt x="712" y="790"/>
                      </a:lnTo>
                      <a:lnTo>
                        <a:pt x="869" y="711"/>
                      </a:lnTo>
                      <a:lnTo>
                        <a:pt x="1106" y="711"/>
                      </a:lnTo>
                      <a:lnTo>
                        <a:pt x="1422" y="751"/>
                      </a:lnTo>
                      <a:lnTo>
                        <a:pt x="1777" y="830"/>
                      </a:lnTo>
                      <a:lnTo>
                        <a:pt x="2607" y="988"/>
                      </a:lnTo>
                      <a:lnTo>
                        <a:pt x="3396" y="1185"/>
                      </a:lnTo>
                      <a:lnTo>
                        <a:pt x="4462" y="1461"/>
                      </a:lnTo>
                      <a:lnTo>
                        <a:pt x="5528" y="1698"/>
                      </a:lnTo>
                      <a:lnTo>
                        <a:pt x="6594" y="1856"/>
                      </a:lnTo>
                      <a:lnTo>
                        <a:pt x="7147" y="1935"/>
                      </a:lnTo>
                      <a:lnTo>
                        <a:pt x="8173" y="1935"/>
                      </a:lnTo>
                      <a:lnTo>
                        <a:pt x="8726" y="1856"/>
                      </a:lnTo>
                      <a:lnTo>
                        <a:pt x="9792" y="1698"/>
                      </a:lnTo>
                      <a:lnTo>
                        <a:pt x="10858" y="1461"/>
                      </a:lnTo>
                      <a:lnTo>
                        <a:pt x="11924" y="1225"/>
                      </a:lnTo>
                      <a:lnTo>
                        <a:pt x="12713" y="988"/>
                      </a:lnTo>
                      <a:lnTo>
                        <a:pt x="13542" y="830"/>
                      </a:lnTo>
                      <a:lnTo>
                        <a:pt x="13898" y="751"/>
                      </a:lnTo>
                      <a:lnTo>
                        <a:pt x="14213" y="711"/>
                      </a:lnTo>
                      <a:lnTo>
                        <a:pt x="14450" y="751"/>
                      </a:lnTo>
                      <a:lnTo>
                        <a:pt x="14569" y="790"/>
                      </a:lnTo>
                      <a:lnTo>
                        <a:pt x="14569" y="869"/>
                      </a:lnTo>
                      <a:lnTo>
                        <a:pt x="14569" y="1027"/>
                      </a:lnTo>
                      <a:lnTo>
                        <a:pt x="14490" y="1225"/>
                      </a:lnTo>
                      <a:lnTo>
                        <a:pt x="14450" y="1382"/>
                      </a:lnTo>
                      <a:lnTo>
                        <a:pt x="14490" y="1501"/>
                      </a:lnTo>
                      <a:lnTo>
                        <a:pt x="14569" y="1619"/>
                      </a:lnTo>
                      <a:lnTo>
                        <a:pt x="14687" y="1698"/>
                      </a:lnTo>
                      <a:lnTo>
                        <a:pt x="14845" y="1738"/>
                      </a:lnTo>
                      <a:lnTo>
                        <a:pt x="14964" y="1698"/>
                      </a:lnTo>
                      <a:lnTo>
                        <a:pt x="15082" y="1619"/>
                      </a:lnTo>
                      <a:lnTo>
                        <a:pt x="15161" y="1501"/>
                      </a:lnTo>
                      <a:lnTo>
                        <a:pt x="15240" y="1304"/>
                      </a:lnTo>
                      <a:lnTo>
                        <a:pt x="15319" y="988"/>
                      </a:lnTo>
                      <a:lnTo>
                        <a:pt x="15358" y="790"/>
                      </a:lnTo>
                      <a:lnTo>
                        <a:pt x="15319" y="632"/>
                      </a:lnTo>
                      <a:lnTo>
                        <a:pt x="15279" y="474"/>
                      </a:lnTo>
                      <a:lnTo>
                        <a:pt x="15161" y="317"/>
                      </a:lnTo>
                      <a:lnTo>
                        <a:pt x="15042" y="198"/>
                      </a:lnTo>
                      <a:lnTo>
                        <a:pt x="14924" y="119"/>
                      </a:lnTo>
                      <a:lnTo>
                        <a:pt x="14648" y="40"/>
                      </a:lnTo>
                      <a:lnTo>
                        <a:pt x="14332" y="1"/>
                      </a:lnTo>
                      <a:lnTo>
                        <a:pt x="13937" y="1"/>
                      </a:lnTo>
                      <a:lnTo>
                        <a:pt x="13463" y="80"/>
                      </a:lnTo>
                      <a:lnTo>
                        <a:pt x="12950" y="198"/>
                      </a:lnTo>
                      <a:lnTo>
                        <a:pt x="11726" y="474"/>
                      </a:lnTo>
                      <a:lnTo>
                        <a:pt x="10739" y="751"/>
                      </a:lnTo>
                      <a:lnTo>
                        <a:pt x="9673" y="988"/>
                      </a:lnTo>
                      <a:lnTo>
                        <a:pt x="8647" y="1146"/>
                      </a:lnTo>
                      <a:lnTo>
                        <a:pt x="8134" y="1185"/>
                      </a:lnTo>
                      <a:lnTo>
                        <a:pt x="7660" y="1225"/>
                      </a:lnTo>
                      <a:lnTo>
                        <a:pt x="7186" y="1185"/>
                      </a:lnTo>
                      <a:lnTo>
                        <a:pt x="6673" y="1146"/>
                      </a:lnTo>
                      <a:lnTo>
                        <a:pt x="5646" y="988"/>
                      </a:lnTo>
                      <a:lnTo>
                        <a:pt x="4620" y="751"/>
                      </a:lnTo>
                      <a:lnTo>
                        <a:pt x="3594" y="474"/>
                      </a:lnTo>
                      <a:lnTo>
                        <a:pt x="2370" y="198"/>
                      </a:lnTo>
                      <a:lnTo>
                        <a:pt x="1856" y="80"/>
                      </a:lnTo>
                      <a:lnTo>
                        <a:pt x="1422"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3"/>
                <p:cNvSpPr/>
                <p:nvPr/>
              </p:nvSpPr>
              <p:spPr>
                <a:xfrm>
                  <a:off x="2040325" y="2895975"/>
                  <a:ext cx="383975" cy="48400"/>
                </a:xfrm>
                <a:custGeom>
                  <a:avLst/>
                  <a:gdLst/>
                  <a:ahLst/>
                  <a:cxnLst/>
                  <a:rect l="l" t="t" r="r" b="b"/>
                  <a:pathLst>
                    <a:path w="15359" h="1936" fill="none" extrusionOk="0">
                      <a:moveTo>
                        <a:pt x="7660" y="1935"/>
                      </a:moveTo>
                      <a:lnTo>
                        <a:pt x="7660" y="1935"/>
                      </a:lnTo>
                      <a:lnTo>
                        <a:pt x="7147" y="1935"/>
                      </a:lnTo>
                      <a:lnTo>
                        <a:pt x="6594" y="1856"/>
                      </a:lnTo>
                      <a:lnTo>
                        <a:pt x="5528" y="1698"/>
                      </a:lnTo>
                      <a:lnTo>
                        <a:pt x="4462" y="1461"/>
                      </a:lnTo>
                      <a:lnTo>
                        <a:pt x="3396" y="1185"/>
                      </a:lnTo>
                      <a:lnTo>
                        <a:pt x="3396" y="1185"/>
                      </a:lnTo>
                      <a:lnTo>
                        <a:pt x="2607" y="988"/>
                      </a:lnTo>
                      <a:lnTo>
                        <a:pt x="1777" y="830"/>
                      </a:lnTo>
                      <a:lnTo>
                        <a:pt x="1422" y="751"/>
                      </a:lnTo>
                      <a:lnTo>
                        <a:pt x="1106" y="711"/>
                      </a:lnTo>
                      <a:lnTo>
                        <a:pt x="869" y="711"/>
                      </a:lnTo>
                      <a:lnTo>
                        <a:pt x="712" y="790"/>
                      </a:lnTo>
                      <a:lnTo>
                        <a:pt x="712" y="790"/>
                      </a:lnTo>
                      <a:lnTo>
                        <a:pt x="712" y="869"/>
                      </a:lnTo>
                      <a:lnTo>
                        <a:pt x="751" y="988"/>
                      </a:lnTo>
                      <a:lnTo>
                        <a:pt x="830" y="1225"/>
                      </a:lnTo>
                      <a:lnTo>
                        <a:pt x="830" y="1225"/>
                      </a:lnTo>
                      <a:lnTo>
                        <a:pt x="869" y="1343"/>
                      </a:lnTo>
                      <a:lnTo>
                        <a:pt x="830" y="1501"/>
                      </a:lnTo>
                      <a:lnTo>
                        <a:pt x="790" y="1619"/>
                      </a:lnTo>
                      <a:lnTo>
                        <a:pt x="672" y="1698"/>
                      </a:lnTo>
                      <a:lnTo>
                        <a:pt x="672" y="1698"/>
                      </a:lnTo>
                      <a:lnTo>
                        <a:pt x="514" y="1738"/>
                      </a:lnTo>
                      <a:lnTo>
                        <a:pt x="396" y="1738"/>
                      </a:lnTo>
                      <a:lnTo>
                        <a:pt x="277" y="1659"/>
                      </a:lnTo>
                      <a:lnTo>
                        <a:pt x="159" y="1540"/>
                      </a:lnTo>
                      <a:lnTo>
                        <a:pt x="159" y="1540"/>
                      </a:lnTo>
                      <a:lnTo>
                        <a:pt x="159" y="1501"/>
                      </a:lnTo>
                      <a:lnTo>
                        <a:pt x="159" y="1501"/>
                      </a:lnTo>
                      <a:lnTo>
                        <a:pt x="80" y="1304"/>
                      </a:lnTo>
                      <a:lnTo>
                        <a:pt x="1" y="988"/>
                      </a:lnTo>
                      <a:lnTo>
                        <a:pt x="1" y="790"/>
                      </a:lnTo>
                      <a:lnTo>
                        <a:pt x="1" y="632"/>
                      </a:lnTo>
                      <a:lnTo>
                        <a:pt x="80" y="474"/>
                      </a:lnTo>
                      <a:lnTo>
                        <a:pt x="159" y="317"/>
                      </a:lnTo>
                      <a:lnTo>
                        <a:pt x="159" y="317"/>
                      </a:lnTo>
                      <a:lnTo>
                        <a:pt x="277" y="198"/>
                      </a:lnTo>
                      <a:lnTo>
                        <a:pt x="396" y="119"/>
                      </a:lnTo>
                      <a:lnTo>
                        <a:pt x="672" y="40"/>
                      </a:lnTo>
                      <a:lnTo>
                        <a:pt x="988" y="1"/>
                      </a:lnTo>
                      <a:lnTo>
                        <a:pt x="1422" y="1"/>
                      </a:lnTo>
                      <a:lnTo>
                        <a:pt x="1856" y="80"/>
                      </a:lnTo>
                      <a:lnTo>
                        <a:pt x="2370" y="198"/>
                      </a:lnTo>
                      <a:lnTo>
                        <a:pt x="3594" y="474"/>
                      </a:lnTo>
                      <a:lnTo>
                        <a:pt x="3594" y="474"/>
                      </a:lnTo>
                      <a:lnTo>
                        <a:pt x="4620" y="751"/>
                      </a:lnTo>
                      <a:lnTo>
                        <a:pt x="5646" y="988"/>
                      </a:lnTo>
                      <a:lnTo>
                        <a:pt x="6673" y="1146"/>
                      </a:lnTo>
                      <a:lnTo>
                        <a:pt x="7186" y="1185"/>
                      </a:lnTo>
                      <a:lnTo>
                        <a:pt x="7660" y="1225"/>
                      </a:lnTo>
                      <a:lnTo>
                        <a:pt x="7660" y="1225"/>
                      </a:lnTo>
                      <a:lnTo>
                        <a:pt x="8134" y="1185"/>
                      </a:lnTo>
                      <a:lnTo>
                        <a:pt x="8647" y="1146"/>
                      </a:lnTo>
                      <a:lnTo>
                        <a:pt x="9673" y="988"/>
                      </a:lnTo>
                      <a:lnTo>
                        <a:pt x="10739" y="751"/>
                      </a:lnTo>
                      <a:lnTo>
                        <a:pt x="11726" y="474"/>
                      </a:lnTo>
                      <a:lnTo>
                        <a:pt x="11726" y="474"/>
                      </a:lnTo>
                      <a:lnTo>
                        <a:pt x="12950" y="198"/>
                      </a:lnTo>
                      <a:lnTo>
                        <a:pt x="13463" y="80"/>
                      </a:lnTo>
                      <a:lnTo>
                        <a:pt x="13937" y="1"/>
                      </a:lnTo>
                      <a:lnTo>
                        <a:pt x="14332" y="1"/>
                      </a:lnTo>
                      <a:lnTo>
                        <a:pt x="14648" y="40"/>
                      </a:lnTo>
                      <a:lnTo>
                        <a:pt x="14924" y="119"/>
                      </a:lnTo>
                      <a:lnTo>
                        <a:pt x="15042" y="198"/>
                      </a:lnTo>
                      <a:lnTo>
                        <a:pt x="15161" y="317"/>
                      </a:lnTo>
                      <a:lnTo>
                        <a:pt x="15161" y="317"/>
                      </a:lnTo>
                      <a:lnTo>
                        <a:pt x="15279" y="474"/>
                      </a:lnTo>
                      <a:lnTo>
                        <a:pt x="15319" y="632"/>
                      </a:lnTo>
                      <a:lnTo>
                        <a:pt x="15358" y="790"/>
                      </a:lnTo>
                      <a:lnTo>
                        <a:pt x="15319" y="988"/>
                      </a:lnTo>
                      <a:lnTo>
                        <a:pt x="15240" y="1304"/>
                      </a:lnTo>
                      <a:lnTo>
                        <a:pt x="15161" y="1501"/>
                      </a:lnTo>
                      <a:lnTo>
                        <a:pt x="15161" y="1501"/>
                      </a:lnTo>
                      <a:lnTo>
                        <a:pt x="15082" y="1619"/>
                      </a:lnTo>
                      <a:lnTo>
                        <a:pt x="14964" y="1698"/>
                      </a:lnTo>
                      <a:lnTo>
                        <a:pt x="14845" y="1738"/>
                      </a:lnTo>
                      <a:lnTo>
                        <a:pt x="14687" y="1698"/>
                      </a:lnTo>
                      <a:lnTo>
                        <a:pt x="14687" y="1698"/>
                      </a:lnTo>
                      <a:lnTo>
                        <a:pt x="14569" y="1619"/>
                      </a:lnTo>
                      <a:lnTo>
                        <a:pt x="14490" y="1501"/>
                      </a:lnTo>
                      <a:lnTo>
                        <a:pt x="14450" y="1382"/>
                      </a:lnTo>
                      <a:lnTo>
                        <a:pt x="14490" y="1225"/>
                      </a:lnTo>
                      <a:lnTo>
                        <a:pt x="14490" y="1225"/>
                      </a:lnTo>
                      <a:lnTo>
                        <a:pt x="14569" y="1027"/>
                      </a:lnTo>
                      <a:lnTo>
                        <a:pt x="14569" y="869"/>
                      </a:lnTo>
                      <a:lnTo>
                        <a:pt x="14569" y="790"/>
                      </a:lnTo>
                      <a:lnTo>
                        <a:pt x="14569" y="790"/>
                      </a:lnTo>
                      <a:lnTo>
                        <a:pt x="14450" y="751"/>
                      </a:lnTo>
                      <a:lnTo>
                        <a:pt x="14213" y="711"/>
                      </a:lnTo>
                      <a:lnTo>
                        <a:pt x="13898" y="751"/>
                      </a:lnTo>
                      <a:lnTo>
                        <a:pt x="13542" y="830"/>
                      </a:lnTo>
                      <a:lnTo>
                        <a:pt x="12713" y="988"/>
                      </a:lnTo>
                      <a:lnTo>
                        <a:pt x="11924" y="1225"/>
                      </a:lnTo>
                      <a:lnTo>
                        <a:pt x="11924" y="1225"/>
                      </a:lnTo>
                      <a:lnTo>
                        <a:pt x="10858" y="1461"/>
                      </a:lnTo>
                      <a:lnTo>
                        <a:pt x="9792" y="1698"/>
                      </a:lnTo>
                      <a:lnTo>
                        <a:pt x="8726" y="1856"/>
                      </a:lnTo>
                      <a:lnTo>
                        <a:pt x="8173" y="1935"/>
                      </a:lnTo>
                      <a:lnTo>
                        <a:pt x="7660" y="1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2040325" y="2895975"/>
                  <a:ext cx="383975" cy="48400"/>
                </a:xfrm>
                <a:custGeom>
                  <a:avLst/>
                  <a:gdLst/>
                  <a:ahLst/>
                  <a:cxnLst/>
                  <a:rect l="l" t="t" r="r" b="b"/>
                  <a:pathLst>
                    <a:path w="15359" h="1936" extrusionOk="0">
                      <a:moveTo>
                        <a:pt x="790" y="1"/>
                      </a:moveTo>
                      <a:lnTo>
                        <a:pt x="554" y="80"/>
                      </a:lnTo>
                      <a:lnTo>
                        <a:pt x="317" y="159"/>
                      </a:lnTo>
                      <a:lnTo>
                        <a:pt x="159" y="317"/>
                      </a:lnTo>
                      <a:lnTo>
                        <a:pt x="80" y="435"/>
                      </a:lnTo>
                      <a:lnTo>
                        <a:pt x="40" y="553"/>
                      </a:lnTo>
                      <a:lnTo>
                        <a:pt x="1" y="830"/>
                      </a:lnTo>
                      <a:lnTo>
                        <a:pt x="1" y="1027"/>
                      </a:lnTo>
                      <a:lnTo>
                        <a:pt x="40" y="1225"/>
                      </a:lnTo>
                      <a:lnTo>
                        <a:pt x="159" y="1501"/>
                      </a:lnTo>
                      <a:lnTo>
                        <a:pt x="159" y="1540"/>
                      </a:lnTo>
                      <a:lnTo>
                        <a:pt x="238" y="1619"/>
                      </a:lnTo>
                      <a:lnTo>
                        <a:pt x="317" y="1698"/>
                      </a:lnTo>
                      <a:lnTo>
                        <a:pt x="396" y="1738"/>
                      </a:lnTo>
                      <a:lnTo>
                        <a:pt x="514" y="1738"/>
                      </a:lnTo>
                      <a:lnTo>
                        <a:pt x="672" y="1698"/>
                      </a:lnTo>
                      <a:lnTo>
                        <a:pt x="751" y="1659"/>
                      </a:lnTo>
                      <a:lnTo>
                        <a:pt x="830" y="1580"/>
                      </a:lnTo>
                      <a:lnTo>
                        <a:pt x="869" y="1501"/>
                      </a:lnTo>
                      <a:lnTo>
                        <a:pt x="869" y="1382"/>
                      </a:lnTo>
                      <a:lnTo>
                        <a:pt x="830" y="1225"/>
                      </a:lnTo>
                      <a:lnTo>
                        <a:pt x="751" y="948"/>
                      </a:lnTo>
                      <a:lnTo>
                        <a:pt x="712" y="830"/>
                      </a:lnTo>
                      <a:lnTo>
                        <a:pt x="712" y="790"/>
                      </a:lnTo>
                      <a:lnTo>
                        <a:pt x="830" y="751"/>
                      </a:lnTo>
                      <a:lnTo>
                        <a:pt x="1027" y="711"/>
                      </a:lnTo>
                      <a:lnTo>
                        <a:pt x="1501" y="751"/>
                      </a:lnTo>
                      <a:lnTo>
                        <a:pt x="2093" y="869"/>
                      </a:lnTo>
                      <a:lnTo>
                        <a:pt x="3396" y="1185"/>
                      </a:lnTo>
                      <a:lnTo>
                        <a:pt x="4462" y="1461"/>
                      </a:lnTo>
                      <a:lnTo>
                        <a:pt x="5528" y="1698"/>
                      </a:lnTo>
                      <a:lnTo>
                        <a:pt x="6594" y="1856"/>
                      </a:lnTo>
                      <a:lnTo>
                        <a:pt x="7147" y="1935"/>
                      </a:lnTo>
                      <a:lnTo>
                        <a:pt x="8173" y="1935"/>
                      </a:lnTo>
                      <a:lnTo>
                        <a:pt x="8726" y="1856"/>
                      </a:lnTo>
                      <a:lnTo>
                        <a:pt x="9792" y="1698"/>
                      </a:lnTo>
                      <a:lnTo>
                        <a:pt x="10858" y="1461"/>
                      </a:lnTo>
                      <a:lnTo>
                        <a:pt x="11924" y="1225"/>
                      </a:lnTo>
                      <a:lnTo>
                        <a:pt x="13187" y="869"/>
                      </a:lnTo>
                      <a:lnTo>
                        <a:pt x="13819" y="751"/>
                      </a:lnTo>
                      <a:lnTo>
                        <a:pt x="14292" y="711"/>
                      </a:lnTo>
                      <a:lnTo>
                        <a:pt x="14490" y="751"/>
                      </a:lnTo>
                      <a:lnTo>
                        <a:pt x="14569" y="790"/>
                      </a:lnTo>
                      <a:lnTo>
                        <a:pt x="14569" y="830"/>
                      </a:lnTo>
                      <a:lnTo>
                        <a:pt x="14569" y="988"/>
                      </a:lnTo>
                      <a:lnTo>
                        <a:pt x="14490" y="1225"/>
                      </a:lnTo>
                      <a:lnTo>
                        <a:pt x="14450" y="1343"/>
                      </a:lnTo>
                      <a:lnTo>
                        <a:pt x="14490" y="1461"/>
                      </a:lnTo>
                      <a:lnTo>
                        <a:pt x="14529" y="1580"/>
                      </a:lnTo>
                      <a:lnTo>
                        <a:pt x="14608" y="1659"/>
                      </a:lnTo>
                      <a:lnTo>
                        <a:pt x="14687" y="1698"/>
                      </a:lnTo>
                      <a:lnTo>
                        <a:pt x="14845" y="1738"/>
                      </a:lnTo>
                      <a:lnTo>
                        <a:pt x="14924" y="1698"/>
                      </a:lnTo>
                      <a:lnTo>
                        <a:pt x="15042" y="1659"/>
                      </a:lnTo>
                      <a:lnTo>
                        <a:pt x="15121" y="1580"/>
                      </a:lnTo>
                      <a:lnTo>
                        <a:pt x="15161" y="1501"/>
                      </a:lnTo>
                      <a:lnTo>
                        <a:pt x="15279" y="1225"/>
                      </a:lnTo>
                      <a:lnTo>
                        <a:pt x="15319" y="1027"/>
                      </a:lnTo>
                      <a:lnTo>
                        <a:pt x="15358" y="830"/>
                      </a:lnTo>
                      <a:lnTo>
                        <a:pt x="15319" y="672"/>
                      </a:lnTo>
                      <a:lnTo>
                        <a:pt x="15319" y="553"/>
                      </a:lnTo>
                      <a:lnTo>
                        <a:pt x="15240" y="435"/>
                      </a:lnTo>
                      <a:lnTo>
                        <a:pt x="15161" y="317"/>
                      </a:lnTo>
                      <a:lnTo>
                        <a:pt x="15003" y="159"/>
                      </a:lnTo>
                      <a:lnTo>
                        <a:pt x="14806" y="80"/>
                      </a:lnTo>
                      <a:lnTo>
                        <a:pt x="14569" y="1"/>
                      </a:lnTo>
                      <a:lnTo>
                        <a:pt x="13977" y="1"/>
                      </a:lnTo>
                      <a:lnTo>
                        <a:pt x="13542" y="80"/>
                      </a:lnTo>
                      <a:lnTo>
                        <a:pt x="13108" y="159"/>
                      </a:lnTo>
                      <a:lnTo>
                        <a:pt x="12832" y="198"/>
                      </a:lnTo>
                      <a:lnTo>
                        <a:pt x="11884" y="435"/>
                      </a:lnTo>
                      <a:lnTo>
                        <a:pt x="11726" y="474"/>
                      </a:lnTo>
                      <a:lnTo>
                        <a:pt x="11568" y="514"/>
                      </a:lnTo>
                      <a:lnTo>
                        <a:pt x="10660" y="790"/>
                      </a:lnTo>
                      <a:lnTo>
                        <a:pt x="9871" y="948"/>
                      </a:lnTo>
                      <a:lnTo>
                        <a:pt x="9121" y="1106"/>
                      </a:lnTo>
                      <a:lnTo>
                        <a:pt x="8370" y="1185"/>
                      </a:lnTo>
                      <a:lnTo>
                        <a:pt x="7660" y="1225"/>
                      </a:lnTo>
                      <a:lnTo>
                        <a:pt x="7186" y="1185"/>
                      </a:lnTo>
                      <a:lnTo>
                        <a:pt x="6673" y="1146"/>
                      </a:lnTo>
                      <a:lnTo>
                        <a:pt x="5646" y="988"/>
                      </a:lnTo>
                      <a:lnTo>
                        <a:pt x="4620" y="751"/>
                      </a:lnTo>
                      <a:lnTo>
                        <a:pt x="3594" y="474"/>
                      </a:lnTo>
                      <a:lnTo>
                        <a:pt x="2133" y="119"/>
                      </a:lnTo>
                      <a:lnTo>
                        <a:pt x="1541" y="40"/>
                      </a:lnTo>
                      <a:lnTo>
                        <a:pt x="1067" y="1"/>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a:off x="2040325" y="2895975"/>
                  <a:ext cx="383975" cy="48400"/>
                </a:xfrm>
                <a:custGeom>
                  <a:avLst/>
                  <a:gdLst/>
                  <a:ahLst/>
                  <a:cxnLst/>
                  <a:rect l="l" t="t" r="r" b="b"/>
                  <a:pathLst>
                    <a:path w="15359" h="1936" fill="none" extrusionOk="0">
                      <a:moveTo>
                        <a:pt x="1067" y="1"/>
                      </a:moveTo>
                      <a:lnTo>
                        <a:pt x="1067" y="1"/>
                      </a:lnTo>
                      <a:lnTo>
                        <a:pt x="790" y="1"/>
                      </a:lnTo>
                      <a:lnTo>
                        <a:pt x="554" y="80"/>
                      </a:lnTo>
                      <a:lnTo>
                        <a:pt x="317" y="159"/>
                      </a:lnTo>
                      <a:lnTo>
                        <a:pt x="159" y="317"/>
                      </a:lnTo>
                      <a:lnTo>
                        <a:pt x="159" y="317"/>
                      </a:lnTo>
                      <a:lnTo>
                        <a:pt x="80" y="435"/>
                      </a:lnTo>
                      <a:lnTo>
                        <a:pt x="40" y="553"/>
                      </a:lnTo>
                      <a:lnTo>
                        <a:pt x="1" y="830"/>
                      </a:lnTo>
                      <a:lnTo>
                        <a:pt x="1" y="830"/>
                      </a:lnTo>
                      <a:lnTo>
                        <a:pt x="1" y="1027"/>
                      </a:lnTo>
                      <a:lnTo>
                        <a:pt x="40" y="1225"/>
                      </a:lnTo>
                      <a:lnTo>
                        <a:pt x="159" y="1501"/>
                      </a:lnTo>
                      <a:lnTo>
                        <a:pt x="159" y="1501"/>
                      </a:lnTo>
                      <a:lnTo>
                        <a:pt x="159" y="1540"/>
                      </a:lnTo>
                      <a:lnTo>
                        <a:pt x="159" y="1540"/>
                      </a:lnTo>
                      <a:lnTo>
                        <a:pt x="238" y="1619"/>
                      </a:lnTo>
                      <a:lnTo>
                        <a:pt x="317" y="1698"/>
                      </a:lnTo>
                      <a:lnTo>
                        <a:pt x="396" y="1738"/>
                      </a:lnTo>
                      <a:lnTo>
                        <a:pt x="514" y="1738"/>
                      </a:lnTo>
                      <a:lnTo>
                        <a:pt x="514" y="1738"/>
                      </a:lnTo>
                      <a:lnTo>
                        <a:pt x="672" y="1698"/>
                      </a:lnTo>
                      <a:lnTo>
                        <a:pt x="672" y="1698"/>
                      </a:lnTo>
                      <a:lnTo>
                        <a:pt x="751" y="1659"/>
                      </a:lnTo>
                      <a:lnTo>
                        <a:pt x="830" y="1580"/>
                      </a:lnTo>
                      <a:lnTo>
                        <a:pt x="869" y="1501"/>
                      </a:lnTo>
                      <a:lnTo>
                        <a:pt x="869" y="1382"/>
                      </a:lnTo>
                      <a:lnTo>
                        <a:pt x="869" y="1382"/>
                      </a:lnTo>
                      <a:lnTo>
                        <a:pt x="830" y="1225"/>
                      </a:lnTo>
                      <a:lnTo>
                        <a:pt x="830" y="1225"/>
                      </a:lnTo>
                      <a:lnTo>
                        <a:pt x="751" y="948"/>
                      </a:lnTo>
                      <a:lnTo>
                        <a:pt x="712" y="830"/>
                      </a:lnTo>
                      <a:lnTo>
                        <a:pt x="712" y="830"/>
                      </a:lnTo>
                      <a:lnTo>
                        <a:pt x="712" y="790"/>
                      </a:lnTo>
                      <a:lnTo>
                        <a:pt x="712" y="790"/>
                      </a:lnTo>
                      <a:lnTo>
                        <a:pt x="830" y="751"/>
                      </a:lnTo>
                      <a:lnTo>
                        <a:pt x="1027" y="711"/>
                      </a:lnTo>
                      <a:lnTo>
                        <a:pt x="1027" y="711"/>
                      </a:lnTo>
                      <a:lnTo>
                        <a:pt x="1501" y="751"/>
                      </a:lnTo>
                      <a:lnTo>
                        <a:pt x="2093" y="869"/>
                      </a:lnTo>
                      <a:lnTo>
                        <a:pt x="3396" y="1185"/>
                      </a:lnTo>
                      <a:lnTo>
                        <a:pt x="3396" y="1185"/>
                      </a:lnTo>
                      <a:lnTo>
                        <a:pt x="4462" y="1461"/>
                      </a:lnTo>
                      <a:lnTo>
                        <a:pt x="5528" y="1698"/>
                      </a:lnTo>
                      <a:lnTo>
                        <a:pt x="6594" y="1856"/>
                      </a:lnTo>
                      <a:lnTo>
                        <a:pt x="7147" y="1935"/>
                      </a:lnTo>
                      <a:lnTo>
                        <a:pt x="7660" y="1935"/>
                      </a:lnTo>
                      <a:lnTo>
                        <a:pt x="7660" y="1935"/>
                      </a:lnTo>
                      <a:lnTo>
                        <a:pt x="8173" y="1935"/>
                      </a:lnTo>
                      <a:lnTo>
                        <a:pt x="8726" y="1856"/>
                      </a:lnTo>
                      <a:lnTo>
                        <a:pt x="9792" y="1698"/>
                      </a:lnTo>
                      <a:lnTo>
                        <a:pt x="10858" y="1461"/>
                      </a:lnTo>
                      <a:lnTo>
                        <a:pt x="11924" y="1225"/>
                      </a:lnTo>
                      <a:lnTo>
                        <a:pt x="11924" y="1225"/>
                      </a:lnTo>
                      <a:lnTo>
                        <a:pt x="13187" y="869"/>
                      </a:lnTo>
                      <a:lnTo>
                        <a:pt x="13819" y="751"/>
                      </a:lnTo>
                      <a:lnTo>
                        <a:pt x="14292" y="711"/>
                      </a:lnTo>
                      <a:lnTo>
                        <a:pt x="14292" y="711"/>
                      </a:lnTo>
                      <a:lnTo>
                        <a:pt x="14490" y="751"/>
                      </a:lnTo>
                      <a:lnTo>
                        <a:pt x="14569" y="790"/>
                      </a:lnTo>
                      <a:lnTo>
                        <a:pt x="14569" y="790"/>
                      </a:lnTo>
                      <a:lnTo>
                        <a:pt x="14569" y="830"/>
                      </a:lnTo>
                      <a:lnTo>
                        <a:pt x="14569" y="830"/>
                      </a:lnTo>
                      <a:lnTo>
                        <a:pt x="14569" y="988"/>
                      </a:lnTo>
                      <a:lnTo>
                        <a:pt x="14490" y="1225"/>
                      </a:lnTo>
                      <a:lnTo>
                        <a:pt x="14490" y="1225"/>
                      </a:lnTo>
                      <a:lnTo>
                        <a:pt x="14450" y="1343"/>
                      </a:lnTo>
                      <a:lnTo>
                        <a:pt x="14450" y="1343"/>
                      </a:lnTo>
                      <a:lnTo>
                        <a:pt x="14490" y="1461"/>
                      </a:lnTo>
                      <a:lnTo>
                        <a:pt x="14529" y="1580"/>
                      </a:lnTo>
                      <a:lnTo>
                        <a:pt x="14608" y="1659"/>
                      </a:lnTo>
                      <a:lnTo>
                        <a:pt x="14687" y="1698"/>
                      </a:lnTo>
                      <a:lnTo>
                        <a:pt x="14687" y="1698"/>
                      </a:lnTo>
                      <a:lnTo>
                        <a:pt x="14845" y="1738"/>
                      </a:lnTo>
                      <a:lnTo>
                        <a:pt x="14845" y="1738"/>
                      </a:lnTo>
                      <a:lnTo>
                        <a:pt x="14924" y="1698"/>
                      </a:lnTo>
                      <a:lnTo>
                        <a:pt x="15042" y="1659"/>
                      </a:lnTo>
                      <a:lnTo>
                        <a:pt x="15121" y="1580"/>
                      </a:lnTo>
                      <a:lnTo>
                        <a:pt x="15161" y="1501"/>
                      </a:lnTo>
                      <a:lnTo>
                        <a:pt x="15161" y="1501"/>
                      </a:lnTo>
                      <a:lnTo>
                        <a:pt x="15279" y="1225"/>
                      </a:lnTo>
                      <a:lnTo>
                        <a:pt x="15319" y="1027"/>
                      </a:lnTo>
                      <a:lnTo>
                        <a:pt x="15358" y="830"/>
                      </a:lnTo>
                      <a:lnTo>
                        <a:pt x="15358" y="830"/>
                      </a:lnTo>
                      <a:lnTo>
                        <a:pt x="15319" y="672"/>
                      </a:lnTo>
                      <a:lnTo>
                        <a:pt x="15319" y="553"/>
                      </a:lnTo>
                      <a:lnTo>
                        <a:pt x="15240" y="435"/>
                      </a:lnTo>
                      <a:lnTo>
                        <a:pt x="15161" y="317"/>
                      </a:lnTo>
                      <a:lnTo>
                        <a:pt x="15161" y="317"/>
                      </a:lnTo>
                      <a:lnTo>
                        <a:pt x="15003" y="159"/>
                      </a:lnTo>
                      <a:lnTo>
                        <a:pt x="14806" y="80"/>
                      </a:lnTo>
                      <a:lnTo>
                        <a:pt x="14569" y="1"/>
                      </a:lnTo>
                      <a:lnTo>
                        <a:pt x="14292" y="1"/>
                      </a:lnTo>
                      <a:lnTo>
                        <a:pt x="14292" y="1"/>
                      </a:lnTo>
                      <a:lnTo>
                        <a:pt x="13977" y="1"/>
                      </a:lnTo>
                      <a:lnTo>
                        <a:pt x="13977" y="1"/>
                      </a:lnTo>
                      <a:lnTo>
                        <a:pt x="13542" y="80"/>
                      </a:lnTo>
                      <a:lnTo>
                        <a:pt x="13108" y="159"/>
                      </a:lnTo>
                      <a:lnTo>
                        <a:pt x="13108" y="159"/>
                      </a:lnTo>
                      <a:lnTo>
                        <a:pt x="12832" y="198"/>
                      </a:lnTo>
                      <a:lnTo>
                        <a:pt x="12832" y="198"/>
                      </a:lnTo>
                      <a:lnTo>
                        <a:pt x="11884" y="435"/>
                      </a:lnTo>
                      <a:lnTo>
                        <a:pt x="11884" y="435"/>
                      </a:lnTo>
                      <a:lnTo>
                        <a:pt x="11726" y="474"/>
                      </a:lnTo>
                      <a:lnTo>
                        <a:pt x="11726" y="474"/>
                      </a:lnTo>
                      <a:lnTo>
                        <a:pt x="11568" y="514"/>
                      </a:lnTo>
                      <a:lnTo>
                        <a:pt x="11568" y="514"/>
                      </a:lnTo>
                      <a:lnTo>
                        <a:pt x="10660" y="790"/>
                      </a:lnTo>
                      <a:lnTo>
                        <a:pt x="10660" y="790"/>
                      </a:lnTo>
                      <a:lnTo>
                        <a:pt x="9871" y="948"/>
                      </a:lnTo>
                      <a:lnTo>
                        <a:pt x="9121" y="1106"/>
                      </a:lnTo>
                      <a:lnTo>
                        <a:pt x="8370" y="1185"/>
                      </a:lnTo>
                      <a:lnTo>
                        <a:pt x="7660" y="1225"/>
                      </a:lnTo>
                      <a:lnTo>
                        <a:pt x="7660" y="1225"/>
                      </a:lnTo>
                      <a:lnTo>
                        <a:pt x="7186" y="1185"/>
                      </a:lnTo>
                      <a:lnTo>
                        <a:pt x="6673" y="1146"/>
                      </a:lnTo>
                      <a:lnTo>
                        <a:pt x="5646" y="988"/>
                      </a:lnTo>
                      <a:lnTo>
                        <a:pt x="4620" y="751"/>
                      </a:lnTo>
                      <a:lnTo>
                        <a:pt x="3594" y="474"/>
                      </a:lnTo>
                      <a:lnTo>
                        <a:pt x="3594" y="474"/>
                      </a:lnTo>
                      <a:lnTo>
                        <a:pt x="2133" y="119"/>
                      </a:lnTo>
                      <a:lnTo>
                        <a:pt x="1541" y="40"/>
                      </a:lnTo>
                      <a:lnTo>
                        <a:pt x="10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a:off x="2049225" y="2904875"/>
                  <a:ext cx="365200" cy="114500"/>
                </a:xfrm>
                <a:custGeom>
                  <a:avLst/>
                  <a:gdLst/>
                  <a:ahLst/>
                  <a:cxnLst/>
                  <a:rect l="l" t="t" r="r" b="b"/>
                  <a:pathLst>
                    <a:path w="14608" h="4580" extrusionOk="0">
                      <a:moveTo>
                        <a:pt x="671" y="0"/>
                      </a:moveTo>
                      <a:lnTo>
                        <a:pt x="356" y="39"/>
                      </a:lnTo>
                      <a:lnTo>
                        <a:pt x="237" y="79"/>
                      </a:lnTo>
                      <a:lnTo>
                        <a:pt x="119" y="158"/>
                      </a:lnTo>
                      <a:lnTo>
                        <a:pt x="79" y="237"/>
                      </a:lnTo>
                      <a:lnTo>
                        <a:pt x="0" y="316"/>
                      </a:lnTo>
                      <a:lnTo>
                        <a:pt x="0" y="474"/>
                      </a:lnTo>
                      <a:lnTo>
                        <a:pt x="0" y="592"/>
                      </a:lnTo>
                      <a:lnTo>
                        <a:pt x="119" y="987"/>
                      </a:lnTo>
                      <a:lnTo>
                        <a:pt x="356" y="1421"/>
                      </a:lnTo>
                      <a:lnTo>
                        <a:pt x="592" y="1816"/>
                      </a:lnTo>
                      <a:lnTo>
                        <a:pt x="869" y="2211"/>
                      </a:lnTo>
                      <a:lnTo>
                        <a:pt x="1185" y="2566"/>
                      </a:lnTo>
                      <a:lnTo>
                        <a:pt x="1540" y="2882"/>
                      </a:lnTo>
                      <a:lnTo>
                        <a:pt x="1935" y="3158"/>
                      </a:lnTo>
                      <a:lnTo>
                        <a:pt x="2369" y="3435"/>
                      </a:lnTo>
                      <a:lnTo>
                        <a:pt x="2803" y="3672"/>
                      </a:lnTo>
                      <a:lnTo>
                        <a:pt x="3277" y="3869"/>
                      </a:lnTo>
                      <a:lnTo>
                        <a:pt x="3790" y="4066"/>
                      </a:lnTo>
                      <a:lnTo>
                        <a:pt x="4343" y="4224"/>
                      </a:lnTo>
                      <a:lnTo>
                        <a:pt x="4896" y="4343"/>
                      </a:lnTo>
                      <a:lnTo>
                        <a:pt x="5448" y="4461"/>
                      </a:lnTo>
                      <a:lnTo>
                        <a:pt x="6041" y="4540"/>
                      </a:lnTo>
                      <a:lnTo>
                        <a:pt x="6672" y="4580"/>
                      </a:lnTo>
                      <a:lnTo>
                        <a:pt x="7936" y="4580"/>
                      </a:lnTo>
                      <a:lnTo>
                        <a:pt x="8567" y="4540"/>
                      </a:lnTo>
                      <a:lnTo>
                        <a:pt x="9159" y="4461"/>
                      </a:lnTo>
                      <a:lnTo>
                        <a:pt x="9752" y="4343"/>
                      </a:lnTo>
                      <a:lnTo>
                        <a:pt x="10304" y="4224"/>
                      </a:lnTo>
                      <a:lnTo>
                        <a:pt x="10818" y="4066"/>
                      </a:lnTo>
                      <a:lnTo>
                        <a:pt x="11331" y="3869"/>
                      </a:lnTo>
                      <a:lnTo>
                        <a:pt x="11804" y="3672"/>
                      </a:lnTo>
                      <a:lnTo>
                        <a:pt x="12239" y="3435"/>
                      </a:lnTo>
                      <a:lnTo>
                        <a:pt x="12673" y="3158"/>
                      </a:lnTo>
                      <a:lnTo>
                        <a:pt x="13068" y="2882"/>
                      </a:lnTo>
                      <a:lnTo>
                        <a:pt x="13423" y="2566"/>
                      </a:lnTo>
                      <a:lnTo>
                        <a:pt x="13739" y="2211"/>
                      </a:lnTo>
                      <a:lnTo>
                        <a:pt x="14015" y="1816"/>
                      </a:lnTo>
                      <a:lnTo>
                        <a:pt x="14252" y="1421"/>
                      </a:lnTo>
                      <a:lnTo>
                        <a:pt x="14489" y="987"/>
                      </a:lnTo>
                      <a:lnTo>
                        <a:pt x="14608" y="592"/>
                      </a:lnTo>
                      <a:lnTo>
                        <a:pt x="14608" y="474"/>
                      </a:lnTo>
                      <a:lnTo>
                        <a:pt x="14608" y="316"/>
                      </a:lnTo>
                      <a:lnTo>
                        <a:pt x="14529" y="237"/>
                      </a:lnTo>
                      <a:lnTo>
                        <a:pt x="14489" y="118"/>
                      </a:lnTo>
                      <a:lnTo>
                        <a:pt x="14371" y="79"/>
                      </a:lnTo>
                      <a:lnTo>
                        <a:pt x="14252" y="39"/>
                      </a:lnTo>
                      <a:lnTo>
                        <a:pt x="13936" y="0"/>
                      </a:lnTo>
                      <a:lnTo>
                        <a:pt x="13542" y="39"/>
                      </a:lnTo>
                      <a:lnTo>
                        <a:pt x="13068" y="118"/>
                      </a:lnTo>
                      <a:lnTo>
                        <a:pt x="12515" y="197"/>
                      </a:lnTo>
                      <a:lnTo>
                        <a:pt x="11331" y="513"/>
                      </a:lnTo>
                      <a:lnTo>
                        <a:pt x="9988" y="829"/>
                      </a:lnTo>
                      <a:lnTo>
                        <a:pt x="9317" y="987"/>
                      </a:lnTo>
                      <a:lnTo>
                        <a:pt x="8607" y="1105"/>
                      </a:lnTo>
                      <a:lnTo>
                        <a:pt x="7936" y="1184"/>
                      </a:lnTo>
                      <a:lnTo>
                        <a:pt x="7304" y="1224"/>
                      </a:lnTo>
                      <a:lnTo>
                        <a:pt x="6672" y="1184"/>
                      </a:lnTo>
                      <a:lnTo>
                        <a:pt x="6001" y="1105"/>
                      </a:lnTo>
                      <a:lnTo>
                        <a:pt x="5290" y="987"/>
                      </a:lnTo>
                      <a:lnTo>
                        <a:pt x="4619" y="829"/>
                      </a:lnTo>
                      <a:lnTo>
                        <a:pt x="3277" y="513"/>
                      </a:lnTo>
                      <a:lnTo>
                        <a:pt x="2093" y="237"/>
                      </a:lnTo>
                      <a:lnTo>
                        <a:pt x="1540" y="118"/>
                      </a:lnTo>
                      <a:lnTo>
                        <a:pt x="1066" y="39"/>
                      </a:lnTo>
                      <a:lnTo>
                        <a:pt x="671"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43"/>
              <p:cNvGrpSpPr/>
              <p:nvPr/>
            </p:nvGrpSpPr>
            <p:grpSpPr>
              <a:xfrm>
                <a:off x="2297250" y="1567500"/>
                <a:ext cx="1107400" cy="2820825"/>
                <a:chOff x="238125" y="1567500"/>
                <a:chExt cx="1107400" cy="2820825"/>
              </a:xfrm>
            </p:grpSpPr>
            <p:sp>
              <p:nvSpPr>
                <p:cNvPr id="382" name="Google Shape;382;p43"/>
                <p:cNvSpPr/>
                <p:nvPr/>
              </p:nvSpPr>
              <p:spPr>
                <a:xfrm>
                  <a:off x="1180675" y="2115275"/>
                  <a:ext cx="164850" cy="147100"/>
                </a:xfrm>
                <a:custGeom>
                  <a:avLst/>
                  <a:gdLst/>
                  <a:ahLst/>
                  <a:cxnLst/>
                  <a:rect l="l" t="t" r="r" b="b"/>
                  <a:pathLst>
                    <a:path w="6594" h="5884" extrusionOk="0">
                      <a:moveTo>
                        <a:pt x="4264" y="1"/>
                      </a:moveTo>
                      <a:lnTo>
                        <a:pt x="4067" y="40"/>
                      </a:lnTo>
                      <a:lnTo>
                        <a:pt x="3870" y="80"/>
                      </a:lnTo>
                      <a:lnTo>
                        <a:pt x="3672" y="159"/>
                      </a:lnTo>
                      <a:lnTo>
                        <a:pt x="3475" y="277"/>
                      </a:lnTo>
                      <a:lnTo>
                        <a:pt x="2172" y="1422"/>
                      </a:lnTo>
                      <a:lnTo>
                        <a:pt x="1777" y="1659"/>
                      </a:lnTo>
                      <a:lnTo>
                        <a:pt x="1422" y="1975"/>
                      </a:lnTo>
                      <a:lnTo>
                        <a:pt x="988" y="2330"/>
                      </a:lnTo>
                      <a:lnTo>
                        <a:pt x="593" y="2804"/>
                      </a:lnTo>
                      <a:lnTo>
                        <a:pt x="395" y="3041"/>
                      </a:lnTo>
                      <a:lnTo>
                        <a:pt x="237" y="3277"/>
                      </a:lnTo>
                      <a:lnTo>
                        <a:pt x="119" y="3554"/>
                      </a:lnTo>
                      <a:lnTo>
                        <a:pt x="40" y="3830"/>
                      </a:lnTo>
                      <a:lnTo>
                        <a:pt x="1" y="4107"/>
                      </a:lnTo>
                      <a:lnTo>
                        <a:pt x="1" y="4383"/>
                      </a:lnTo>
                      <a:lnTo>
                        <a:pt x="80" y="4620"/>
                      </a:lnTo>
                      <a:lnTo>
                        <a:pt x="237" y="4778"/>
                      </a:lnTo>
                      <a:lnTo>
                        <a:pt x="1343" y="5725"/>
                      </a:lnTo>
                      <a:lnTo>
                        <a:pt x="1540" y="5844"/>
                      </a:lnTo>
                      <a:lnTo>
                        <a:pt x="1738" y="5883"/>
                      </a:lnTo>
                      <a:lnTo>
                        <a:pt x="1935" y="5883"/>
                      </a:lnTo>
                      <a:lnTo>
                        <a:pt x="2132" y="5844"/>
                      </a:lnTo>
                      <a:lnTo>
                        <a:pt x="3238" y="5330"/>
                      </a:lnTo>
                      <a:lnTo>
                        <a:pt x="3633" y="5133"/>
                      </a:lnTo>
                      <a:lnTo>
                        <a:pt x="4027" y="4936"/>
                      </a:lnTo>
                      <a:lnTo>
                        <a:pt x="4383" y="4699"/>
                      </a:lnTo>
                      <a:lnTo>
                        <a:pt x="4738" y="4462"/>
                      </a:lnTo>
                      <a:lnTo>
                        <a:pt x="5093" y="4185"/>
                      </a:lnTo>
                      <a:lnTo>
                        <a:pt x="5449" y="3870"/>
                      </a:lnTo>
                      <a:lnTo>
                        <a:pt x="5765" y="3593"/>
                      </a:lnTo>
                      <a:lnTo>
                        <a:pt x="6041" y="3238"/>
                      </a:lnTo>
                      <a:lnTo>
                        <a:pt x="6317" y="2962"/>
                      </a:lnTo>
                      <a:lnTo>
                        <a:pt x="6436" y="2764"/>
                      </a:lnTo>
                      <a:lnTo>
                        <a:pt x="6554" y="2527"/>
                      </a:lnTo>
                      <a:lnTo>
                        <a:pt x="6594" y="2330"/>
                      </a:lnTo>
                      <a:lnTo>
                        <a:pt x="6594" y="2093"/>
                      </a:lnTo>
                      <a:lnTo>
                        <a:pt x="6554" y="1856"/>
                      </a:lnTo>
                      <a:lnTo>
                        <a:pt x="6475" y="1659"/>
                      </a:lnTo>
                      <a:lnTo>
                        <a:pt x="6357" y="1422"/>
                      </a:lnTo>
                      <a:lnTo>
                        <a:pt x="6199" y="1264"/>
                      </a:lnTo>
                      <a:lnTo>
                        <a:pt x="6159" y="1264"/>
                      </a:lnTo>
                      <a:lnTo>
                        <a:pt x="5054" y="277"/>
                      </a:lnTo>
                      <a:lnTo>
                        <a:pt x="4857" y="159"/>
                      </a:lnTo>
                      <a:lnTo>
                        <a:pt x="4659" y="80"/>
                      </a:lnTo>
                      <a:lnTo>
                        <a:pt x="4462" y="40"/>
                      </a:lnTo>
                      <a:lnTo>
                        <a:pt x="4264"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p:nvPr/>
              </p:nvSpPr>
              <p:spPr>
                <a:xfrm>
                  <a:off x="1180675" y="2115275"/>
                  <a:ext cx="164850" cy="147100"/>
                </a:xfrm>
                <a:custGeom>
                  <a:avLst/>
                  <a:gdLst/>
                  <a:ahLst/>
                  <a:cxnLst/>
                  <a:rect l="l" t="t" r="r" b="b"/>
                  <a:pathLst>
                    <a:path w="6594" h="5884" fill="none" extrusionOk="0">
                      <a:moveTo>
                        <a:pt x="1" y="4383"/>
                      </a:moveTo>
                      <a:lnTo>
                        <a:pt x="1" y="4383"/>
                      </a:lnTo>
                      <a:lnTo>
                        <a:pt x="80" y="4620"/>
                      </a:lnTo>
                      <a:lnTo>
                        <a:pt x="237" y="4778"/>
                      </a:lnTo>
                      <a:lnTo>
                        <a:pt x="1343" y="5725"/>
                      </a:lnTo>
                      <a:lnTo>
                        <a:pt x="1343" y="5725"/>
                      </a:lnTo>
                      <a:lnTo>
                        <a:pt x="1540" y="5844"/>
                      </a:lnTo>
                      <a:lnTo>
                        <a:pt x="1738" y="5883"/>
                      </a:lnTo>
                      <a:lnTo>
                        <a:pt x="1935" y="5883"/>
                      </a:lnTo>
                      <a:lnTo>
                        <a:pt x="2132" y="5844"/>
                      </a:lnTo>
                      <a:lnTo>
                        <a:pt x="3238" y="5330"/>
                      </a:lnTo>
                      <a:lnTo>
                        <a:pt x="3238" y="5330"/>
                      </a:lnTo>
                      <a:lnTo>
                        <a:pt x="3633" y="5133"/>
                      </a:lnTo>
                      <a:lnTo>
                        <a:pt x="4027" y="4936"/>
                      </a:lnTo>
                      <a:lnTo>
                        <a:pt x="4383" y="4699"/>
                      </a:lnTo>
                      <a:lnTo>
                        <a:pt x="4738" y="4462"/>
                      </a:lnTo>
                      <a:lnTo>
                        <a:pt x="5093" y="4185"/>
                      </a:lnTo>
                      <a:lnTo>
                        <a:pt x="5449" y="3870"/>
                      </a:lnTo>
                      <a:lnTo>
                        <a:pt x="5765" y="3593"/>
                      </a:lnTo>
                      <a:lnTo>
                        <a:pt x="6041" y="3238"/>
                      </a:lnTo>
                      <a:lnTo>
                        <a:pt x="6317" y="2962"/>
                      </a:lnTo>
                      <a:lnTo>
                        <a:pt x="6317" y="2962"/>
                      </a:lnTo>
                      <a:lnTo>
                        <a:pt x="6436" y="2764"/>
                      </a:lnTo>
                      <a:lnTo>
                        <a:pt x="6554" y="2527"/>
                      </a:lnTo>
                      <a:lnTo>
                        <a:pt x="6594" y="2330"/>
                      </a:lnTo>
                      <a:lnTo>
                        <a:pt x="6594" y="2093"/>
                      </a:lnTo>
                      <a:lnTo>
                        <a:pt x="6554" y="1856"/>
                      </a:lnTo>
                      <a:lnTo>
                        <a:pt x="6475" y="1659"/>
                      </a:lnTo>
                      <a:lnTo>
                        <a:pt x="6357" y="1422"/>
                      </a:lnTo>
                      <a:lnTo>
                        <a:pt x="6199" y="1264"/>
                      </a:lnTo>
                      <a:lnTo>
                        <a:pt x="6159" y="1264"/>
                      </a:lnTo>
                      <a:lnTo>
                        <a:pt x="5054" y="277"/>
                      </a:lnTo>
                      <a:lnTo>
                        <a:pt x="5054" y="277"/>
                      </a:lnTo>
                      <a:lnTo>
                        <a:pt x="4857" y="159"/>
                      </a:lnTo>
                      <a:lnTo>
                        <a:pt x="4659" y="80"/>
                      </a:lnTo>
                      <a:lnTo>
                        <a:pt x="4462" y="40"/>
                      </a:lnTo>
                      <a:lnTo>
                        <a:pt x="4264" y="1"/>
                      </a:lnTo>
                      <a:lnTo>
                        <a:pt x="4067" y="40"/>
                      </a:lnTo>
                      <a:lnTo>
                        <a:pt x="3870" y="80"/>
                      </a:lnTo>
                      <a:lnTo>
                        <a:pt x="3672" y="159"/>
                      </a:lnTo>
                      <a:lnTo>
                        <a:pt x="3475" y="277"/>
                      </a:lnTo>
                      <a:lnTo>
                        <a:pt x="2172" y="1422"/>
                      </a:lnTo>
                      <a:lnTo>
                        <a:pt x="2172" y="1422"/>
                      </a:lnTo>
                      <a:lnTo>
                        <a:pt x="1777" y="1659"/>
                      </a:lnTo>
                      <a:lnTo>
                        <a:pt x="1422" y="1975"/>
                      </a:lnTo>
                      <a:lnTo>
                        <a:pt x="988" y="2330"/>
                      </a:lnTo>
                      <a:lnTo>
                        <a:pt x="593" y="2804"/>
                      </a:lnTo>
                      <a:lnTo>
                        <a:pt x="395" y="3041"/>
                      </a:lnTo>
                      <a:lnTo>
                        <a:pt x="237" y="3277"/>
                      </a:lnTo>
                      <a:lnTo>
                        <a:pt x="119" y="3554"/>
                      </a:lnTo>
                      <a:lnTo>
                        <a:pt x="40" y="3830"/>
                      </a:lnTo>
                      <a:lnTo>
                        <a:pt x="1" y="4107"/>
                      </a:lnTo>
                      <a:lnTo>
                        <a:pt x="1" y="43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3"/>
                <p:cNvSpPr/>
                <p:nvPr/>
              </p:nvSpPr>
              <p:spPr>
                <a:xfrm>
                  <a:off x="1162900" y="2197200"/>
                  <a:ext cx="98725" cy="98725"/>
                </a:xfrm>
                <a:custGeom>
                  <a:avLst/>
                  <a:gdLst/>
                  <a:ahLst/>
                  <a:cxnLst/>
                  <a:rect l="l" t="t" r="r" b="b"/>
                  <a:pathLst>
                    <a:path w="3949" h="3949" extrusionOk="0">
                      <a:moveTo>
                        <a:pt x="554" y="0"/>
                      </a:moveTo>
                      <a:lnTo>
                        <a:pt x="396" y="40"/>
                      </a:lnTo>
                      <a:lnTo>
                        <a:pt x="238" y="435"/>
                      </a:lnTo>
                      <a:lnTo>
                        <a:pt x="119" y="830"/>
                      </a:lnTo>
                      <a:lnTo>
                        <a:pt x="40" y="1264"/>
                      </a:lnTo>
                      <a:lnTo>
                        <a:pt x="1" y="1659"/>
                      </a:lnTo>
                      <a:lnTo>
                        <a:pt x="554" y="2172"/>
                      </a:lnTo>
                      <a:lnTo>
                        <a:pt x="1264" y="2725"/>
                      </a:lnTo>
                      <a:lnTo>
                        <a:pt x="2014" y="3356"/>
                      </a:lnTo>
                      <a:lnTo>
                        <a:pt x="2330" y="3633"/>
                      </a:lnTo>
                      <a:lnTo>
                        <a:pt x="2646" y="3948"/>
                      </a:lnTo>
                      <a:lnTo>
                        <a:pt x="3238" y="3435"/>
                      </a:lnTo>
                      <a:lnTo>
                        <a:pt x="3673" y="3001"/>
                      </a:lnTo>
                      <a:lnTo>
                        <a:pt x="3830" y="2803"/>
                      </a:lnTo>
                      <a:lnTo>
                        <a:pt x="3949" y="2606"/>
                      </a:lnTo>
                      <a:lnTo>
                        <a:pt x="3870" y="2448"/>
                      </a:lnTo>
                      <a:lnTo>
                        <a:pt x="3751" y="2251"/>
                      </a:lnTo>
                      <a:lnTo>
                        <a:pt x="3396" y="1817"/>
                      </a:lnTo>
                      <a:lnTo>
                        <a:pt x="2922" y="1382"/>
                      </a:lnTo>
                      <a:lnTo>
                        <a:pt x="2409" y="948"/>
                      </a:lnTo>
                      <a:lnTo>
                        <a:pt x="1856" y="553"/>
                      </a:lnTo>
                      <a:lnTo>
                        <a:pt x="1304" y="237"/>
                      </a:lnTo>
                      <a:lnTo>
                        <a:pt x="1027" y="119"/>
                      </a:lnTo>
                      <a:lnTo>
                        <a:pt x="791" y="40"/>
                      </a:lnTo>
                      <a:lnTo>
                        <a:pt x="5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1162900" y="2197200"/>
                  <a:ext cx="98725" cy="98725"/>
                </a:xfrm>
                <a:custGeom>
                  <a:avLst/>
                  <a:gdLst/>
                  <a:ahLst/>
                  <a:cxnLst/>
                  <a:rect l="l" t="t" r="r" b="b"/>
                  <a:pathLst>
                    <a:path w="3949" h="3949" fill="none" extrusionOk="0">
                      <a:moveTo>
                        <a:pt x="1" y="1659"/>
                      </a:moveTo>
                      <a:lnTo>
                        <a:pt x="1" y="1659"/>
                      </a:lnTo>
                      <a:lnTo>
                        <a:pt x="40" y="1264"/>
                      </a:lnTo>
                      <a:lnTo>
                        <a:pt x="119" y="830"/>
                      </a:lnTo>
                      <a:lnTo>
                        <a:pt x="238" y="435"/>
                      </a:lnTo>
                      <a:lnTo>
                        <a:pt x="396" y="40"/>
                      </a:lnTo>
                      <a:lnTo>
                        <a:pt x="396" y="40"/>
                      </a:lnTo>
                      <a:lnTo>
                        <a:pt x="554" y="0"/>
                      </a:lnTo>
                      <a:lnTo>
                        <a:pt x="791" y="40"/>
                      </a:lnTo>
                      <a:lnTo>
                        <a:pt x="1027" y="119"/>
                      </a:lnTo>
                      <a:lnTo>
                        <a:pt x="1304" y="237"/>
                      </a:lnTo>
                      <a:lnTo>
                        <a:pt x="1856" y="553"/>
                      </a:lnTo>
                      <a:lnTo>
                        <a:pt x="2409" y="948"/>
                      </a:lnTo>
                      <a:lnTo>
                        <a:pt x="2922" y="1382"/>
                      </a:lnTo>
                      <a:lnTo>
                        <a:pt x="3396" y="1817"/>
                      </a:lnTo>
                      <a:lnTo>
                        <a:pt x="3751" y="2251"/>
                      </a:lnTo>
                      <a:lnTo>
                        <a:pt x="3870" y="2448"/>
                      </a:lnTo>
                      <a:lnTo>
                        <a:pt x="3949" y="2606"/>
                      </a:lnTo>
                      <a:lnTo>
                        <a:pt x="3949" y="2606"/>
                      </a:lnTo>
                      <a:lnTo>
                        <a:pt x="3830" y="2803"/>
                      </a:lnTo>
                      <a:lnTo>
                        <a:pt x="3673" y="3001"/>
                      </a:lnTo>
                      <a:lnTo>
                        <a:pt x="3238" y="3435"/>
                      </a:lnTo>
                      <a:lnTo>
                        <a:pt x="2646" y="3948"/>
                      </a:lnTo>
                      <a:lnTo>
                        <a:pt x="2646" y="3948"/>
                      </a:lnTo>
                      <a:lnTo>
                        <a:pt x="2330" y="3633"/>
                      </a:lnTo>
                      <a:lnTo>
                        <a:pt x="2014" y="3356"/>
                      </a:lnTo>
                      <a:lnTo>
                        <a:pt x="1264" y="2725"/>
                      </a:lnTo>
                      <a:lnTo>
                        <a:pt x="554" y="2172"/>
                      </a:lnTo>
                      <a:lnTo>
                        <a:pt x="1"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p:nvPr/>
              </p:nvSpPr>
              <p:spPr>
                <a:xfrm>
                  <a:off x="760225" y="2087650"/>
                  <a:ext cx="506350" cy="439225"/>
                </a:xfrm>
                <a:custGeom>
                  <a:avLst/>
                  <a:gdLst/>
                  <a:ahLst/>
                  <a:cxnLst/>
                  <a:rect l="l" t="t" r="r" b="b"/>
                  <a:pathLst>
                    <a:path w="20254" h="17569" extrusionOk="0">
                      <a:moveTo>
                        <a:pt x="10068" y="11528"/>
                      </a:moveTo>
                      <a:lnTo>
                        <a:pt x="9949" y="11568"/>
                      </a:lnTo>
                      <a:lnTo>
                        <a:pt x="9910" y="11568"/>
                      </a:lnTo>
                      <a:lnTo>
                        <a:pt x="10068" y="11528"/>
                      </a:lnTo>
                      <a:close/>
                      <a:moveTo>
                        <a:pt x="6515" y="0"/>
                      </a:moveTo>
                      <a:lnTo>
                        <a:pt x="0" y="2132"/>
                      </a:lnTo>
                      <a:lnTo>
                        <a:pt x="632" y="3869"/>
                      </a:lnTo>
                      <a:lnTo>
                        <a:pt x="1264" y="5567"/>
                      </a:lnTo>
                      <a:lnTo>
                        <a:pt x="1935" y="7264"/>
                      </a:lnTo>
                      <a:lnTo>
                        <a:pt x="2606" y="8962"/>
                      </a:lnTo>
                      <a:lnTo>
                        <a:pt x="3356" y="10660"/>
                      </a:lnTo>
                      <a:lnTo>
                        <a:pt x="4146" y="12357"/>
                      </a:lnTo>
                      <a:lnTo>
                        <a:pt x="4580" y="13265"/>
                      </a:lnTo>
                      <a:lnTo>
                        <a:pt x="5054" y="14134"/>
                      </a:lnTo>
                      <a:lnTo>
                        <a:pt x="5646" y="15121"/>
                      </a:lnTo>
                      <a:lnTo>
                        <a:pt x="5843" y="15397"/>
                      </a:lnTo>
                      <a:lnTo>
                        <a:pt x="5922" y="15555"/>
                      </a:lnTo>
                      <a:lnTo>
                        <a:pt x="6080" y="15713"/>
                      </a:lnTo>
                      <a:lnTo>
                        <a:pt x="6357" y="16029"/>
                      </a:lnTo>
                      <a:lnTo>
                        <a:pt x="6751" y="16424"/>
                      </a:lnTo>
                      <a:lnTo>
                        <a:pt x="6949" y="16621"/>
                      </a:lnTo>
                      <a:lnTo>
                        <a:pt x="6988" y="16621"/>
                      </a:lnTo>
                      <a:lnTo>
                        <a:pt x="7383" y="16897"/>
                      </a:lnTo>
                      <a:lnTo>
                        <a:pt x="7857" y="17095"/>
                      </a:lnTo>
                      <a:lnTo>
                        <a:pt x="8291" y="17292"/>
                      </a:lnTo>
                      <a:lnTo>
                        <a:pt x="8765" y="17411"/>
                      </a:lnTo>
                      <a:lnTo>
                        <a:pt x="9278" y="17529"/>
                      </a:lnTo>
                      <a:lnTo>
                        <a:pt x="9752" y="17568"/>
                      </a:lnTo>
                      <a:lnTo>
                        <a:pt x="10265" y="17568"/>
                      </a:lnTo>
                      <a:lnTo>
                        <a:pt x="10739" y="17529"/>
                      </a:lnTo>
                      <a:lnTo>
                        <a:pt x="11489" y="17332"/>
                      </a:lnTo>
                      <a:lnTo>
                        <a:pt x="12200" y="17095"/>
                      </a:lnTo>
                      <a:lnTo>
                        <a:pt x="12871" y="16779"/>
                      </a:lnTo>
                      <a:lnTo>
                        <a:pt x="13502" y="16384"/>
                      </a:lnTo>
                      <a:lnTo>
                        <a:pt x="13937" y="16068"/>
                      </a:lnTo>
                      <a:lnTo>
                        <a:pt x="14371" y="15713"/>
                      </a:lnTo>
                      <a:lnTo>
                        <a:pt x="14805" y="15318"/>
                      </a:lnTo>
                      <a:lnTo>
                        <a:pt x="15200" y="14923"/>
                      </a:lnTo>
                      <a:lnTo>
                        <a:pt x="15871" y="14213"/>
                      </a:lnTo>
                      <a:lnTo>
                        <a:pt x="16503" y="13463"/>
                      </a:lnTo>
                      <a:lnTo>
                        <a:pt x="17055" y="12752"/>
                      </a:lnTo>
                      <a:lnTo>
                        <a:pt x="17569" y="12002"/>
                      </a:lnTo>
                      <a:lnTo>
                        <a:pt x="18082" y="11212"/>
                      </a:lnTo>
                      <a:lnTo>
                        <a:pt x="18556" y="10423"/>
                      </a:lnTo>
                      <a:lnTo>
                        <a:pt x="19464" y="8883"/>
                      </a:lnTo>
                      <a:lnTo>
                        <a:pt x="19858" y="8094"/>
                      </a:lnTo>
                      <a:lnTo>
                        <a:pt x="20253" y="7264"/>
                      </a:lnTo>
                      <a:lnTo>
                        <a:pt x="15595" y="4817"/>
                      </a:lnTo>
                      <a:lnTo>
                        <a:pt x="15200" y="5488"/>
                      </a:lnTo>
                      <a:lnTo>
                        <a:pt x="14805" y="6120"/>
                      </a:lnTo>
                      <a:lnTo>
                        <a:pt x="13937" y="7422"/>
                      </a:lnTo>
                      <a:lnTo>
                        <a:pt x="13068" y="8646"/>
                      </a:lnTo>
                      <a:lnTo>
                        <a:pt x="12081" y="9791"/>
                      </a:lnTo>
                      <a:lnTo>
                        <a:pt x="11686" y="10225"/>
                      </a:lnTo>
                      <a:lnTo>
                        <a:pt x="11252" y="10660"/>
                      </a:lnTo>
                      <a:lnTo>
                        <a:pt x="10778" y="11054"/>
                      </a:lnTo>
                      <a:lnTo>
                        <a:pt x="10514" y="11238"/>
                      </a:lnTo>
                      <a:lnTo>
                        <a:pt x="10514" y="11238"/>
                      </a:lnTo>
                      <a:lnTo>
                        <a:pt x="10502" y="11212"/>
                      </a:lnTo>
                      <a:lnTo>
                        <a:pt x="10147" y="10541"/>
                      </a:lnTo>
                      <a:lnTo>
                        <a:pt x="9831" y="9791"/>
                      </a:lnTo>
                      <a:lnTo>
                        <a:pt x="9239" y="8251"/>
                      </a:lnTo>
                      <a:lnTo>
                        <a:pt x="8646" y="6633"/>
                      </a:lnTo>
                      <a:lnTo>
                        <a:pt x="7541" y="3317"/>
                      </a:lnTo>
                      <a:lnTo>
                        <a:pt x="7028" y="1658"/>
                      </a:lnTo>
                      <a:lnTo>
                        <a:pt x="6515"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p:nvPr/>
              </p:nvSpPr>
              <p:spPr>
                <a:xfrm>
                  <a:off x="760225" y="2087650"/>
                  <a:ext cx="506350" cy="439225"/>
                </a:xfrm>
                <a:custGeom>
                  <a:avLst/>
                  <a:gdLst/>
                  <a:ahLst/>
                  <a:cxnLst/>
                  <a:rect l="l" t="t" r="r" b="b"/>
                  <a:pathLst>
                    <a:path w="20254" h="17569" fill="none" extrusionOk="0">
                      <a:moveTo>
                        <a:pt x="6515" y="0"/>
                      </a:moveTo>
                      <a:lnTo>
                        <a:pt x="6515" y="0"/>
                      </a:lnTo>
                      <a:lnTo>
                        <a:pt x="7028" y="1658"/>
                      </a:lnTo>
                      <a:lnTo>
                        <a:pt x="7541" y="3317"/>
                      </a:lnTo>
                      <a:lnTo>
                        <a:pt x="7541" y="3317"/>
                      </a:lnTo>
                      <a:lnTo>
                        <a:pt x="8646" y="6633"/>
                      </a:lnTo>
                      <a:lnTo>
                        <a:pt x="8646" y="6633"/>
                      </a:lnTo>
                      <a:lnTo>
                        <a:pt x="9239" y="8251"/>
                      </a:lnTo>
                      <a:lnTo>
                        <a:pt x="9831" y="9791"/>
                      </a:lnTo>
                      <a:lnTo>
                        <a:pt x="9831" y="9791"/>
                      </a:lnTo>
                      <a:lnTo>
                        <a:pt x="10147" y="10541"/>
                      </a:lnTo>
                      <a:lnTo>
                        <a:pt x="10502" y="11212"/>
                      </a:lnTo>
                      <a:lnTo>
                        <a:pt x="10502" y="11212"/>
                      </a:lnTo>
                      <a:lnTo>
                        <a:pt x="10778" y="11805"/>
                      </a:lnTo>
                      <a:lnTo>
                        <a:pt x="10857" y="11883"/>
                      </a:lnTo>
                      <a:lnTo>
                        <a:pt x="10857" y="11923"/>
                      </a:lnTo>
                      <a:lnTo>
                        <a:pt x="10857" y="11923"/>
                      </a:lnTo>
                      <a:lnTo>
                        <a:pt x="10857" y="11962"/>
                      </a:lnTo>
                      <a:lnTo>
                        <a:pt x="10857" y="11923"/>
                      </a:lnTo>
                      <a:lnTo>
                        <a:pt x="10857" y="11923"/>
                      </a:lnTo>
                      <a:lnTo>
                        <a:pt x="10778" y="11844"/>
                      </a:lnTo>
                      <a:lnTo>
                        <a:pt x="10541" y="11647"/>
                      </a:lnTo>
                      <a:lnTo>
                        <a:pt x="10541" y="11647"/>
                      </a:lnTo>
                      <a:lnTo>
                        <a:pt x="10226" y="11568"/>
                      </a:lnTo>
                      <a:lnTo>
                        <a:pt x="10226" y="11568"/>
                      </a:lnTo>
                      <a:lnTo>
                        <a:pt x="10068" y="11528"/>
                      </a:lnTo>
                      <a:lnTo>
                        <a:pt x="9910" y="11568"/>
                      </a:lnTo>
                      <a:lnTo>
                        <a:pt x="9910" y="11568"/>
                      </a:lnTo>
                      <a:lnTo>
                        <a:pt x="9910" y="11568"/>
                      </a:lnTo>
                      <a:lnTo>
                        <a:pt x="9949" y="11568"/>
                      </a:lnTo>
                      <a:lnTo>
                        <a:pt x="10068" y="11528"/>
                      </a:lnTo>
                      <a:lnTo>
                        <a:pt x="10265" y="11410"/>
                      </a:lnTo>
                      <a:lnTo>
                        <a:pt x="10265" y="11410"/>
                      </a:lnTo>
                      <a:lnTo>
                        <a:pt x="10778" y="11054"/>
                      </a:lnTo>
                      <a:lnTo>
                        <a:pt x="11252" y="10660"/>
                      </a:lnTo>
                      <a:lnTo>
                        <a:pt x="11686" y="10225"/>
                      </a:lnTo>
                      <a:lnTo>
                        <a:pt x="12081" y="9791"/>
                      </a:lnTo>
                      <a:lnTo>
                        <a:pt x="12081" y="9791"/>
                      </a:lnTo>
                      <a:lnTo>
                        <a:pt x="13068" y="8646"/>
                      </a:lnTo>
                      <a:lnTo>
                        <a:pt x="13937" y="7422"/>
                      </a:lnTo>
                      <a:lnTo>
                        <a:pt x="13937" y="7422"/>
                      </a:lnTo>
                      <a:lnTo>
                        <a:pt x="14805" y="6120"/>
                      </a:lnTo>
                      <a:lnTo>
                        <a:pt x="15200" y="5488"/>
                      </a:lnTo>
                      <a:lnTo>
                        <a:pt x="15595" y="4817"/>
                      </a:lnTo>
                      <a:lnTo>
                        <a:pt x="20253" y="7264"/>
                      </a:lnTo>
                      <a:lnTo>
                        <a:pt x="20253" y="7264"/>
                      </a:lnTo>
                      <a:lnTo>
                        <a:pt x="19858" y="8094"/>
                      </a:lnTo>
                      <a:lnTo>
                        <a:pt x="19464" y="8883"/>
                      </a:lnTo>
                      <a:lnTo>
                        <a:pt x="19464" y="8883"/>
                      </a:lnTo>
                      <a:lnTo>
                        <a:pt x="18556" y="10423"/>
                      </a:lnTo>
                      <a:lnTo>
                        <a:pt x="18556" y="10423"/>
                      </a:lnTo>
                      <a:lnTo>
                        <a:pt x="18082" y="11212"/>
                      </a:lnTo>
                      <a:lnTo>
                        <a:pt x="17569" y="12002"/>
                      </a:lnTo>
                      <a:lnTo>
                        <a:pt x="17055" y="12752"/>
                      </a:lnTo>
                      <a:lnTo>
                        <a:pt x="16503" y="13463"/>
                      </a:lnTo>
                      <a:lnTo>
                        <a:pt x="16503" y="13463"/>
                      </a:lnTo>
                      <a:lnTo>
                        <a:pt x="15871" y="14213"/>
                      </a:lnTo>
                      <a:lnTo>
                        <a:pt x="15200" y="14923"/>
                      </a:lnTo>
                      <a:lnTo>
                        <a:pt x="15200" y="14923"/>
                      </a:lnTo>
                      <a:lnTo>
                        <a:pt x="14805" y="15318"/>
                      </a:lnTo>
                      <a:lnTo>
                        <a:pt x="14371" y="15713"/>
                      </a:lnTo>
                      <a:lnTo>
                        <a:pt x="13937" y="16068"/>
                      </a:lnTo>
                      <a:lnTo>
                        <a:pt x="13502" y="16384"/>
                      </a:lnTo>
                      <a:lnTo>
                        <a:pt x="13502" y="16384"/>
                      </a:lnTo>
                      <a:lnTo>
                        <a:pt x="12871" y="16779"/>
                      </a:lnTo>
                      <a:lnTo>
                        <a:pt x="12200" y="17095"/>
                      </a:lnTo>
                      <a:lnTo>
                        <a:pt x="11489" y="17332"/>
                      </a:lnTo>
                      <a:lnTo>
                        <a:pt x="10739" y="17529"/>
                      </a:lnTo>
                      <a:lnTo>
                        <a:pt x="10739" y="17529"/>
                      </a:lnTo>
                      <a:lnTo>
                        <a:pt x="10265" y="17568"/>
                      </a:lnTo>
                      <a:lnTo>
                        <a:pt x="9752" y="17568"/>
                      </a:lnTo>
                      <a:lnTo>
                        <a:pt x="9278" y="17529"/>
                      </a:lnTo>
                      <a:lnTo>
                        <a:pt x="8765" y="17411"/>
                      </a:lnTo>
                      <a:lnTo>
                        <a:pt x="8765" y="17411"/>
                      </a:lnTo>
                      <a:lnTo>
                        <a:pt x="8291" y="17292"/>
                      </a:lnTo>
                      <a:lnTo>
                        <a:pt x="7857" y="17095"/>
                      </a:lnTo>
                      <a:lnTo>
                        <a:pt x="7383" y="16897"/>
                      </a:lnTo>
                      <a:lnTo>
                        <a:pt x="6988" y="16621"/>
                      </a:lnTo>
                      <a:lnTo>
                        <a:pt x="6949" y="16621"/>
                      </a:lnTo>
                      <a:lnTo>
                        <a:pt x="6949" y="16621"/>
                      </a:lnTo>
                      <a:lnTo>
                        <a:pt x="6751" y="16424"/>
                      </a:lnTo>
                      <a:lnTo>
                        <a:pt x="6751" y="16424"/>
                      </a:lnTo>
                      <a:lnTo>
                        <a:pt x="6357" y="16029"/>
                      </a:lnTo>
                      <a:lnTo>
                        <a:pt x="6357" y="16029"/>
                      </a:lnTo>
                      <a:lnTo>
                        <a:pt x="6080" y="15713"/>
                      </a:lnTo>
                      <a:lnTo>
                        <a:pt x="5922" y="15555"/>
                      </a:lnTo>
                      <a:lnTo>
                        <a:pt x="5843" y="15397"/>
                      </a:lnTo>
                      <a:lnTo>
                        <a:pt x="5646" y="15121"/>
                      </a:lnTo>
                      <a:lnTo>
                        <a:pt x="5646" y="15121"/>
                      </a:lnTo>
                      <a:lnTo>
                        <a:pt x="5054" y="14134"/>
                      </a:lnTo>
                      <a:lnTo>
                        <a:pt x="5054" y="14134"/>
                      </a:lnTo>
                      <a:lnTo>
                        <a:pt x="4580" y="13265"/>
                      </a:lnTo>
                      <a:lnTo>
                        <a:pt x="4146" y="12357"/>
                      </a:lnTo>
                      <a:lnTo>
                        <a:pt x="4146" y="12357"/>
                      </a:lnTo>
                      <a:lnTo>
                        <a:pt x="3356" y="10660"/>
                      </a:lnTo>
                      <a:lnTo>
                        <a:pt x="2606" y="8962"/>
                      </a:lnTo>
                      <a:lnTo>
                        <a:pt x="2606" y="8962"/>
                      </a:lnTo>
                      <a:lnTo>
                        <a:pt x="1935" y="7264"/>
                      </a:lnTo>
                      <a:lnTo>
                        <a:pt x="1264" y="5567"/>
                      </a:lnTo>
                      <a:lnTo>
                        <a:pt x="1264" y="5567"/>
                      </a:lnTo>
                      <a:lnTo>
                        <a:pt x="632" y="3869"/>
                      </a:lnTo>
                      <a:lnTo>
                        <a:pt x="0" y="2132"/>
                      </a:lnTo>
                      <a:lnTo>
                        <a:pt x="65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922100" y="2087650"/>
                  <a:ext cx="344475" cy="439225"/>
                </a:xfrm>
                <a:custGeom>
                  <a:avLst/>
                  <a:gdLst/>
                  <a:ahLst/>
                  <a:cxnLst/>
                  <a:rect l="l" t="t" r="r" b="b"/>
                  <a:pathLst>
                    <a:path w="13779" h="17569" extrusionOk="0">
                      <a:moveTo>
                        <a:pt x="0" y="0"/>
                      </a:moveTo>
                      <a:lnTo>
                        <a:pt x="40" y="237"/>
                      </a:lnTo>
                      <a:lnTo>
                        <a:pt x="158" y="869"/>
                      </a:lnTo>
                      <a:lnTo>
                        <a:pt x="237" y="1619"/>
                      </a:lnTo>
                      <a:lnTo>
                        <a:pt x="395" y="3317"/>
                      </a:lnTo>
                      <a:lnTo>
                        <a:pt x="513" y="5330"/>
                      </a:lnTo>
                      <a:lnTo>
                        <a:pt x="553" y="7541"/>
                      </a:lnTo>
                      <a:lnTo>
                        <a:pt x="671" y="12239"/>
                      </a:lnTo>
                      <a:lnTo>
                        <a:pt x="750" y="16779"/>
                      </a:lnTo>
                      <a:lnTo>
                        <a:pt x="1105" y="16976"/>
                      </a:lnTo>
                      <a:lnTo>
                        <a:pt x="1500" y="17174"/>
                      </a:lnTo>
                      <a:lnTo>
                        <a:pt x="1895" y="17292"/>
                      </a:lnTo>
                      <a:lnTo>
                        <a:pt x="2290" y="17411"/>
                      </a:lnTo>
                      <a:lnTo>
                        <a:pt x="2882" y="17529"/>
                      </a:lnTo>
                      <a:lnTo>
                        <a:pt x="3514" y="17568"/>
                      </a:lnTo>
                      <a:lnTo>
                        <a:pt x="3908" y="17568"/>
                      </a:lnTo>
                      <a:lnTo>
                        <a:pt x="4264" y="17529"/>
                      </a:lnTo>
                      <a:lnTo>
                        <a:pt x="5014" y="17332"/>
                      </a:lnTo>
                      <a:lnTo>
                        <a:pt x="5725" y="17095"/>
                      </a:lnTo>
                      <a:lnTo>
                        <a:pt x="6396" y="16779"/>
                      </a:lnTo>
                      <a:lnTo>
                        <a:pt x="7027" y="16384"/>
                      </a:lnTo>
                      <a:lnTo>
                        <a:pt x="7462" y="16068"/>
                      </a:lnTo>
                      <a:lnTo>
                        <a:pt x="7896" y="15713"/>
                      </a:lnTo>
                      <a:lnTo>
                        <a:pt x="8330" y="15318"/>
                      </a:lnTo>
                      <a:lnTo>
                        <a:pt x="8725" y="14923"/>
                      </a:lnTo>
                      <a:lnTo>
                        <a:pt x="9396" y="14213"/>
                      </a:lnTo>
                      <a:lnTo>
                        <a:pt x="10028" y="13463"/>
                      </a:lnTo>
                      <a:lnTo>
                        <a:pt x="10580" y="12752"/>
                      </a:lnTo>
                      <a:lnTo>
                        <a:pt x="11094" y="12002"/>
                      </a:lnTo>
                      <a:lnTo>
                        <a:pt x="11607" y="11212"/>
                      </a:lnTo>
                      <a:lnTo>
                        <a:pt x="12081" y="10423"/>
                      </a:lnTo>
                      <a:lnTo>
                        <a:pt x="12989" y="8883"/>
                      </a:lnTo>
                      <a:lnTo>
                        <a:pt x="13383" y="8094"/>
                      </a:lnTo>
                      <a:lnTo>
                        <a:pt x="13778" y="7264"/>
                      </a:lnTo>
                      <a:lnTo>
                        <a:pt x="13502" y="7107"/>
                      </a:lnTo>
                      <a:lnTo>
                        <a:pt x="9791" y="5172"/>
                      </a:lnTo>
                      <a:lnTo>
                        <a:pt x="9120" y="4817"/>
                      </a:lnTo>
                      <a:lnTo>
                        <a:pt x="8725" y="5488"/>
                      </a:lnTo>
                      <a:lnTo>
                        <a:pt x="8330" y="6120"/>
                      </a:lnTo>
                      <a:lnTo>
                        <a:pt x="7462" y="7422"/>
                      </a:lnTo>
                      <a:lnTo>
                        <a:pt x="6593" y="8646"/>
                      </a:lnTo>
                      <a:lnTo>
                        <a:pt x="5606" y="9791"/>
                      </a:lnTo>
                      <a:lnTo>
                        <a:pt x="5251" y="10186"/>
                      </a:lnTo>
                      <a:lnTo>
                        <a:pt x="4856" y="10581"/>
                      </a:lnTo>
                      <a:lnTo>
                        <a:pt x="4461" y="10936"/>
                      </a:lnTo>
                      <a:lnTo>
                        <a:pt x="4027" y="11252"/>
                      </a:lnTo>
                      <a:lnTo>
                        <a:pt x="4027" y="11212"/>
                      </a:lnTo>
                      <a:lnTo>
                        <a:pt x="3672" y="10541"/>
                      </a:lnTo>
                      <a:lnTo>
                        <a:pt x="3356" y="9791"/>
                      </a:lnTo>
                      <a:lnTo>
                        <a:pt x="2764" y="8251"/>
                      </a:lnTo>
                      <a:lnTo>
                        <a:pt x="2171" y="6633"/>
                      </a:lnTo>
                      <a:lnTo>
                        <a:pt x="1066" y="3317"/>
                      </a:lnTo>
                      <a:lnTo>
                        <a:pt x="553" y="1658"/>
                      </a:lnTo>
                      <a:lnTo>
                        <a:pt x="40" y="0"/>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1031650" y="2385700"/>
                  <a:ext cx="25" cy="1025"/>
                </a:xfrm>
                <a:custGeom>
                  <a:avLst/>
                  <a:gdLst/>
                  <a:ahLst/>
                  <a:cxnLst/>
                  <a:rect l="l" t="t" r="r" b="b"/>
                  <a:pathLst>
                    <a:path w="1" h="41" fill="none" extrusionOk="0">
                      <a:moveTo>
                        <a:pt x="0" y="1"/>
                      </a:moveTo>
                      <a:lnTo>
                        <a:pt x="0" y="1"/>
                      </a:lnTo>
                      <a:lnTo>
                        <a:pt x="0" y="1"/>
                      </a:lnTo>
                      <a:lnTo>
                        <a:pt x="0" y="1"/>
                      </a:lnTo>
                      <a:lnTo>
                        <a:pt x="0" y="40"/>
                      </a:lnTo>
                      <a:lnTo>
                        <a:pt x="0" y="40"/>
                      </a:lnTo>
                      <a:lnTo>
                        <a:pt x="0" y="40"/>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1007950" y="2375850"/>
                  <a:ext cx="3000" cy="1000"/>
                </a:xfrm>
                <a:custGeom>
                  <a:avLst/>
                  <a:gdLst/>
                  <a:ahLst/>
                  <a:cxnLst/>
                  <a:rect l="l" t="t" r="r" b="b"/>
                  <a:pathLst>
                    <a:path w="120" h="40" fill="none" extrusionOk="0">
                      <a:moveTo>
                        <a:pt x="119" y="0"/>
                      </a:moveTo>
                      <a:lnTo>
                        <a:pt x="119" y="0"/>
                      </a:lnTo>
                      <a:lnTo>
                        <a:pt x="119" y="0"/>
                      </a:lnTo>
                      <a:lnTo>
                        <a:pt x="1" y="40"/>
                      </a:lnTo>
                      <a:lnTo>
                        <a:pt x="1" y="40"/>
                      </a:lnTo>
                      <a:lnTo>
                        <a:pt x="1" y="40"/>
                      </a:lnTo>
                      <a:lnTo>
                        <a:pt x="1" y="40"/>
                      </a:lnTo>
                      <a:lnTo>
                        <a:pt x="1" y="40"/>
                      </a:lnTo>
                      <a:lnTo>
                        <a:pt x="1" y="40"/>
                      </a:lnTo>
                      <a:lnTo>
                        <a:pt x="119" y="0"/>
                      </a:lnTo>
                      <a:lnTo>
                        <a:pt x="11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922100" y="2087650"/>
                  <a:ext cx="344475" cy="439225"/>
                </a:xfrm>
                <a:custGeom>
                  <a:avLst/>
                  <a:gdLst/>
                  <a:ahLst/>
                  <a:cxnLst/>
                  <a:rect l="l" t="t" r="r" b="b"/>
                  <a:pathLst>
                    <a:path w="13779" h="17569" fill="none" extrusionOk="0">
                      <a:moveTo>
                        <a:pt x="40" y="0"/>
                      </a:moveTo>
                      <a:lnTo>
                        <a:pt x="0" y="0"/>
                      </a:lnTo>
                      <a:lnTo>
                        <a:pt x="0" y="0"/>
                      </a:lnTo>
                      <a:lnTo>
                        <a:pt x="40" y="237"/>
                      </a:lnTo>
                      <a:lnTo>
                        <a:pt x="40" y="237"/>
                      </a:lnTo>
                      <a:lnTo>
                        <a:pt x="158" y="869"/>
                      </a:lnTo>
                      <a:lnTo>
                        <a:pt x="237" y="1619"/>
                      </a:lnTo>
                      <a:lnTo>
                        <a:pt x="395" y="3317"/>
                      </a:lnTo>
                      <a:lnTo>
                        <a:pt x="513" y="5330"/>
                      </a:lnTo>
                      <a:lnTo>
                        <a:pt x="553" y="7541"/>
                      </a:lnTo>
                      <a:lnTo>
                        <a:pt x="671" y="12239"/>
                      </a:lnTo>
                      <a:lnTo>
                        <a:pt x="750" y="16779"/>
                      </a:lnTo>
                      <a:lnTo>
                        <a:pt x="750" y="16779"/>
                      </a:lnTo>
                      <a:lnTo>
                        <a:pt x="1105" y="16976"/>
                      </a:lnTo>
                      <a:lnTo>
                        <a:pt x="1500" y="17174"/>
                      </a:lnTo>
                      <a:lnTo>
                        <a:pt x="1895" y="17292"/>
                      </a:lnTo>
                      <a:lnTo>
                        <a:pt x="2290" y="17411"/>
                      </a:lnTo>
                      <a:lnTo>
                        <a:pt x="2290" y="17411"/>
                      </a:lnTo>
                      <a:lnTo>
                        <a:pt x="2882" y="17529"/>
                      </a:lnTo>
                      <a:lnTo>
                        <a:pt x="3514" y="17568"/>
                      </a:lnTo>
                      <a:lnTo>
                        <a:pt x="3514" y="17568"/>
                      </a:lnTo>
                      <a:lnTo>
                        <a:pt x="3908" y="17568"/>
                      </a:lnTo>
                      <a:lnTo>
                        <a:pt x="4264" y="17529"/>
                      </a:lnTo>
                      <a:lnTo>
                        <a:pt x="4264" y="17529"/>
                      </a:lnTo>
                      <a:lnTo>
                        <a:pt x="5014" y="17332"/>
                      </a:lnTo>
                      <a:lnTo>
                        <a:pt x="5725" y="17095"/>
                      </a:lnTo>
                      <a:lnTo>
                        <a:pt x="6396" y="16779"/>
                      </a:lnTo>
                      <a:lnTo>
                        <a:pt x="7027" y="16384"/>
                      </a:lnTo>
                      <a:lnTo>
                        <a:pt x="7027" y="16384"/>
                      </a:lnTo>
                      <a:lnTo>
                        <a:pt x="7462" y="16068"/>
                      </a:lnTo>
                      <a:lnTo>
                        <a:pt x="7896" y="15713"/>
                      </a:lnTo>
                      <a:lnTo>
                        <a:pt x="8330" y="15318"/>
                      </a:lnTo>
                      <a:lnTo>
                        <a:pt x="8725" y="14923"/>
                      </a:lnTo>
                      <a:lnTo>
                        <a:pt x="8725" y="14923"/>
                      </a:lnTo>
                      <a:lnTo>
                        <a:pt x="9396" y="14213"/>
                      </a:lnTo>
                      <a:lnTo>
                        <a:pt x="10028" y="13463"/>
                      </a:lnTo>
                      <a:lnTo>
                        <a:pt x="10028" y="13463"/>
                      </a:lnTo>
                      <a:lnTo>
                        <a:pt x="10580" y="12752"/>
                      </a:lnTo>
                      <a:lnTo>
                        <a:pt x="11094" y="12002"/>
                      </a:lnTo>
                      <a:lnTo>
                        <a:pt x="11607" y="11212"/>
                      </a:lnTo>
                      <a:lnTo>
                        <a:pt x="12081" y="10423"/>
                      </a:lnTo>
                      <a:lnTo>
                        <a:pt x="12081" y="10423"/>
                      </a:lnTo>
                      <a:lnTo>
                        <a:pt x="12989" y="8883"/>
                      </a:lnTo>
                      <a:lnTo>
                        <a:pt x="13383" y="8094"/>
                      </a:lnTo>
                      <a:lnTo>
                        <a:pt x="13383" y="8094"/>
                      </a:lnTo>
                      <a:lnTo>
                        <a:pt x="13778" y="7264"/>
                      </a:lnTo>
                      <a:lnTo>
                        <a:pt x="13502" y="7107"/>
                      </a:lnTo>
                      <a:lnTo>
                        <a:pt x="9791" y="5172"/>
                      </a:lnTo>
                      <a:lnTo>
                        <a:pt x="9120" y="4817"/>
                      </a:lnTo>
                      <a:lnTo>
                        <a:pt x="8725" y="5488"/>
                      </a:lnTo>
                      <a:lnTo>
                        <a:pt x="8330" y="6120"/>
                      </a:lnTo>
                      <a:lnTo>
                        <a:pt x="8330" y="6120"/>
                      </a:lnTo>
                      <a:lnTo>
                        <a:pt x="7462" y="7422"/>
                      </a:lnTo>
                      <a:lnTo>
                        <a:pt x="7462" y="7422"/>
                      </a:lnTo>
                      <a:lnTo>
                        <a:pt x="6593" y="8646"/>
                      </a:lnTo>
                      <a:lnTo>
                        <a:pt x="5606" y="9791"/>
                      </a:lnTo>
                      <a:lnTo>
                        <a:pt x="5606" y="9791"/>
                      </a:lnTo>
                      <a:lnTo>
                        <a:pt x="5251" y="10186"/>
                      </a:lnTo>
                      <a:lnTo>
                        <a:pt x="4856" y="10581"/>
                      </a:lnTo>
                      <a:lnTo>
                        <a:pt x="4461" y="10936"/>
                      </a:lnTo>
                      <a:lnTo>
                        <a:pt x="4027" y="11252"/>
                      </a:lnTo>
                      <a:lnTo>
                        <a:pt x="4027" y="11252"/>
                      </a:lnTo>
                      <a:lnTo>
                        <a:pt x="4027" y="11212"/>
                      </a:lnTo>
                      <a:lnTo>
                        <a:pt x="4027" y="11212"/>
                      </a:lnTo>
                      <a:lnTo>
                        <a:pt x="3672" y="10541"/>
                      </a:lnTo>
                      <a:lnTo>
                        <a:pt x="3356" y="9791"/>
                      </a:lnTo>
                      <a:lnTo>
                        <a:pt x="3356" y="9791"/>
                      </a:lnTo>
                      <a:lnTo>
                        <a:pt x="2764" y="8251"/>
                      </a:lnTo>
                      <a:lnTo>
                        <a:pt x="2171" y="6633"/>
                      </a:lnTo>
                      <a:lnTo>
                        <a:pt x="2171" y="6633"/>
                      </a:lnTo>
                      <a:lnTo>
                        <a:pt x="1066" y="3317"/>
                      </a:lnTo>
                      <a:lnTo>
                        <a:pt x="1066" y="3317"/>
                      </a:lnTo>
                      <a:lnTo>
                        <a:pt x="553" y="1658"/>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554925" y="2706475"/>
                  <a:ext cx="471800" cy="1606825"/>
                </a:xfrm>
                <a:custGeom>
                  <a:avLst/>
                  <a:gdLst/>
                  <a:ahLst/>
                  <a:cxnLst/>
                  <a:rect l="l" t="t" r="r" b="b"/>
                  <a:pathLst>
                    <a:path w="18872" h="64273" extrusionOk="0">
                      <a:moveTo>
                        <a:pt x="13068" y="1"/>
                      </a:moveTo>
                      <a:lnTo>
                        <a:pt x="1" y="1304"/>
                      </a:lnTo>
                      <a:lnTo>
                        <a:pt x="593" y="4107"/>
                      </a:lnTo>
                      <a:lnTo>
                        <a:pt x="1304" y="7304"/>
                      </a:lnTo>
                      <a:lnTo>
                        <a:pt x="2251" y="11371"/>
                      </a:lnTo>
                      <a:lnTo>
                        <a:pt x="3357" y="16069"/>
                      </a:lnTo>
                      <a:lnTo>
                        <a:pt x="4659" y="21201"/>
                      </a:lnTo>
                      <a:lnTo>
                        <a:pt x="5370" y="23846"/>
                      </a:lnTo>
                      <a:lnTo>
                        <a:pt x="6120" y="26491"/>
                      </a:lnTo>
                      <a:lnTo>
                        <a:pt x="6910" y="29136"/>
                      </a:lnTo>
                      <a:lnTo>
                        <a:pt x="7699" y="31742"/>
                      </a:lnTo>
                      <a:lnTo>
                        <a:pt x="7778" y="32926"/>
                      </a:lnTo>
                      <a:lnTo>
                        <a:pt x="7857" y="34150"/>
                      </a:lnTo>
                      <a:lnTo>
                        <a:pt x="7976" y="35413"/>
                      </a:lnTo>
                      <a:lnTo>
                        <a:pt x="8134" y="36677"/>
                      </a:lnTo>
                      <a:lnTo>
                        <a:pt x="8528" y="39322"/>
                      </a:lnTo>
                      <a:lnTo>
                        <a:pt x="9002" y="42007"/>
                      </a:lnTo>
                      <a:lnTo>
                        <a:pt x="9555" y="44731"/>
                      </a:lnTo>
                      <a:lnTo>
                        <a:pt x="10147" y="47455"/>
                      </a:lnTo>
                      <a:lnTo>
                        <a:pt x="10818" y="50100"/>
                      </a:lnTo>
                      <a:lnTo>
                        <a:pt x="11450" y="52626"/>
                      </a:lnTo>
                      <a:lnTo>
                        <a:pt x="12121" y="55035"/>
                      </a:lnTo>
                      <a:lnTo>
                        <a:pt x="12753" y="57245"/>
                      </a:lnTo>
                      <a:lnTo>
                        <a:pt x="13858" y="60917"/>
                      </a:lnTo>
                      <a:lnTo>
                        <a:pt x="14608" y="63404"/>
                      </a:lnTo>
                      <a:lnTo>
                        <a:pt x="14924" y="64273"/>
                      </a:lnTo>
                      <a:lnTo>
                        <a:pt x="18872" y="63957"/>
                      </a:lnTo>
                      <a:lnTo>
                        <a:pt x="18359" y="60206"/>
                      </a:lnTo>
                      <a:lnTo>
                        <a:pt x="17135" y="51205"/>
                      </a:lnTo>
                      <a:lnTo>
                        <a:pt x="16424" y="45836"/>
                      </a:lnTo>
                      <a:lnTo>
                        <a:pt x="15714" y="40388"/>
                      </a:lnTo>
                      <a:lnTo>
                        <a:pt x="15121" y="35295"/>
                      </a:lnTo>
                      <a:lnTo>
                        <a:pt x="14924" y="33045"/>
                      </a:lnTo>
                      <a:lnTo>
                        <a:pt x="14727" y="31031"/>
                      </a:lnTo>
                      <a:lnTo>
                        <a:pt x="14411" y="26965"/>
                      </a:lnTo>
                      <a:lnTo>
                        <a:pt x="14134" y="22188"/>
                      </a:lnTo>
                      <a:lnTo>
                        <a:pt x="13819" y="17056"/>
                      </a:lnTo>
                      <a:lnTo>
                        <a:pt x="13582" y="11963"/>
                      </a:lnTo>
                      <a:lnTo>
                        <a:pt x="13187" y="3514"/>
                      </a:lnTo>
                      <a:lnTo>
                        <a:pt x="13068"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554925" y="2706475"/>
                  <a:ext cx="471800" cy="1606825"/>
                </a:xfrm>
                <a:custGeom>
                  <a:avLst/>
                  <a:gdLst/>
                  <a:ahLst/>
                  <a:cxnLst/>
                  <a:rect l="l" t="t" r="r" b="b"/>
                  <a:pathLst>
                    <a:path w="18872" h="64273" fill="none" extrusionOk="0">
                      <a:moveTo>
                        <a:pt x="7699" y="31742"/>
                      </a:moveTo>
                      <a:lnTo>
                        <a:pt x="7699" y="31742"/>
                      </a:lnTo>
                      <a:lnTo>
                        <a:pt x="6910" y="29136"/>
                      </a:lnTo>
                      <a:lnTo>
                        <a:pt x="6120" y="26491"/>
                      </a:lnTo>
                      <a:lnTo>
                        <a:pt x="5370" y="23846"/>
                      </a:lnTo>
                      <a:lnTo>
                        <a:pt x="4659" y="21201"/>
                      </a:lnTo>
                      <a:lnTo>
                        <a:pt x="3357" y="16069"/>
                      </a:lnTo>
                      <a:lnTo>
                        <a:pt x="2251" y="11371"/>
                      </a:lnTo>
                      <a:lnTo>
                        <a:pt x="1304" y="7304"/>
                      </a:lnTo>
                      <a:lnTo>
                        <a:pt x="593" y="4107"/>
                      </a:lnTo>
                      <a:lnTo>
                        <a:pt x="1" y="1304"/>
                      </a:lnTo>
                      <a:lnTo>
                        <a:pt x="13068" y="1"/>
                      </a:lnTo>
                      <a:lnTo>
                        <a:pt x="13068" y="1"/>
                      </a:lnTo>
                      <a:lnTo>
                        <a:pt x="13187" y="3514"/>
                      </a:lnTo>
                      <a:lnTo>
                        <a:pt x="13582" y="11963"/>
                      </a:lnTo>
                      <a:lnTo>
                        <a:pt x="13819" y="17056"/>
                      </a:lnTo>
                      <a:lnTo>
                        <a:pt x="14134" y="22188"/>
                      </a:lnTo>
                      <a:lnTo>
                        <a:pt x="14411" y="26965"/>
                      </a:lnTo>
                      <a:lnTo>
                        <a:pt x="14727" y="31031"/>
                      </a:lnTo>
                      <a:lnTo>
                        <a:pt x="14727" y="31031"/>
                      </a:lnTo>
                      <a:lnTo>
                        <a:pt x="14924" y="33045"/>
                      </a:lnTo>
                      <a:lnTo>
                        <a:pt x="15121" y="35295"/>
                      </a:lnTo>
                      <a:lnTo>
                        <a:pt x="15714" y="40388"/>
                      </a:lnTo>
                      <a:lnTo>
                        <a:pt x="16424" y="45836"/>
                      </a:lnTo>
                      <a:lnTo>
                        <a:pt x="17135" y="51205"/>
                      </a:lnTo>
                      <a:lnTo>
                        <a:pt x="18359" y="60206"/>
                      </a:lnTo>
                      <a:lnTo>
                        <a:pt x="18872" y="63957"/>
                      </a:lnTo>
                      <a:lnTo>
                        <a:pt x="14924" y="64273"/>
                      </a:lnTo>
                      <a:lnTo>
                        <a:pt x="14924" y="64273"/>
                      </a:lnTo>
                      <a:lnTo>
                        <a:pt x="14608" y="63404"/>
                      </a:lnTo>
                      <a:lnTo>
                        <a:pt x="13858" y="60917"/>
                      </a:lnTo>
                      <a:lnTo>
                        <a:pt x="12753" y="57245"/>
                      </a:lnTo>
                      <a:lnTo>
                        <a:pt x="12121" y="55035"/>
                      </a:lnTo>
                      <a:lnTo>
                        <a:pt x="11450" y="52626"/>
                      </a:lnTo>
                      <a:lnTo>
                        <a:pt x="10818" y="50100"/>
                      </a:lnTo>
                      <a:lnTo>
                        <a:pt x="10147" y="47455"/>
                      </a:lnTo>
                      <a:lnTo>
                        <a:pt x="9555" y="44731"/>
                      </a:lnTo>
                      <a:lnTo>
                        <a:pt x="9002" y="42007"/>
                      </a:lnTo>
                      <a:lnTo>
                        <a:pt x="8528" y="39322"/>
                      </a:lnTo>
                      <a:lnTo>
                        <a:pt x="8134" y="36677"/>
                      </a:lnTo>
                      <a:lnTo>
                        <a:pt x="7976" y="35413"/>
                      </a:lnTo>
                      <a:lnTo>
                        <a:pt x="7857" y="34150"/>
                      </a:lnTo>
                      <a:lnTo>
                        <a:pt x="7778" y="32926"/>
                      </a:lnTo>
                      <a:lnTo>
                        <a:pt x="7699" y="317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671400" y="3073625"/>
                  <a:ext cx="45425" cy="325750"/>
                </a:xfrm>
                <a:custGeom>
                  <a:avLst/>
                  <a:gdLst/>
                  <a:ahLst/>
                  <a:cxnLst/>
                  <a:rect l="l" t="t" r="r" b="b"/>
                  <a:pathLst>
                    <a:path w="1817" h="13030" extrusionOk="0">
                      <a:moveTo>
                        <a:pt x="869" y="1"/>
                      </a:moveTo>
                      <a:lnTo>
                        <a:pt x="0" y="6436"/>
                      </a:lnTo>
                      <a:lnTo>
                        <a:pt x="869" y="9713"/>
                      </a:lnTo>
                      <a:lnTo>
                        <a:pt x="1816" y="13029"/>
                      </a:lnTo>
                      <a:lnTo>
                        <a:pt x="1698" y="9436"/>
                      </a:lnTo>
                      <a:lnTo>
                        <a:pt x="1461" y="5883"/>
                      </a:lnTo>
                      <a:lnTo>
                        <a:pt x="1185" y="2646"/>
                      </a:lnTo>
                      <a:lnTo>
                        <a:pt x="1027" y="1225"/>
                      </a:lnTo>
                      <a:lnTo>
                        <a:pt x="869" y="1"/>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671400" y="3073625"/>
                  <a:ext cx="45425" cy="325750"/>
                </a:xfrm>
                <a:custGeom>
                  <a:avLst/>
                  <a:gdLst/>
                  <a:ahLst/>
                  <a:cxnLst/>
                  <a:rect l="l" t="t" r="r" b="b"/>
                  <a:pathLst>
                    <a:path w="1817" h="13030" fill="none" extrusionOk="0">
                      <a:moveTo>
                        <a:pt x="869" y="1"/>
                      </a:moveTo>
                      <a:lnTo>
                        <a:pt x="869" y="1"/>
                      </a:lnTo>
                      <a:lnTo>
                        <a:pt x="0" y="6436"/>
                      </a:lnTo>
                      <a:lnTo>
                        <a:pt x="0" y="6436"/>
                      </a:lnTo>
                      <a:lnTo>
                        <a:pt x="869" y="9713"/>
                      </a:lnTo>
                      <a:lnTo>
                        <a:pt x="1816" y="13029"/>
                      </a:lnTo>
                      <a:lnTo>
                        <a:pt x="1816" y="13029"/>
                      </a:lnTo>
                      <a:lnTo>
                        <a:pt x="1698" y="9436"/>
                      </a:lnTo>
                      <a:lnTo>
                        <a:pt x="1461" y="5883"/>
                      </a:lnTo>
                      <a:lnTo>
                        <a:pt x="1185" y="2646"/>
                      </a:lnTo>
                      <a:lnTo>
                        <a:pt x="1027" y="1225"/>
                      </a:lnTo>
                      <a:lnTo>
                        <a:pt x="8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p:nvPr/>
              </p:nvSpPr>
              <p:spPr>
                <a:xfrm>
                  <a:off x="930975" y="4297500"/>
                  <a:ext cx="236900" cy="90825"/>
                </a:xfrm>
                <a:custGeom>
                  <a:avLst/>
                  <a:gdLst/>
                  <a:ahLst/>
                  <a:cxnLst/>
                  <a:rect l="l" t="t" r="r" b="b"/>
                  <a:pathLst>
                    <a:path w="9476" h="3633" extrusionOk="0">
                      <a:moveTo>
                        <a:pt x="3001" y="0"/>
                      </a:moveTo>
                      <a:lnTo>
                        <a:pt x="0" y="434"/>
                      </a:lnTo>
                      <a:lnTo>
                        <a:pt x="474" y="3632"/>
                      </a:lnTo>
                      <a:lnTo>
                        <a:pt x="2330" y="3356"/>
                      </a:lnTo>
                      <a:lnTo>
                        <a:pt x="2567" y="3000"/>
                      </a:lnTo>
                      <a:lnTo>
                        <a:pt x="3080" y="3237"/>
                      </a:lnTo>
                      <a:lnTo>
                        <a:pt x="4580" y="3000"/>
                      </a:lnTo>
                      <a:lnTo>
                        <a:pt x="6514" y="2645"/>
                      </a:lnTo>
                      <a:lnTo>
                        <a:pt x="7462" y="2448"/>
                      </a:lnTo>
                      <a:lnTo>
                        <a:pt x="8291" y="2250"/>
                      </a:lnTo>
                      <a:lnTo>
                        <a:pt x="9002" y="2053"/>
                      </a:lnTo>
                      <a:lnTo>
                        <a:pt x="9475" y="1856"/>
                      </a:lnTo>
                      <a:lnTo>
                        <a:pt x="9436" y="1698"/>
                      </a:lnTo>
                      <a:lnTo>
                        <a:pt x="9396" y="1500"/>
                      </a:lnTo>
                      <a:lnTo>
                        <a:pt x="9278" y="1382"/>
                      </a:lnTo>
                      <a:lnTo>
                        <a:pt x="9120" y="1263"/>
                      </a:lnTo>
                      <a:lnTo>
                        <a:pt x="8251" y="1145"/>
                      </a:lnTo>
                      <a:lnTo>
                        <a:pt x="7343" y="1066"/>
                      </a:lnTo>
                      <a:lnTo>
                        <a:pt x="6278" y="908"/>
                      </a:lnTo>
                      <a:lnTo>
                        <a:pt x="5172" y="750"/>
                      </a:lnTo>
                      <a:lnTo>
                        <a:pt x="4185" y="513"/>
                      </a:lnTo>
                      <a:lnTo>
                        <a:pt x="3751" y="395"/>
                      </a:lnTo>
                      <a:lnTo>
                        <a:pt x="3396" y="276"/>
                      </a:lnTo>
                      <a:lnTo>
                        <a:pt x="3159" y="119"/>
                      </a:lnTo>
                      <a:lnTo>
                        <a:pt x="30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930975" y="4297500"/>
                  <a:ext cx="236900" cy="90825"/>
                </a:xfrm>
                <a:custGeom>
                  <a:avLst/>
                  <a:gdLst/>
                  <a:ahLst/>
                  <a:cxnLst/>
                  <a:rect l="l" t="t" r="r" b="b"/>
                  <a:pathLst>
                    <a:path w="9476" h="3633" fill="none" extrusionOk="0">
                      <a:moveTo>
                        <a:pt x="9120" y="1263"/>
                      </a:moveTo>
                      <a:lnTo>
                        <a:pt x="9120" y="1263"/>
                      </a:lnTo>
                      <a:lnTo>
                        <a:pt x="8251" y="1145"/>
                      </a:lnTo>
                      <a:lnTo>
                        <a:pt x="7343" y="1066"/>
                      </a:lnTo>
                      <a:lnTo>
                        <a:pt x="6278" y="908"/>
                      </a:lnTo>
                      <a:lnTo>
                        <a:pt x="5172" y="750"/>
                      </a:lnTo>
                      <a:lnTo>
                        <a:pt x="4185" y="513"/>
                      </a:lnTo>
                      <a:lnTo>
                        <a:pt x="3751" y="395"/>
                      </a:lnTo>
                      <a:lnTo>
                        <a:pt x="3396" y="276"/>
                      </a:lnTo>
                      <a:lnTo>
                        <a:pt x="3159" y="119"/>
                      </a:lnTo>
                      <a:lnTo>
                        <a:pt x="3001" y="0"/>
                      </a:lnTo>
                      <a:lnTo>
                        <a:pt x="0" y="434"/>
                      </a:lnTo>
                      <a:lnTo>
                        <a:pt x="474" y="3632"/>
                      </a:lnTo>
                      <a:lnTo>
                        <a:pt x="2330" y="3356"/>
                      </a:lnTo>
                      <a:lnTo>
                        <a:pt x="2567" y="3000"/>
                      </a:lnTo>
                      <a:lnTo>
                        <a:pt x="3080" y="3237"/>
                      </a:lnTo>
                      <a:lnTo>
                        <a:pt x="3080" y="3237"/>
                      </a:lnTo>
                      <a:lnTo>
                        <a:pt x="4580" y="3000"/>
                      </a:lnTo>
                      <a:lnTo>
                        <a:pt x="6514" y="2645"/>
                      </a:lnTo>
                      <a:lnTo>
                        <a:pt x="7462" y="2448"/>
                      </a:lnTo>
                      <a:lnTo>
                        <a:pt x="8291" y="2250"/>
                      </a:lnTo>
                      <a:lnTo>
                        <a:pt x="9002" y="2053"/>
                      </a:lnTo>
                      <a:lnTo>
                        <a:pt x="9475" y="1856"/>
                      </a:lnTo>
                      <a:lnTo>
                        <a:pt x="9475" y="1856"/>
                      </a:lnTo>
                      <a:lnTo>
                        <a:pt x="9436" y="1698"/>
                      </a:lnTo>
                      <a:lnTo>
                        <a:pt x="9396" y="1500"/>
                      </a:lnTo>
                      <a:lnTo>
                        <a:pt x="9278" y="1382"/>
                      </a:lnTo>
                      <a:lnTo>
                        <a:pt x="9120" y="12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412800" y="2709450"/>
                  <a:ext cx="328700" cy="1602875"/>
                </a:xfrm>
                <a:custGeom>
                  <a:avLst/>
                  <a:gdLst/>
                  <a:ahLst/>
                  <a:cxnLst/>
                  <a:rect l="l" t="t" r="r" b="b"/>
                  <a:pathLst>
                    <a:path w="13148" h="64115" extrusionOk="0">
                      <a:moveTo>
                        <a:pt x="13147" y="0"/>
                      </a:moveTo>
                      <a:lnTo>
                        <a:pt x="1264" y="158"/>
                      </a:lnTo>
                      <a:lnTo>
                        <a:pt x="1067" y="1500"/>
                      </a:lnTo>
                      <a:lnTo>
                        <a:pt x="909" y="2922"/>
                      </a:lnTo>
                      <a:lnTo>
                        <a:pt x="790" y="4382"/>
                      </a:lnTo>
                      <a:lnTo>
                        <a:pt x="711" y="5883"/>
                      </a:lnTo>
                      <a:lnTo>
                        <a:pt x="632" y="7501"/>
                      </a:lnTo>
                      <a:lnTo>
                        <a:pt x="632" y="9159"/>
                      </a:lnTo>
                      <a:lnTo>
                        <a:pt x="632" y="12752"/>
                      </a:lnTo>
                      <a:lnTo>
                        <a:pt x="751" y="20964"/>
                      </a:lnTo>
                      <a:lnTo>
                        <a:pt x="751" y="25622"/>
                      </a:lnTo>
                      <a:lnTo>
                        <a:pt x="711" y="30715"/>
                      </a:lnTo>
                      <a:lnTo>
                        <a:pt x="554" y="31781"/>
                      </a:lnTo>
                      <a:lnTo>
                        <a:pt x="396" y="32886"/>
                      </a:lnTo>
                      <a:lnTo>
                        <a:pt x="238" y="34071"/>
                      </a:lnTo>
                      <a:lnTo>
                        <a:pt x="159" y="35294"/>
                      </a:lnTo>
                      <a:lnTo>
                        <a:pt x="80" y="36558"/>
                      </a:lnTo>
                      <a:lnTo>
                        <a:pt x="40" y="37861"/>
                      </a:lnTo>
                      <a:lnTo>
                        <a:pt x="1" y="40545"/>
                      </a:lnTo>
                      <a:lnTo>
                        <a:pt x="40" y="43309"/>
                      </a:lnTo>
                      <a:lnTo>
                        <a:pt x="119" y="46072"/>
                      </a:lnTo>
                      <a:lnTo>
                        <a:pt x="277" y="48836"/>
                      </a:lnTo>
                      <a:lnTo>
                        <a:pt x="475" y="51520"/>
                      </a:lnTo>
                      <a:lnTo>
                        <a:pt x="672" y="54087"/>
                      </a:lnTo>
                      <a:lnTo>
                        <a:pt x="909" y="56455"/>
                      </a:lnTo>
                      <a:lnTo>
                        <a:pt x="1343" y="60443"/>
                      </a:lnTo>
                      <a:lnTo>
                        <a:pt x="1659" y="63127"/>
                      </a:lnTo>
                      <a:lnTo>
                        <a:pt x="1777" y="64114"/>
                      </a:lnTo>
                      <a:lnTo>
                        <a:pt x="5488" y="64114"/>
                      </a:lnTo>
                      <a:lnTo>
                        <a:pt x="5804" y="60364"/>
                      </a:lnTo>
                      <a:lnTo>
                        <a:pt x="6594" y="51441"/>
                      </a:lnTo>
                      <a:lnTo>
                        <a:pt x="7107" y="46072"/>
                      </a:lnTo>
                      <a:lnTo>
                        <a:pt x="7660" y="40743"/>
                      </a:lnTo>
                      <a:lnTo>
                        <a:pt x="8212" y="35808"/>
                      </a:lnTo>
                      <a:lnTo>
                        <a:pt x="8489" y="33636"/>
                      </a:lnTo>
                      <a:lnTo>
                        <a:pt x="8805" y="31741"/>
                      </a:lnTo>
                      <a:lnTo>
                        <a:pt x="9397" y="27714"/>
                      </a:lnTo>
                      <a:lnTo>
                        <a:pt x="10068" y="22859"/>
                      </a:lnTo>
                      <a:lnTo>
                        <a:pt x="11529" y="12357"/>
                      </a:lnTo>
                      <a:lnTo>
                        <a:pt x="13147"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12800" y="2709450"/>
                  <a:ext cx="328700" cy="1602875"/>
                </a:xfrm>
                <a:custGeom>
                  <a:avLst/>
                  <a:gdLst/>
                  <a:ahLst/>
                  <a:cxnLst/>
                  <a:rect l="l" t="t" r="r" b="b"/>
                  <a:pathLst>
                    <a:path w="13148" h="64115" fill="none" extrusionOk="0">
                      <a:moveTo>
                        <a:pt x="711" y="30715"/>
                      </a:moveTo>
                      <a:lnTo>
                        <a:pt x="711" y="30715"/>
                      </a:lnTo>
                      <a:lnTo>
                        <a:pt x="751" y="25622"/>
                      </a:lnTo>
                      <a:lnTo>
                        <a:pt x="751" y="20964"/>
                      </a:lnTo>
                      <a:lnTo>
                        <a:pt x="632" y="12752"/>
                      </a:lnTo>
                      <a:lnTo>
                        <a:pt x="632" y="9159"/>
                      </a:lnTo>
                      <a:lnTo>
                        <a:pt x="632" y="7501"/>
                      </a:lnTo>
                      <a:lnTo>
                        <a:pt x="711" y="5883"/>
                      </a:lnTo>
                      <a:lnTo>
                        <a:pt x="790" y="4382"/>
                      </a:lnTo>
                      <a:lnTo>
                        <a:pt x="909" y="2922"/>
                      </a:lnTo>
                      <a:lnTo>
                        <a:pt x="1067" y="1500"/>
                      </a:lnTo>
                      <a:lnTo>
                        <a:pt x="1264" y="158"/>
                      </a:lnTo>
                      <a:lnTo>
                        <a:pt x="13147" y="0"/>
                      </a:lnTo>
                      <a:lnTo>
                        <a:pt x="13147" y="0"/>
                      </a:lnTo>
                      <a:lnTo>
                        <a:pt x="11529" y="12357"/>
                      </a:lnTo>
                      <a:lnTo>
                        <a:pt x="10068" y="22859"/>
                      </a:lnTo>
                      <a:lnTo>
                        <a:pt x="9397" y="27714"/>
                      </a:lnTo>
                      <a:lnTo>
                        <a:pt x="8805" y="31741"/>
                      </a:lnTo>
                      <a:lnTo>
                        <a:pt x="8805" y="31741"/>
                      </a:lnTo>
                      <a:lnTo>
                        <a:pt x="8489" y="33636"/>
                      </a:lnTo>
                      <a:lnTo>
                        <a:pt x="8212" y="35808"/>
                      </a:lnTo>
                      <a:lnTo>
                        <a:pt x="7660" y="40743"/>
                      </a:lnTo>
                      <a:lnTo>
                        <a:pt x="7107" y="46072"/>
                      </a:lnTo>
                      <a:lnTo>
                        <a:pt x="6594" y="51441"/>
                      </a:lnTo>
                      <a:lnTo>
                        <a:pt x="5804" y="60364"/>
                      </a:lnTo>
                      <a:lnTo>
                        <a:pt x="5488" y="64114"/>
                      </a:lnTo>
                      <a:lnTo>
                        <a:pt x="1777" y="64114"/>
                      </a:lnTo>
                      <a:lnTo>
                        <a:pt x="1777" y="64114"/>
                      </a:lnTo>
                      <a:lnTo>
                        <a:pt x="1659" y="63127"/>
                      </a:lnTo>
                      <a:lnTo>
                        <a:pt x="1343" y="60443"/>
                      </a:lnTo>
                      <a:lnTo>
                        <a:pt x="909" y="56455"/>
                      </a:lnTo>
                      <a:lnTo>
                        <a:pt x="672" y="54087"/>
                      </a:lnTo>
                      <a:lnTo>
                        <a:pt x="475" y="51520"/>
                      </a:lnTo>
                      <a:lnTo>
                        <a:pt x="277" y="48836"/>
                      </a:lnTo>
                      <a:lnTo>
                        <a:pt x="119" y="46072"/>
                      </a:lnTo>
                      <a:lnTo>
                        <a:pt x="40" y="43309"/>
                      </a:lnTo>
                      <a:lnTo>
                        <a:pt x="1" y="40545"/>
                      </a:lnTo>
                      <a:lnTo>
                        <a:pt x="40" y="37861"/>
                      </a:lnTo>
                      <a:lnTo>
                        <a:pt x="80" y="36558"/>
                      </a:lnTo>
                      <a:lnTo>
                        <a:pt x="159" y="35294"/>
                      </a:lnTo>
                      <a:lnTo>
                        <a:pt x="238" y="34071"/>
                      </a:lnTo>
                      <a:lnTo>
                        <a:pt x="396" y="32886"/>
                      </a:lnTo>
                      <a:lnTo>
                        <a:pt x="554" y="31781"/>
                      </a:lnTo>
                      <a:lnTo>
                        <a:pt x="711" y="307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464125" y="4308350"/>
                  <a:ext cx="183600" cy="79975"/>
                </a:xfrm>
                <a:custGeom>
                  <a:avLst/>
                  <a:gdLst/>
                  <a:ahLst/>
                  <a:cxnLst/>
                  <a:rect l="l" t="t" r="r" b="b"/>
                  <a:pathLst>
                    <a:path w="7344" h="3199" extrusionOk="0">
                      <a:moveTo>
                        <a:pt x="1" y="0"/>
                      </a:moveTo>
                      <a:lnTo>
                        <a:pt x="238" y="3198"/>
                      </a:lnTo>
                      <a:lnTo>
                        <a:pt x="2725" y="3198"/>
                      </a:lnTo>
                      <a:lnTo>
                        <a:pt x="3001" y="2882"/>
                      </a:lnTo>
                      <a:lnTo>
                        <a:pt x="3475" y="3198"/>
                      </a:lnTo>
                      <a:lnTo>
                        <a:pt x="4580" y="3198"/>
                      </a:lnTo>
                      <a:lnTo>
                        <a:pt x="5646" y="3119"/>
                      </a:lnTo>
                      <a:lnTo>
                        <a:pt x="6554" y="3001"/>
                      </a:lnTo>
                      <a:lnTo>
                        <a:pt x="6949" y="2922"/>
                      </a:lnTo>
                      <a:lnTo>
                        <a:pt x="7344" y="2803"/>
                      </a:lnTo>
                      <a:lnTo>
                        <a:pt x="7344" y="2606"/>
                      </a:lnTo>
                      <a:lnTo>
                        <a:pt x="7265" y="2448"/>
                      </a:lnTo>
                      <a:lnTo>
                        <a:pt x="7186" y="2290"/>
                      </a:lnTo>
                      <a:lnTo>
                        <a:pt x="7067" y="2132"/>
                      </a:lnTo>
                      <a:lnTo>
                        <a:pt x="6475" y="1935"/>
                      </a:lnTo>
                      <a:lnTo>
                        <a:pt x="5212" y="1382"/>
                      </a:lnTo>
                      <a:lnTo>
                        <a:pt x="4541" y="1027"/>
                      </a:lnTo>
                      <a:lnTo>
                        <a:pt x="3870" y="671"/>
                      </a:lnTo>
                      <a:lnTo>
                        <a:pt x="3593" y="514"/>
                      </a:lnTo>
                      <a:lnTo>
                        <a:pt x="3356" y="316"/>
                      </a:lnTo>
                      <a:lnTo>
                        <a:pt x="3159" y="158"/>
                      </a:lnTo>
                      <a:lnTo>
                        <a:pt x="304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p:nvPr/>
              </p:nvSpPr>
              <p:spPr>
                <a:xfrm>
                  <a:off x="464125" y="4308350"/>
                  <a:ext cx="183600" cy="79975"/>
                </a:xfrm>
                <a:custGeom>
                  <a:avLst/>
                  <a:gdLst/>
                  <a:ahLst/>
                  <a:cxnLst/>
                  <a:rect l="l" t="t" r="r" b="b"/>
                  <a:pathLst>
                    <a:path w="7344" h="3199" fill="none" extrusionOk="0">
                      <a:moveTo>
                        <a:pt x="7067" y="2132"/>
                      </a:moveTo>
                      <a:lnTo>
                        <a:pt x="7067" y="2132"/>
                      </a:lnTo>
                      <a:lnTo>
                        <a:pt x="6475" y="1935"/>
                      </a:lnTo>
                      <a:lnTo>
                        <a:pt x="5212" y="1382"/>
                      </a:lnTo>
                      <a:lnTo>
                        <a:pt x="4541" y="1027"/>
                      </a:lnTo>
                      <a:lnTo>
                        <a:pt x="3870" y="671"/>
                      </a:lnTo>
                      <a:lnTo>
                        <a:pt x="3593" y="514"/>
                      </a:lnTo>
                      <a:lnTo>
                        <a:pt x="3356" y="316"/>
                      </a:lnTo>
                      <a:lnTo>
                        <a:pt x="3159" y="158"/>
                      </a:lnTo>
                      <a:lnTo>
                        <a:pt x="3041" y="0"/>
                      </a:lnTo>
                      <a:lnTo>
                        <a:pt x="1" y="0"/>
                      </a:lnTo>
                      <a:lnTo>
                        <a:pt x="238" y="3198"/>
                      </a:lnTo>
                      <a:lnTo>
                        <a:pt x="2725" y="3198"/>
                      </a:lnTo>
                      <a:lnTo>
                        <a:pt x="3001" y="2882"/>
                      </a:lnTo>
                      <a:lnTo>
                        <a:pt x="3475" y="3198"/>
                      </a:lnTo>
                      <a:lnTo>
                        <a:pt x="3475" y="3198"/>
                      </a:lnTo>
                      <a:lnTo>
                        <a:pt x="4580" y="3198"/>
                      </a:lnTo>
                      <a:lnTo>
                        <a:pt x="5646" y="3119"/>
                      </a:lnTo>
                      <a:lnTo>
                        <a:pt x="6554" y="3001"/>
                      </a:lnTo>
                      <a:lnTo>
                        <a:pt x="6949" y="2922"/>
                      </a:lnTo>
                      <a:lnTo>
                        <a:pt x="7344" y="2803"/>
                      </a:lnTo>
                      <a:lnTo>
                        <a:pt x="7344" y="2803"/>
                      </a:lnTo>
                      <a:lnTo>
                        <a:pt x="7344" y="2606"/>
                      </a:lnTo>
                      <a:lnTo>
                        <a:pt x="7265" y="2448"/>
                      </a:lnTo>
                      <a:lnTo>
                        <a:pt x="7186" y="2290"/>
                      </a:lnTo>
                      <a:lnTo>
                        <a:pt x="7067" y="21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363450" y="2000800"/>
                  <a:ext cx="559650" cy="837950"/>
                </a:xfrm>
                <a:custGeom>
                  <a:avLst/>
                  <a:gdLst/>
                  <a:ahLst/>
                  <a:cxnLst/>
                  <a:rect l="l" t="t" r="r" b="b"/>
                  <a:pathLst>
                    <a:path w="22386" h="33518" extrusionOk="0">
                      <a:moveTo>
                        <a:pt x="9081" y="0"/>
                      </a:moveTo>
                      <a:lnTo>
                        <a:pt x="7186" y="40"/>
                      </a:lnTo>
                      <a:lnTo>
                        <a:pt x="5409" y="158"/>
                      </a:lnTo>
                      <a:lnTo>
                        <a:pt x="3751" y="355"/>
                      </a:lnTo>
                      <a:lnTo>
                        <a:pt x="3357" y="395"/>
                      </a:lnTo>
                      <a:lnTo>
                        <a:pt x="2922" y="513"/>
                      </a:lnTo>
                      <a:lnTo>
                        <a:pt x="2528" y="671"/>
                      </a:lnTo>
                      <a:lnTo>
                        <a:pt x="2133" y="869"/>
                      </a:lnTo>
                      <a:lnTo>
                        <a:pt x="1777" y="1106"/>
                      </a:lnTo>
                      <a:lnTo>
                        <a:pt x="1462" y="1342"/>
                      </a:lnTo>
                      <a:lnTo>
                        <a:pt x="1185" y="1658"/>
                      </a:lnTo>
                      <a:lnTo>
                        <a:pt x="909" y="1935"/>
                      </a:lnTo>
                      <a:lnTo>
                        <a:pt x="672" y="2290"/>
                      </a:lnTo>
                      <a:lnTo>
                        <a:pt x="475" y="2645"/>
                      </a:lnTo>
                      <a:lnTo>
                        <a:pt x="317" y="3001"/>
                      </a:lnTo>
                      <a:lnTo>
                        <a:pt x="159" y="3395"/>
                      </a:lnTo>
                      <a:lnTo>
                        <a:pt x="80" y="3790"/>
                      </a:lnTo>
                      <a:lnTo>
                        <a:pt x="40" y="4224"/>
                      </a:lnTo>
                      <a:lnTo>
                        <a:pt x="1" y="4619"/>
                      </a:lnTo>
                      <a:lnTo>
                        <a:pt x="40" y="5053"/>
                      </a:lnTo>
                      <a:lnTo>
                        <a:pt x="119" y="5488"/>
                      </a:lnTo>
                      <a:lnTo>
                        <a:pt x="554" y="7422"/>
                      </a:lnTo>
                      <a:lnTo>
                        <a:pt x="988" y="9238"/>
                      </a:lnTo>
                      <a:lnTo>
                        <a:pt x="1935" y="12752"/>
                      </a:lnTo>
                      <a:lnTo>
                        <a:pt x="2843" y="16029"/>
                      </a:lnTo>
                      <a:lnTo>
                        <a:pt x="3238" y="17568"/>
                      </a:lnTo>
                      <a:lnTo>
                        <a:pt x="3554" y="19069"/>
                      </a:lnTo>
                      <a:lnTo>
                        <a:pt x="3159" y="22385"/>
                      </a:lnTo>
                      <a:lnTo>
                        <a:pt x="2962" y="24280"/>
                      </a:lnTo>
                      <a:lnTo>
                        <a:pt x="2764" y="26175"/>
                      </a:lnTo>
                      <a:lnTo>
                        <a:pt x="2646" y="28030"/>
                      </a:lnTo>
                      <a:lnTo>
                        <a:pt x="2567" y="29688"/>
                      </a:lnTo>
                      <a:lnTo>
                        <a:pt x="2567" y="31070"/>
                      </a:lnTo>
                      <a:lnTo>
                        <a:pt x="2567" y="31623"/>
                      </a:lnTo>
                      <a:lnTo>
                        <a:pt x="2606" y="32097"/>
                      </a:lnTo>
                      <a:lnTo>
                        <a:pt x="3080" y="32215"/>
                      </a:lnTo>
                      <a:lnTo>
                        <a:pt x="4304" y="32531"/>
                      </a:lnTo>
                      <a:lnTo>
                        <a:pt x="5173" y="32728"/>
                      </a:lnTo>
                      <a:lnTo>
                        <a:pt x="6199" y="32926"/>
                      </a:lnTo>
                      <a:lnTo>
                        <a:pt x="7344" y="33123"/>
                      </a:lnTo>
                      <a:lnTo>
                        <a:pt x="8647" y="33281"/>
                      </a:lnTo>
                      <a:lnTo>
                        <a:pt x="10029" y="33439"/>
                      </a:lnTo>
                      <a:lnTo>
                        <a:pt x="11529" y="33518"/>
                      </a:lnTo>
                      <a:lnTo>
                        <a:pt x="13108" y="33518"/>
                      </a:lnTo>
                      <a:lnTo>
                        <a:pt x="14727" y="33478"/>
                      </a:lnTo>
                      <a:lnTo>
                        <a:pt x="15556" y="33399"/>
                      </a:lnTo>
                      <a:lnTo>
                        <a:pt x="16385" y="33321"/>
                      </a:lnTo>
                      <a:lnTo>
                        <a:pt x="17253" y="33202"/>
                      </a:lnTo>
                      <a:lnTo>
                        <a:pt x="18122" y="33044"/>
                      </a:lnTo>
                      <a:lnTo>
                        <a:pt x="18990" y="32847"/>
                      </a:lnTo>
                      <a:lnTo>
                        <a:pt x="19859" y="32649"/>
                      </a:lnTo>
                      <a:lnTo>
                        <a:pt x="20688" y="32412"/>
                      </a:lnTo>
                      <a:lnTo>
                        <a:pt x="21556" y="32136"/>
                      </a:lnTo>
                      <a:lnTo>
                        <a:pt x="21991" y="24161"/>
                      </a:lnTo>
                      <a:lnTo>
                        <a:pt x="22149" y="20332"/>
                      </a:lnTo>
                      <a:lnTo>
                        <a:pt x="22307" y="16660"/>
                      </a:lnTo>
                      <a:lnTo>
                        <a:pt x="22386" y="13226"/>
                      </a:lnTo>
                      <a:lnTo>
                        <a:pt x="22386" y="11568"/>
                      </a:lnTo>
                      <a:lnTo>
                        <a:pt x="22346" y="10028"/>
                      </a:lnTo>
                      <a:lnTo>
                        <a:pt x="22307" y="8567"/>
                      </a:lnTo>
                      <a:lnTo>
                        <a:pt x="22228" y="7146"/>
                      </a:lnTo>
                      <a:lnTo>
                        <a:pt x="22149" y="5883"/>
                      </a:lnTo>
                      <a:lnTo>
                        <a:pt x="21991" y="4659"/>
                      </a:lnTo>
                      <a:lnTo>
                        <a:pt x="21912" y="4303"/>
                      </a:lnTo>
                      <a:lnTo>
                        <a:pt x="21833" y="3909"/>
                      </a:lnTo>
                      <a:lnTo>
                        <a:pt x="21675" y="3553"/>
                      </a:lnTo>
                      <a:lnTo>
                        <a:pt x="21517" y="3198"/>
                      </a:lnTo>
                      <a:lnTo>
                        <a:pt x="21359" y="2882"/>
                      </a:lnTo>
                      <a:lnTo>
                        <a:pt x="21162" y="2566"/>
                      </a:lnTo>
                      <a:lnTo>
                        <a:pt x="20925" y="2250"/>
                      </a:lnTo>
                      <a:lnTo>
                        <a:pt x="20688" y="1974"/>
                      </a:lnTo>
                      <a:lnTo>
                        <a:pt x="20412" y="1698"/>
                      </a:lnTo>
                      <a:lnTo>
                        <a:pt x="20096" y="1461"/>
                      </a:lnTo>
                      <a:lnTo>
                        <a:pt x="19819" y="1263"/>
                      </a:lnTo>
                      <a:lnTo>
                        <a:pt x="19464" y="1066"/>
                      </a:lnTo>
                      <a:lnTo>
                        <a:pt x="19148" y="908"/>
                      </a:lnTo>
                      <a:lnTo>
                        <a:pt x="18793" y="750"/>
                      </a:lnTo>
                      <a:lnTo>
                        <a:pt x="18398" y="632"/>
                      </a:lnTo>
                      <a:lnTo>
                        <a:pt x="18043" y="553"/>
                      </a:lnTo>
                      <a:lnTo>
                        <a:pt x="16424" y="316"/>
                      </a:lnTo>
                      <a:lnTo>
                        <a:pt x="14687" y="158"/>
                      </a:lnTo>
                      <a:lnTo>
                        <a:pt x="12871" y="40"/>
                      </a:lnTo>
                      <a:lnTo>
                        <a:pt x="10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a:off x="363450" y="2000800"/>
                  <a:ext cx="559650" cy="837950"/>
                </a:xfrm>
                <a:custGeom>
                  <a:avLst/>
                  <a:gdLst/>
                  <a:ahLst/>
                  <a:cxnLst/>
                  <a:rect l="l" t="t" r="r" b="b"/>
                  <a:pathLst>
                    <a:path w="22386" h="33518" fill="none" extrusionOk="0">
                      <a:moveTo>
                        <a:pt x="3751" y="355"/>
                      </a:moveTo>
                      <a:lnTo>
                        <a:pt x="3751" y="355"/>
                      </a:lnTo>
                      <a:lnTo>
                        <a:pt x="5409" y="158"/>
                      </a:lnTo>
                      <a:lnTo>
                        <a:pt x="7186" y="40"/>
                      </a:lnTo>
                      <a:lnTo>
                        <a:pt x="9081" y="0"/>
                      </a:lnTo>
                      <a:lnTo>
                        <a:pt x="10976" y="0"/>
                      </a:lnTo>
                      <a:lnTo>
                        <a:pt x="12871" y="40"/>
                      </a:lnTo>
                      <a:lnTo>
                        <a:pt x="14687" y="158"/>
                      </a:lnTo>
                      <a:lnTo>
                        <a:pt x="16424" y="316"/>
                      </a:lnTo>
                      <a:lnTo>
                        <a:pt x="18043" y="553"/>
                      </a:lnTo>
                      <a:lnTo>
                        <a:pt x="18043" y="553"/>
                      </a:lnTo>
                      <a:lnTo>
                        <a:pt x="18398" y="632"/>
                      </a:lnTo>
                      <a:lnTo>
                        <a:pt x="18793" y="750"/>
                      </a:lnTo>
                      <a:lnTo>
                        <a:pt x="19148" y="908"/>
                      </a:lnTo>
                      <a:lnTo>
                        <a:pt x="19464" y="1066"/>
                      </a:lnTo>
                      <a:lnTo>
                        <a:pt x="19819" y="1263"/>
                      </a:lnTo>
                      <a:lnTo>
                        <a:pt x="20096" y="1461"/>
                      </a:lnTo>
                      <a:lnTo>
                        <a:pt x="20412" y="1698"/>
                      </a:lnTo>
                      <a:lnTo>
                        <a:pt x="20688" y="1974"/>
                      </a:lnTo>
                      <a:lnTo>
                        <a:pt x="20925" y="2250"/>
                      </a:lnTo>
                      <a:lnTo>
                        <a:pt x="21162" y="2566"/>
                      </a:lnTo>
                      <a:lnTo>
                        <a:pt x="21359" y="2882"/>
                      </a:lnTo>
                      <a:lnTo>
                        <a:pt x="21517" y="3198"/>
                      </a:lnTo>
                      <a:lnTo>
                        <a:pt x="21675" y="3553"/>
                      </a:lnTo>
                      <a:lnTo>
                        <a:pt x="21833" y="3909"/>
                      </a:lnTo>
                      <a:lnTo>
                        <a:pt x="21912" y="4303"/>
                      </a:lnTo>
                      <a:lnTo>
                        <a:pt x="21991" y="4659"/>
                      </a:lnTo>
                      <a:lnTo>
                        <a:pt x="21991" y="4659"/>
                      </a:lnTo>
                      <a:lnTo>
                        <a:pt x="22149" y="5883"/>
                      </a:lnTo>
                      <a:lnTo>
                        <a:pt x="22228" y="7146"/>
                      </a:lnTo>
                      <a:lnTo>
                        <a:pt x="22307" y="8567"/>
                      </a:lnTo>
                      <a:lnTo>
                        <a:pt x="22346" y="10028"/>
                      </a:lnTo>
                      <a:lnTo>
                        <a:pt x="22386" y="11568"/>
                      </a:lnTo>
                      <a:lnTo>
                        <a:pt x="22386" y="13226"/>
                      </a:lnTo>
                      <a:lnTo>
                        <a:pt x="22307" y="16660"/>
                      </a:lnTo>
                      <a:lnTo>
                        <a:pt x="22149" y="20332"/>
                      </a:lnTo>
                      <a:lnTo>
                        <a:pt x="21991" y="24161"/>
                      </a:lnTo>
                      <a:lnTo>
                        <a:pt x="21556" y="32136"/>
                      </a:lnTo>
                      <a:lnTo>
                        <a:pt x="21556" y="32136"/>
                      </a:lnTo>
                      <a:lnTo>
                        <a:pt x="20688" y="32412"/>
                      </a:lnTo>
                      <a:lnTo>
                        <a:pt x="19859" y="32649"/>
                      </a:lnTo>
                      <a:lnTo>
                        <a:pt x="18990" y="32847"/>
                      </a:lnTo>
                      <a:lnTo>
                        <a:pt x="18122" y="33044"/>
                      </a:lnTo>
                      <a:lnTo>
                        <a:pt x="17253" y="33202"/>
                      </a:lnTo>
                      <a:lnTo>
                        <a:pt x="16385" y="33321"/>
                      </a:lnTo>
                      <a:lnTo>
                        <a:pt x="15556" y="33399"/>
                      </a:lnTo>
                      <a:lnTo>
                        <a:pt x="14727" y="33478"/>
                      </a:lnTo>
                      <a:lnTo>
                        <a:pt x="13108" y="33518"/>
                      </a:lnTo>
                      <a:lnTo>
                        <a:pt x="11529" y="33518"/>
                      </a:lnTo>
                      <a:lnTo>
                        <a:pt x="10029" y="33439"/>
                      </a:lnTo>
                      <a:lnTo>
                        <a:pt x="8647" y="33281"/>
                      </a:lnTo>
                      <a:lnTo>
                        <a:pt x="7344" y="33123"/>
                      </a:lnTo>
                      <a:lnTo>
                        <a:pt x="6199" y="32926"/>
                      </a:lnTo>
                      <a:lnTo>
                        <a:pt x="5173" y="32728"/>
                      </a:lnTo>
                      <a:lnTo>
                        <a:pt x="4304" y="32531"/>
                      </a:lnTo>
                      <a:lnTo>
                        <a:pt x="3080" y="32215"/>
                      </a:lnTo>
                      <a:lnTo>
                        <a:pt x="2606" y="32097"/>
                      </a:lnTo>
                      <a:lnTo>
                        <a:pt x="2606" y="32097"/>
                      </a:lnTo>
                      <a:lnTo>
                        <a:pt x="2567" y="31623"/>
                      </a:lnTo>
                      <a:lnTo>
                        <a:pt x="2567" y="31070"/>
                      </a:lnTo>
                      <a:lnTo>
                        <a:pt x="2567" y="29688"/>
                      </a:lnTo>
                      <a:lnTo>
                        <a:pt x="2646" y="28030"/>
                      </a:lnTo>
                      <a:lnTo>
                        <a:pt x="2764" y="26175"/>
                      </a:lnTo>
                      <a:lnTo>
                        <a:pt x="2962" y="24280"/>
                      </a:lnTo>
                      <a:lnTo>
                        <a:pt x="3159" y="22385"/>
                      </a:lnTo>
                      <a:lnTo>
                        <a:pt x="3554" y="19069"/>
                      </a:lnTo>
                      <a:lnTo>
                        <a:pt x="3554" y="19069"/>
                      </a:lnTo>
                      <a:lnTo>
                        <a:pt x="3238" y="17568"/>
                      </a:lnTo>
                      <a:lnTo>
                        <a:pt x="2843" y="16029"/>
                      </a:lnTo>
                      <a:lnTo>
                        <a:pt x="1935" y="12752"/>
                      </a:lnTo>
                      <a:lnTo>
                        <a:pt x="988" y="9238"/>
                      </a:lnTo>
                      <a:lnTo>
                        <a:pt x="554" y="7422"/>
                      </a:lnTo>
                      <a:lnTo>
                        <a:pt x="119" y="5488"/>
                      </a:lnTo>
                      <a:lnTo>
                        <a:pt x="119" y="5488"/>
                      </a:lnTo>
                      <a:lnTo>
                        <a:pt x="40" y="5053"/>
                      </a:lnTo>
                      <a:lnTo>
                        <a:pt x="1" y="4619"/>
                      </a:lnTo>
                      <a:lnTo>
                        <a:pt x="40" y="4224"/>
                      </a:lnTo>
                      <a:lnTo>
                        <a:pt x="80" y="3790"/>
                      </a:lnTo>
                      <a:lnTo>
                        <a:pt x="159" y="3395"/>
                      </a:lnTo>
                      <a:lnTo>
                        <a:pt x="317" y="3001"/>
                      </a:lnTo>
                      <a:lnTo>
                        <a:pt x="475" y="2645"/>
                      </a:lnTo>
                      <a:lnTo>
                        <a:pt x="672" y="2290"/>
                      </a:lnTo>
                      <a:lnTo>
                        <a:pt x="909" y="1935"/>
                      </a:lnTo>
                      <a:lnTo>
                        <a:pt x="1185" y="1658"/>
                      </a:lnTo>
                      <a:lnTo>
                        <a:pt x="1462" y="1342"/>
                      </a:lnTo>
                      <a:lnTo>
                        <a:pt x="1777" y="1106"/>
                      </a:lnTo>
                      <a:lnTo>
                        <a:pt x="2133" y="869"/>
                      </a:lnTo>
                      <a:lnTo>
                        <a:pt x="2528" y="671"/>
                      </a:lnTo>
                      <a:lnTo>
                        <a:pt x="2922" y="513"/>
                      </a:lnTo>
                      <a:lnTo>
                        <a:pt x="3357" y="395"/>
                      </a:lnTo>
                      <a:lnTo>
                        <a:pt x="3357" y="395"/>
                      </a:lnTo>
                      <a:lnTo>
                        <a:pt x="3751" y="3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p:nvPr/>
              </p:nvSpPr>
              <p:spPr>
                <a:xfrm>
                  <a:off x="550975" y="1808325"/>
                  <a:ext cx="182625" cy="258625"/>
                </a:xfrm>
                <a:custGeom>
                  <a:avLst/>
                  <a:gdLst/>
                  <a:ahLst/>
                  <a:cxnLst/>
                  <a:rect l="l" t="t" r="r" b="b"/>
                  <a:pathLst>
                    <a:path w="7305" h="10345" extrusionOk="0">
                      <a:moveTo>
                        <a:pt x="1" y="1"/>
                      </a:moveTo>
                      <a:lnTo>
                        <a:pt x="159" y="988"/>
                      </a:lnTo>
                      <a:lnTo>
                        <a:pt x="277" y="2093"/>
                      </a:lnTo>
                      <a:lnTo>
                        <a:pt x="317" y="3277"/>
                      </a:lnTo>
                      <a:lnTo>
                        <a:pt x="317" y="4462"/>
                      </a:lnTo>
                      <a:lnTo>
                        <a:pt x="277" y="5607"/>
                      </a:lnTo>
                      <a:lnTo>
                        <a:pt x="238" y="6594"/>
                      </a:lnTo>
                      <a:lnTo>
                        <a:pt x="119" y="7423"/>
                      </a:lnTo>
                      <a:lnTo>
                        <a:pt x="1" y="8015"/>
                      </a:lnTo>
                      <a:lnTo>
                        <a:pt x="238" y="8291"/>
                      </a:lnTo>
                      <a:lnTo>
                        <a:pt x="514" y="8528"/>
                      </a:lnTo>
                      <a:lnTo>
                        <a:pt x="790" y="8765"/>
                      </a:lnTo>
                      <a:lnTo>
                        <a:pt x="1067" y="8962"/>
                      </a:lnTo>
                      <a:lnTo>
                        <a:pt x="1422" y="9160"/>
                      </a:lnTo>
                      <a:lnTo>
                        <a:pt x="1738" y="9357"/>
                      </a:lnTo>
                      <a:lnTo>
                        <a:pt x="2488" y="9673"/>
                      </a:lnTo>
                      <a:lnTo>
                        <a:pt x="3238" y="9910"/>
                      </a:lnTo>
                      <a:lnTo>
                        <a:pt x="4028" y="10107"/>
                      </a:lnTo>
                      <a:lnTo>
                        <a:pt x="4778" y="10226"/>
                      </a:lnTo>
                      <a:lnTo>
                        <a:pt x="5488" y="10344"/>
                      </a:lnTo>
                      <a:lnTo>
                        <a:pt x="5883" y="10147"/>
                      </a:lnTo>
                      <a:lnTo>
                        <a:pt x="6318" y="9910"/>
                      </a:lnTo>
                      <a:lnTo>
                        <a:pt x="6673" y="9634"/>
                      </a:lnTo>
                      <a:lnTo>
                        <a:pt x="6989" y="9318"/>
                      </a:lnTo>
                      <a:lnTo>
                        <a:pt x="7186" y="8962"/>
                      </a:lnTo>
                      <a:lnTo>
                        <a:pt x="7265" y="8805"/>
                      </a:lnTo>
                      <a:lnTo>
                        <a:pt x="7305" y="8647"/>
                      </a:lnTo>
                      <a:lnTo>
                        <a:pt x="7305" y="8449"/>
                      </a:lnTo>
                      <a:lnTo>
                        <a:pt x="7305" y="8291"/>
                      </a:lnTo>
                      <a:lnTo>
                        <a:pt x="7226" y="8133"/>
                      </a:lnTo>
                      <a:lnTo>
                        <a:pt x="7107" y="7936"/>
                      </a:lnTo>
                      <a:lnTo>
                        <a:pt x="6633" y="7818"/>
                      </a:lnTo>
                      <a:lnTo>
                        <a:pt x="6239" y="7660"/>
                      </a:lnTo>
                      <a:lnTo>
                        <a:pt x="5883" y="7462"/>
                      </a:lnTo>
                      <a:lnTo>
                        <a:pt x="5607" y="7265"/>
                      </a:lnTo>
                      <a:lnTo>
                        <a:pt x="5370" y="7067"/>
                      </a:lnTo>
                      <a:lnTo>
                        <a:pt x="5173" y="6831"/>
                      </a:lnTo>
                      <a:lnTo>
                        <a:pt x="5015" y="6594"/>
                      </a:lnTo>
                      <a:lnTo>
                        <a:pt x="4936" y="6317"/>
                      </a:lnTo>
                      <a:lnTo>
                        <a:pt x="4857" y="6041"/>
                      </a:lnTo>
                      <a:lnTo>
                        <a:pt x="4817" y="5765"/>
                      </a:lnTo>
                      <a:lnTo>
                        <a:pt x="4857" y="5449"/>
                      </a:lnTo>
                      <a:lnTo>
                        <a:pt x="4896" y="5172"/>
                      </a:lnTo>
                      <a:lnTo>
                        <a:pt x="5015" y="4541"/>
                      </a:lnTo>
                      <a:lnTo>
                        <a:pt x="5212" y="3909"/>
                      </a:lnTo>
                      <a:lnTo>
                        <a:pt x="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p:cNvSpPr/>
                <p:nvPr/>
              </p:nvSpPr>
              <p:spPr>
                <a:xfrm>
                  <a:off x="550975" y="1808325"/>
                  <a:ext cx="182625" cy="258625"/>
                </a:xfrm>
                <a:custGeom>
                  <a:avLst/>
                  <a:gdLst/>
                  <a:ahLst/>
                  <a:cxnLst/>
                  <a:rect l="l" t="t" r="r" b="b"/>
                  <a:pathLst>
                    <a:path w="7305" h="10345" fill="none" extrusionOk="0">
                      <a:moveTo>
                        <a:pt x="1" y="1"/>
                      </a:moveTo>
                      <a:lnTo>
                        <a:pt x="5212" y="3909"/>
                      </a:lnTo>
                      <a:lnTo>
                        <a:pt x="5212" y="3909"/>
                      </a:lnTo>
                      <a:lnTo>
                        <a:pt x="5015" y="4541"/>
                      </a:lnTo>
                      <a:lnTo>
                        <a:pt x="4896" y="5172"/>
                      </a:lnTo>
                      <a:lnTo>
                        <a:pt x="4857" y="5449"/>
                      </a:lnTo>
                      <a:lnTo>
                        <a:pt x="4817" y="5765"/>
                      </a:lnTo>
                      <a:lnTo>
                        <a:pt x="4857" y="6041"/>
                      </a:lnTo>
                      <a:lnTo>
                        <a:pt x="4936" y="6317"/>
                      </a:lnTo>
                      <a:lnTo>
                        <a:pt x="5015" y="6594"/>
                      </a:lnTo>
                      <a:lnTo>
                        <a:pt x="5173" y="6831"/>
                      </a:lnTo>
                      <a:lnTo>
                        <a:pt x="5370" y="7067"/>
                      </a:lnTo>
                      <a:lnTo>
                        <a:pt x="5607" y="7265"/>
                      </a:lnTo>
                      <a:lnTo>
                        <a:pt x="5883" y="7462"/>
                      </a:lnTo>
                      <a:lnTo>
                        <a:pt x="6239" y="7660"/>
                      </a:lnTo>
                      <a:lnTo>
                        <a:pt x="6633" y="7818"/>
                      </a:lnTo>
                      <a:lnTo>
                        <a:pt x="7107" y="7936"/>
                      </a:lnTo>
                      <a:lnTo>
                        <a:pt x="7107" y="7936"/>
                      </a:lnTo>
                      <a:lnTo>
                        <a:pt x="7226" y="8133"/>
                      </a:lnTo>
                      <a:lnTo>
                        <a:pt x="7305" y="8291"/>
                      </a:lnTo>
                      <a:lnTo>
                        <a:pt x="7305" y="8449"/>
                      </a:lnTo>
                      <a:lnTo>
                        <a:pt x="7305" y="8647"/>
                      </a:lnTo>
                      <a:lnTo>
                        <a:pt x="7265" y="8805"/>
                      </a:lnTo>
                      <a:lnTo>
                        <a:pt x="7186" y="8962"/>
                      </a:lnTo>
                      <a:lnTo>
                        <a:pt x="6989" y="9318"/>
                      </a:lnTo>
                      <a:lnTo>
                        <a:pt x="6673" y="9634"/>
                      </a:lnTo>
                      <a:lnTo>
                        <a:pt x="6318" y="9910"/>
                      </a:lnTo>
                      <a:lnTo>
                        <a:pt x="5883" y="10147"/>
                      </a:lnTo>
                      <a:lnTo>
                        <a:pt x="5488" y="10344"/>
                      </a:lnTo>
                      <a:lnTo>
                        <a:pt x="5488" y="10344"/>
                      </a:lnTo>
                      <a:lnTo>
                        <a:pt x="4778" y="10226"/>
                      </a:lnTo>
                      <a:lnTo>
                        <a:pt x="4028" y="10107"/>
                      </a:lnTo>
                      <a:lnTo>
                        <a:pt x="3238" y="9910"/>
                      </a:lnTo>
                      <a:lnTo>
                        <a:pt x="2488" y="9673"/>
                      </a:lnTo>
                      <a:lnTo>
                        <a:pt x="1738" y="9357"/>
                      </a:lnTo>
                      <a:lnTo>
                        <a:pt x="1422" y="9160"/>
                      </a:lnTo>
                      <a:lnTo>
                        <a:pt x="1067" y="8962"/>
                      </a:lnTo>
                      <a:lnTo>
                        <a:pt x="790" y="8765"/>
                      </a:lnTo>
                      <a:lnTo>
                        <a:pt x="514" y="8528"/>
                      </a:lnTo>
                      <a:lnTo>
                        <a:pt x="238" y="8291"/>
                      </a:lnTo>
                      <a:lnTo>
                        <a:pt x="1" y="8015"/>
                      </a:lnTo>
                      <a:lnTo>
                        <a:pt x="1" y="8015"/>
                      </a:lnTo>
                      <a:lnTo>
                        <a:pt x="119" y="7423"/>
                      </a:lnTo>
                      <a:lnTo>
                        <a:pt x="238" y="6594"/>
                      </a:lnTo>
                      <a:lnTo>
                        <a:pt x="277" y="5607"/>
                      </a:lnTo>
                      <a:lnTo>
                        <a:pt x="317" y="4462"/>
                      </a:lnTo>
                      <a:lnTo>
                        <a:pt x="317" y="3277"/>
                      </a:lnTo>
                      <a:lnTo>
                        <a:pt x="277" y="2093"/>
                      </a:lnTo>
                      <a:lnTo>
                        <a:pt x="159" y="98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3"/>
                <p:cNvSpPr/>
                <p:nvPr/>
              </p:nvSpPr>
              <p:spPr>
                <a:xfrm>
                  <a:off x="646725" y="2024475"/>
                  <a:ext cx="70100" cy="55300"/>
                </a:xfrm>
                <a:custGeom>
                  <a:avLst/>
                  <a:gdLst/>
                  <a:ahLst/>
                  <a:cxnLst/>
                  <a:rect l="l" t="t" r="r" b="b"/>
                  <a:pathLst>
                    <a:path w="2804" h="2212" extrusionOk="0">
                      <a:moveTo>
                        <a:pt x="987" y="1"/>
                      </a:moveTo>
                      <a:lnTo>
                        <a:pt x="790" y="119"/>
                      </a:lnTo>
                      <a:lnTo>
                        <a:pt x="593" y="316"/>
                      </a:lnTo>
                      <a:lnTo>
                        <a:pt x="435" y="514"/>
                      </a:lnTo>
                      <a:lnTo>
                        <a:pt x="277" y="751"/>
                      </a:lnTo>
                      <a:lnTo>
                        <a:pt x="79" y="1185"/>
                      </a:lnTo>
                      <a:lnTo>
                        <a:pt x="0" y="1382"/>
                      </a:lnTo>
                      <a:lnTo>
                        <a:pt x="158" y="1501"/>
                      </a:lnTo>
                      <a:lnTo>
                        <a:pt x="632" y="1777"/>
                      </a:lnTo>
                      <a:lnTo>
                        <a:pt x="908" y="1935"/>
                      </a:lnTo>
                      <a:lnTo>
                        <a:pt x="1224" y="2093"/>
                      </a:lnTo>
                      <a:lnTo>
                        <a:pt x="1501" y="2172"/>
                      </a:lnTo>
                      <a:lnTo>
                        <a:pt x="1816" y="2211"/>
                      </a:lnTo>
                      <a:lnTo>
                        <a:pt x="2132" y="1896"/>
                      </a:lnTo>
                      <a:lnTo>
                        <a:pt x="2409" y="1501"/>
                      </a:lnTo>
                      <a:lnTo>
                        <a:pt x="2606" y="1106"/>
                      </a:lnTo>
                      <a:lnTo>
                        <a:pt x="2803" y="711"/>
                      </a:lnTo>
                      <a:lnTo>
                        <a:pt x="2724" y="632"/>
                      </a:lnTo>
                      <a:lnTo>
                        <a:pt x="2448" y="474"/>
                      </a:lnTo>
                      <a:lnTo>
                        <a:pt x="1895" y="237"/>
                      </a:lnTo>
                      <a:lnTo>
                        <a:pt x="1501" y="119"/>
                      </a:lnTo>
                      <a:lnTo>
                        <a:pt x="9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674350" y="2061975"/>
                  <a:ext cx="96750" cy="523125"/>
                </a:xfrm>
                <a:custGeom>
                  <a:avLst/>
                  <a:gdLst/>
                  <a:ahLst/>
                  <a:cxnLst/>
                  <a:rect l="l" t="t" r="r" b="b"/>
                  <a:pathLst>
                    <a:path w="3870" h="20925" extrusionOk="0">
                      <a:moveTo>
                        <a:pt x="593" y="1"/>
                      </a:moveTo>
                      <a:lnTo>
                        <a:pt x="396" y="40"/>
                      </a:lnTo>
                      <a:lnTo>
                        <a:pt x="198" y="119"/>
                      </a:lnTo>
                      <a:lnTo>
                        <a:pt x="1" y="277"/>
                      </a:lnTo>
                      <a:lnTo>
                        <a:pt x="317" y="3672"/>
                      </a:lnTo>
                      <a:lnTo>
                        <a:pt x="632" y="8489"/>
                      </a:lnTo>
                      <a:lnTo>
                        <a:pt x="790" y="10976"/>
                      </a:lnTo>
                      <a:lnTo>
                        <a:pt x="869" y="13187"/>
                      </a:lnTo>
                      <a:lnTo>
                        <a:pt x="909" y="15003"/>
                      </a:lnTo>
                      <a:lnTo>
                        <a:pt x="909" y="15714"/>
                      </a:lnTo>
                      <a:lnTo>
                        <a:pt x="869" y="16227"/>
                      </a:lnTo>
                      <a:lnTo>
                        <a:pt x="1422" y="17530"/>
                      </a:lnTo>
                      <a:lnTo>
                        <a:pt x="1896" y="18674"/>
                      </a:lnTo>
                      <a:lnTo>
                        <a:pt x="2370" y="19740"/>
                      </a:lnTo>
                      <a:lnTo>
                        <a:pt x="2567" y="20293"/>
                      </a:lnTo>
                      <a:lnTo>
                        <a:pt x="2725" y="20925"/>
                      </a:lnTo>
                      <a:lnTo>
                        <a:pt x="3080" y="19504"/>
                      </a:lnTo>
                      <a:lnTo>
                        <a:pt x="3396" y="18398"/>
                      </a:lnTo>
                      <a:lnTo>
                        <a:pt x="3672" y="17332"/>
                      </a:lnTo>
                      <a:lnTo>
                        <a:pt x="3791" y="16740"/>
                      </a:lnTo>
                      <a:lnTo>
                        <a:pt x="3870" y="16069"/>
                      </a:lnTo>
                      <a:lnTo>
                        <a:pt x="3278" y="12437"/>
                      </a:lnTo>
                      <a:lnTo>
                        <a:pt x="2488" y="7502"/>
                      </a:lnTo>
                      <a:lnTo>
                        <a:pt x="2054" y="5015"/>
                      </a:lnTo>
                      <a:lnTo>
                        <a:pt x="1619" y="2804"/>
                      </a:lnTo>
                      <a:lnTo>
                        <a:pt x="1422" y="1856"/>
                      </a:lnTo>
                      <a:lnTo>
                        <a:pt x="1225" y="1067"/>
                      </a:lnTo>
                      <a:lnTo>
                        <a:pt x="1027" y="435"/>
                      </a:lnTo>
                      <a:lnTo>
                        <a:pt x="8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3"/>
                <p:cNvSpPr/>
                <p:nvPr/>
              </p:nvSpPr>
              <p:spPr>
                <a:xfrm>
                  <a:off x="607250" y="1850775"/>
                  <a:ext cx="74050" cy="124375"/>
                </a:xfrm>
                <a:custGeom>
                  <a:avLst/>
                  <a:gdLst/>
                  <a:ahLst/>
                  <a:cxnLst/>
                  <a:rect l="l" t="t" r="r" b="b"/>
                  <a:pathLst>
                    <a:path w="2962" h="4975" extrusionOk="0">
                      <a:moveTo>
                        <a:pt x="0" y="0"/>
                      </a:moveTo>
                      <a:lnTo>
                        <a:pt x="1481" y="1106"/>
                      </a:lnTo>
                      <a:lnTo>
                        <a:pt x="1481" y="1106"/>
                      </a:lnTo>
                      <a:lnTo>
                        <a:pt x="40" y="0"/>
                      </a:lnTo>
                      <a:close/>
                      <a:moveTo>
                        <a:pt x="1481" y="1106"/>
                      </a:moveTo>
                      <a:lnTo>
                        <a:pt x="2922" y="2211"/>
                      </a:lnTo>
                      <a:lnTo>
                        <a:pt x="2961" y="2211"/>
                      </a:lnTo>
                      <a:lnTo>
                        <a:pt x="1481" y="1106"/>
                      </a:lnTo>
                      <a:close/>
                      <a:moveTo>
                        <a:pt x="2961" y="2211"/>
                      </a:moveTo>
                      <a:lnTo>
                        <a:pt x="2724" y="2961"/>
                      </a:lnTo>
                      <a:lnTo>
                        <a:pt x="2724" y="2961"/>
                      </a:lnTo>
                      <a:lnTo>
                        <a:pt x="2961" y="2251"/>
                      </a:lnTo>
                      <a:lnTo>
                        <a:pt x="2961" y="2211"/>
                      </a:lnTo>
                      <a:close/>
                      <a:moveTo>
                        <a:pt x="2606" y="3672"/>
                      </a:moveTo>
                      <a:lnTo>
                        <a:pt x="2566" y="4027"/>
                      </a:lnTo>
                      <a:lnTo>
                        <a:pt x="2606" y="4343"/>
                      </a:lnTo>
                      <a:lnTo>
                        <a:pt x="2606" y="4027"/>
                      </a:lnTo>
                      <a:lnTo>
                        <a:pt x="2606" y="3672"/>
                      </a:lnTo>
                      <a:close/>
                      <a:moveTo>
                        <a:pt x="2685" y="4659"/>
                      </a:moveTo>
                      <a:lnTo>
                        <a:pt x="2803" y="4975"/>
                      </a:lnTo>
                      <a:lnTo>
                        <a:pt x="2843" y="4975"/>
                      </a:lnTo>
                      <a:lnTo>
                        <a:pt x="2685" y="4659"/>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3"/>
                <p:cNvSpPr/>
                <p:nvPr/>
              </p:nvSpPr>
              <p:spPr>
                <a:xfrm>
                  <a:off x="607250" y="1850775"/>
                  <a:ext cx="74050" cy="124375"/>
                </a:xfrm>
                <a:custGeom>
                  <a:avLst/>
                  <a:gdLst/>
                  <a:ahLst/>
                  <a:cxnLst/>
                  <a:rect l="l" t="t" r="r" b="b"/>
                  <a:pathLst>
                    <a:path w="2962" h="4975" fill="none" extrusionOk="0">
                      <a:moveTo>
                        <a:pt x="0" y="0"/>
                      </a:moveTo>
                      <a:lnTo>
                        <a:pt x="0" y="0"/>
                      </a:lnTo>
                      <a:lnTo>
                        <a:pt x="0" y="0"/>
                      </a:lnTo>
                      <a:lnTo>
                        <a:pt x="2961" y="2211"/>
                      </a:lnTo>
                      <a:lnTo>
                        <a:pt x="2961" y="2211"/>
                      </a:lnTo>
                      <a:lnTo>
                        <a:pt x="2724" y="2961"/>
                      </a:lnTo>
                      <a:lnTo>
                        <a:pt x="2645" y="3317"/>
                      </a:lnTo>
                      <a:lnTo>
                        <a:pt x="2606" y="3672"/>
                      </a:lnTo>
                      <a:lnTo>
                        <a:pt x="2566" y="4027"/>
                      </a:lnTo>
                      <a:lnTo>
                        <a:pt x="2606" y="4343"/>
                      </a:lnTo>
                      <a:lnTo>
                        <a:pt x="2685" y="4659"/>
                      </a:lnTo>
                      <a:lnTo>
                        <a:pt x="2803" y="4975"/>
                      </a:lnTo>
                      <a:lnTo>
                        <a:pt x="2803" y="4975"/>
                      </a:lnTo>
                      <a:lnTo>
                        <a:pt x="2843" y="4975"/>
                      </a:lnTo>
                      <a:lnTo>
                        <a:pt x="2843" y="4975"/>
                      </a:lnTo>
                      <a:lnTo>
                        <a:pt x="2685" y="4659"/>
                      </a:lnTo>
                      <a:lnTo>
                        <a:pt x="2606" y="4343"/>
                      </a:lnTo>
                      <a:lnTo>
                        <a:pt x="2606" y="4027"/>
                      </a:lnTo>
                      <a:lnTo>
                        <a:pt x="2606" y="3672"/>
                      </a:lnTo>
                      <a:lnTo>
                        <a:pt x="2645" y="3317"/>
                      </a:lnTo>
                      <a:lnTo>
                        <a:pt x="2724" y="2961"/>
                      </a:lnTo>
                      <a:lnTo>
                        <a:pt x="2961" y="2251"/>
                      </a:lnTo>
                      <a:lnTo>
                        <a:pt x="2961" y="2211"/>
                      </a:lnTo>
                      <a:lnTo>
                        <a:pt x="2922" y="2211"/>
                      </a:lnTo>
                      <a:lnTo>
                        <a:pt x="40" y="0"/>
                      </a:lnTo>
                      <a:lnTo>
                        <a:pt x="4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3"/>
                <p:cNvSpPr/>
                <p:nvPr/>
              </p:nvSpPr>
              <p:spPr>
                <a:xfrm>
                  <a:off x="591450" y="1850775"/>
                  <a:ext cx="89850" cy="124375"/>
                </a:xfrm>
                <a:custGeom>
                  <a:avLst/>
                  <a:gdLst/>
                  <a:ahLst/>
                  <a:cxnLst/>
                  <a:rect l="l" t="t" r="r" b="b"/>
                  <a:pathLst>
                    <a:path w="3594" h="4975" extrusionOk="0">
                      <a:moveTo>
                        <a:pt x="395" y="0"/>
                      </a:moveTo>
                      <a:lnTo>
                        <a:pt x="277" y="79"/>
                      </a:lnTo>
                      <a:lnTo>
                        <a:pt x="158" y="237"/>
                      </a:lnTo>
                      <a:lnTo>
                        <a:pt x="40" y="474"/>
                      </a:lnTo>
                      <a:lnTo>
                        <a:pt x="1" y="829"/>
                      </a:lnTo>
                      <a:lnTo>
                        <a:pt x="1" y="1343"/>
                      </a:lnTo>
                      <a:lnTo>
                        <a:pt x="40" y="2014"/>
                      </a:lnTo>
                      <a:lnTo>
                        <a:pt x="79" y="2251"/>
                      </a:lnTo>
                      <a:lnTo>
                        <a:pt x="198" y="2487"/>
                      </a:lnTo>
                      <a:lnTo>
                        <a:pt x="316" y="2724"/>
                      </a:lnTo>
                      <a:lnTo>
                        <a:pt x="474" y="2961"/>
                      </a:lnTo>
                      <a:lnTo>
                        <a:pt x="830" y="3435"/>
                      </a:lnTo>
                      <a:lnTo>
                        <a:pt x="1303" y="3869"/>
                      </a:lnTo>
                      <a:lnTo>
                        <a:pt x="1856" y="4264"/>
                      </a:lnTo>
                      <a:lnTo>
                        <a:pt x="2409" y="4580"/>
                      </a:lnTo>
                      <a:lnTo>
                        <a:pt x="2922" y="4817"/>
                      </a:lnTo>
                      <a:lnTo>
                        <a:pt x="3435" y="4975"/>
                      </a:lnTo>
                      <a:lnTo>
                        <a:pt x="3435" y="4975"/>
                      </a:lnTo>
                      <a:lnTo>
                        <a:pt x="3317" y="4659"/>
                      </a:lnTo>
                      <a:lnTo>
                        <a:pt x="3238" y="4343"/>
                      </a:lnTo>
                      <a:lnTo>
                        <a:pt x="3198" y="4027"/>
                      </a:lnTo>
                      <a:lnTo>
                        <a:pt x="3238" y="3672"/>
                      </a:lnTo>
                      <a:lnTo>
                        <a:pt x="3277" y="3317"/>
                      </a:lnTo>
                      <a:lnTo>
                        <a:pt x="3356" y="2961"/>
                      </a:lnTo>
                      <a:lnTo>
                        <a:pt x="3593" y="2211"/>
                      </a:lnTo>
                      <a:lnTo>
                        <a:pt x="632"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3"/>
                <p:cNvSpPr/>
                <p:nvPr/>
              </p:nvSpPr>
              <p:spPr>
                <a:xfrm>
                  <a:off x="591450" y="1850775"/>
                  <a:ext cx="89850" cy="124375"/>
                </a:xfrm>
                <a:custGeom>
                  <a:avLst/>
                  <a:gdLst/>
                  <a:ahLst/>
                  <a:cxnLst/>
                  <a:rect l="l" t="t" r="r" b="b"/>
                  <a:pathLst>
                    <a:path w="3594" h="4975" fill="none" extrusionOk="0">
                      <a:moveTo>
                        <a:pt x="632" y="0"/>
                      </a:moveTo>
                      <a:lnTo>
                        <a:pt x="632" y="0"/>
                      </a:lnTo>
                      <a:lnTo>
                        <a:pt x="514" y="0"/>
                      </a:lnTo>
                      <a:lnTo>
                        <a:pt x="395" y="0"/>
                      </a:lnTo>
                      <a:lnTo>
                        <a:pt x="277" y="79"/>
                      </a:lnTo>
                      <a:lnTo>
                        <a:pt x="158" y="237"/>
                      </a:lnTo>
                      <a:lnTo>
                        <a:pt x="40" y="474"/>
                      </a:lnTo>
                      <a:lnTo>
                        <a:pt x="1" y="829"/>
                      </a:lnTo>
                      <a:lnTo>
                        <a:pt x="1" y="1343"/>
                      </a:lnTo>
                      <a:lnTo>
                        <a:pt x="40" y="2014"/>
                      </a:lnTo>
                      <a:lnTo>
                        <a:pt x="40" y="2014"/>
                      </a:lnTo>
                      <a:lnTo>
                        <a:pt x="79" y="2251"/>
                      </a:lnTo>
                      <a:lnTo>
                        <a:pt x="198" y="2487"/>
                      </a:lnTo>
                      <a:lnTo>
                        <a:pt x="316" y="2724"/>
                      </a:lnTo>
                      <a:lnTo>
                        <a:pt x="474" y="2961"/>
                      </a:lnTo>
                      <a:lnTo>
                        <a:pt x="830" y="3435"/>
                      </a:lnTo>
                      <a:lnTo>
                        <a:pt x="1303" y="3869"/>
                      </a:lnTo>
                      <a:lnTo>
                        <a:pt x="1856" y="4264"/>
                      </a:lnTo>
                      <a:lnTo>
                        <a:pt x="2409" y="4580"/>
                      </a:lnTo>
                      <a:lnTo>
                        <a:pt x="2922" y="4817"/>
                      </a:lnTo>
                      <a:lnTo>
                        <a:pt x="3435" y="4975"/>
                      </a:lnTo>
                      <a:lnTo>
                        <a:pt x="3435" y="4975"/>
                      </a:lnTo>
                      <a:lnTo>
                        <a:pt x="3317" y="4659"/>
                      </a:lnTo>
                      <a:lnTo>
                        <a:pt x="3238" y="4343"/>
                      </a:lnTo>
                      <a:lnTo>
                        <a:pt x="3198" y="4027"/>
                      </a:lnTo>
                      <a:lnTo>
                        <a:pt x="3238" y="3672"/>
                      </a:lnTo>
                      <a:lnTo>
                        <a:pt x="3277" y="3317"/>
                      </a:lnTo>
                      <a:lnTo>
                        <a:pt x="3356" y="2961"/>
                      </a:lnTo>
                      <a:lnTo>
                        <a:pt x="3593" y="2211"/>
                      </a:lnTo>
                      <a:lnTo>
                        <a:pt x="6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733575" y="1685950"/>
                  <a:ext cx="48400" cy="126350"/>
                </a:xfrm>
                <a:custGeom>
                  <a:avLst/>
                  <a:gdLst/>
                  <a:ahLst/>
                  <a:cxnLst/>
                  <a:rect l="l" t="t" r="r" b="b"/>
                  <a:pathLst>
                    <a:path w="1936" h="5054" extrusionOk="0">
                      <a:moveTo>
                        <a:pt x="869" y="0"/>
                      </a:moveTo>
                      <a:lnTo>
                        <a:pt x="672" y="40"/>
                      </a:lnTo>
                      <a:lnTo>
                        <a:pt x="474" y="198"/>
                      </a:lnTo>
                      <a:lnTo>
                        <a:pt x="316" y="395"/>
                      </a:lnTo>
                      <a:lnTo>
                        <a:pt x="198" y="632"/>
                      </a:lnTo>
                      <a:lnTo>
                        <a:pt x="79" y="948"/>
                      </a:lnTo>
                      <a:lnTo>
                        <a:pt x="40" y="1303"/>
                      </a:lnTo>
                      <a:lnTo>
                        <a:pt x="1" y="1658"/>
                      </a:lnTo>
                      <a:lnTo>
                        <a:pt x="40" y="2093"/>
                      </a:lnTo>
                      <a:lnTo>
                        <a:pt x="79" y="2566"/>
                      </a:lnTo>
                      <a:lnTo>
                        <a:pt x="158" y="3040"/>
                      </a:lnTo>
                      <a:lnTo>
                        <a:pt x="316" y="3514"/>
                      </a:lnTo>
                      <a:lnTo>
                        <a:pt x="474" y="4027"/>
                      </a:lnTo>
                      <a:lnTo>
                        <a:pt x="672" y="4540"/>
                      </a:lnTo>
                      <a:lnTo>
                        <a:pt x="948" y="5054"/>
                      </a:lnTo>
                      <a:lnTo>
                        <a:pt x="1106" y="4856"/>
                      </a:lnTo>
                      <a:lnTo>
                        <a:pt x="1224" y="4659"/>
                      </a:lnTo>
                      <a:lnTo>
                        <a:pt x="1501" y="4146"/>
                      </a:lnTo>
                      <a:lnTo>
                        <a:pt x="1738" y="3553"/>
                      </a:lnTo>
                      <a:lnTo>
                        <a:pt x="1856" y="2882"/>
                      </a:lnTo>
                      <a:lnTo>
                        <a:pt x="1935" y="2527"/>
                      </a:lnTo>
                      <a:lnTo>
                        <a:pt x="1935" y="2172"/>
                      </a:lnTo>
                      <a:lnTo>
                        <a:pt x="1935" y="1816"/>
                      </a:lnTo>
                      <a:lnTo>
                        <a:pt x="1896" y="1461"/>
                      </a:lnTo>
                      <a:lnTo>
                        <a:pt x="1856" y="1106"/>
                      </a:lnTo>
                      <a:lnTo>
                        <a:pt x="1738" y="750"/>
                      </a:lnTo>
                      <a:lnTo>
                        <a:pt x="1619" y="435"/>
                      </a:lnTo>
                      <a:lnTo>
                        <a:pt x="1422" y="119"/>
                      </a:lnTo>
                      <a:lnTo>
                        <a:pt x="1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560850" y="1627700"/>
                  <a:ext cx="215200" cy="300075"/>
                </a:xfrm>
                <a:custGeom>
                  <a:avLst/>
                  <a:gdLst/>
                  <a:ahLst/>
                  <a:cxnLst/>
                  <a:rect l="l" t="t" r="r" b="b"/>
                  <a:pathLst>
                    <a:path w="8608" h="12003" extrusionOk="0">
                      <a:moveTo>
                        <a:pt x="4107" y="1"/>
                      </a:moveTo>
                      <a:lnTo>
                        <a:pt x="3672" y="40"/>
                      </a:lnTo>
                      <a:lnTo>
                        <a:pt x="3277" y="119"/>
                      </a:lnTo>
                      <a:lnTo>
                        <a:pt x="2922" y="198"/>
                      </a:lnTo>
                      <a:lnTo>
                        <a:pt x="2527" y="356"/>
                      </a:lnTo>
                      <a:lnTo>
                        <a:pt x="2172" y="554"/>
                      </a:lnTo>
                      <a:lnTo>
                        <a:pt x="1817" y="751"/>
                      </a:lnTo>
                      <a:lnTo>
                        <a:pt x="1501" y="988"/>
                      </a:lnTo>
                      <a:lnTo>
                        <a:pt x="1225" y="1264"/>
                      </a:lnTo>
                      <a:lnTo>
                        <a:pt x="948" y="1580"/>
                      </a:lnTo>
                      <a:lnTo>
                        <a:pt x="711" y="1935"/>
                      </a:lnTo>
                      <a:lnTo>
                        <a:pt x="474" y="2330"/>
                      </a:lnTo>
                      <a:lnTo>
                        <a:pt x="317" y="2725"/>
                      </a:lnTo>
                      <a:lnTo>
                        <a:pt x="159" y="3199"/>
                      </a:lnTo>
                      <a:lnTo>
                        <a:pt x="80" y="3633"/>
                      </a:lnTo>
                      <a:lnTo>
                        <a:pt x="40" y="4107"/>
                      </a:lnTo>
                      <a:lnTo>
                        <a:pt x="1" y="6160"/>
                      </a:lnTo>
                      <a:lnTo>
                        <a:pt x="1" y="7068"/>
                      </a:lnTo>
                      <a:lnTo>
                        <a:pt x="40" y="7857"/>
                      </a:lnTo>
                      <a:lnTo>
                        <a:pt x="159" y="8607"/>
                      </a:lnTo>
                      <a:lnTo>
                        <a:pt x="277" y="8963"/>
                      </a:lnTo>
                      <a:lnTo>
                        <a:pt x="395" y="9318"/>
                      </a:lnTo>
                      <a:lnTo>
                        <a:pt x="514" y="9634"/>
                      </a:lnTo>
                      <a:lnTo>
                        <a:pt x="711" y="9950"/>
                      </a:lnTo>
                      <a:lnTo>
                        <a:pt x="909" y="10266"/>
                      </a:lnTo>
                      <a:lnTo>
                        <a:pt x="1146" y="10581"/>
                      </a:lnTo>
                      <a:lnTo>
                        <a:pt x="1580" y="11016"/>
                      </a:lnTo>
                      <a:lnTo>
                        <a:pt x="2014" y="11371"/>
                      </a:lnTo>
                      <a:lnTo>
                        <a:pt x="2488" y="11647"/>
                      </a:lnTo>
                      <a:lnTo>
                        <a:pt x="2962" y="11845"/>
                      </a:lnTo>
                      <a:lnTo>
                        <a:pt x="3475" y="11963"/>
                      </a:lnTo>
                      <a:lnTo>
                        <a:pt x="3988" y="12003"/>
                      </a:lnTo>
                      <a:lnTo>
                        <a:pt x="4541" y="11963"/>
                      </a:lnTo>
                      <a:lnTo>
                        <a:pt x="5054" y="11884"/>
                      </a:lnTo>
                      <a:lnTo>
                        <a:pt x="5528" y="11726"/>
                      </a:lnTo>
                      <a:lnTo>
                        <a:pt x="6002" y="11529"/>
                      </a:lnTo>
                      <a:lnTo>
                        <a:pt x="6475" y="11253"/>
                      </a:lnTo>
                      <a:lnTo>
                        <a:pt x="6870" y="10897"/>
                      </a:lnTo>
                      <a:lnTo>
                        <a:pt x="7265" y="10502"/>
                      </a:lnTo>
                      <a:lnTo>
                        <a:pt x="7581" y="10068"/>
                      </a:lnTo>
                      <a:lnTo>
                        <a:pt x="7897" y="9594"/>
                      </a:lnTo>
                      <a:lnTo>
                        <a:pt x="8094" y="9081"/>
                      </a:lnTo>
                      <a:lnTo>
                        <a:pt x="8252" y="8528"/>
                      </a:lnTo>
                      <a:lnTo>
                        <a:pt x="8370" y="7976"/>
                      </a:lnTo>
                      <a:lnTo>
                        <a:pt x="8489" y="7384"/>
                      </a:lnTo>
                      <a:lnTo>
                        <a:pt x="8568" y="6791"/>
                      </a:lnTo>
                      <a:lnTo>
                        <a:pt x="8607" y="6160"/>
                      </a:lnTo>
                      <a:lnTo>
                        <a:pt x="8607" y="5528"/>
                      </a:lnTo>
                      <a:lnTo>
                        <a:pt x="8568" y="4896"/>
                      </a:lnTo>
                      <a:lnTo>
                        <a:pt x="8528" y="4304"/>
                      </a:lnTo>
                      <a:lnTo>
                        <a:pt x="8410" y="3673"/>
                      </a:lnTo>
                      <a:lnTo>
                        <a:pt x="8212" y="3080"/>
                      </a:lnTo>
                      <a:lnTo>
                        <a:pt x="8015" y="2528"/>
                      </a:lnTo>
                      <a:lnTo>
                        <a:pt x="7739" y="2014"/>
                      </a:lnTo>
                      <a:lnTo>
                        <a:pt x="7423" y="1541"/>
                      </a:lnTo>
                      <a:lnTo>
                        <a:pt x="7067" y="1106"/>
                      </a:lnTo>
                      <a:lnTo>
                        <a:pt x="6594" y="751"/>
                      </a:lnTo>
                      <a:lnTo>
                        <a:pt x="6120" y="435"/>
                      </a:lnTo>
                      <a:lnTo>
                        <a:pt x="5725" y="277"/>
                      </a:lnTo>
                      <a:lnTo>
                        <a:pt x="5330" y="119"/>
                      </a:lnTo>
                      <a:lnTo>
                        <a:pt x="4896" y="40"/>
                      </a:lnTo>
                      <a:lnTo>
                        <a:pt x="450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483875" y="1567500"/>
                  <a:ext cx="325725" cy="233950"/>
                </a:xfrm>
                <a:custGeom>
                  <a:avLst/>
                  <a:gdLst/>
                  <a:ahLst/>
                  <a:cxnLst/>
                  <a:rect l="l" t="t" r="r" b="b"/>
                  <a:pathLst>
                    <a:path w="13029" h="9358" extrusionOk="0">
                      <a:moveTo>
                        <a:pt x="3711" y="1"/>
                      </a:moveTo>
                      <a:lnTo>
                        <a:pt x="3238" y="40"/>
                      </a:lnTo>
                      <a:lnTo>
                        <a:pt x="2764" y="159"/>
                      </a:lnTo>
                      <a:lnTo>
                        <a:pt x="2369" y="317"/>
                      </a:lnTo>
                      <a:lnTo>
                        <a:pt x="2053" y="553"/>
                      </a:lnTo>
                      <a:lnTo>
                        <a:pt x="1737" y="790"/>
                      </a:lnTo>
                      <a:lnTo>
                        <a:pt x="1540" y="1067"/>
                      </a:lnTo>
                      <a:lnTo>
                        <a:pt x="1343" y="1343"/>
                      </a:lnTo>
                      <a:lnTo>
                        <a:pt x="1264" y="1698"/>
                      </a:lnTo>
                      <a:lnTo>
                        <a:pt x="1224" y="2014"/>
                      </a:lnTo>
                      <a:lnTo>
                        <a:pt x="1224" y="2370"/>
                      </a:lnTo>
                      <a:lnTo>
                        <a:pt x="1343" y="2764"/>
                      </a:lnTo>
                      <a:lnTo>
                        <a:pt x="1501" y="3120"/>
                      </a:lnTo>
                      <a:lnTo>
                        <a:pt x="1027" y="3396"/>
                      </a:lnTo>
                      <a:lnTo>
                        <a:pt x="632" y="3672"/>
                      </a:lnTo>
                      <a:lnTo>
                        <a:pt x="356" y="4028"/>
                      </a:lnTo>
                      <a:lnTo>
                        <a:pt x="158" y="4383"/>
                      </a:lnTo>
                      <a:lnTo>
                        <a:pt x="40" y="4738"/>
                      </a:lnTo>
                      <a:lnTo>
                        <a:pt x="0" y="5133"/>
                      </a:lnTo>
                      <a:lnTo>
                        <a:pt x="40" y="5528"/>
                      </a:lnTo>
                      <a:lnTo>
                        <a:pt x="158" y="5962"/>
                      </a:lnTo>
                      <a:lnTo>
                        <a:pt x="316" y="6396"/>
                      </a:lnTo>
                      <a:lnTo>
                        <a:pt x="553" y="6831"/>
                      </a:lnTo>
                      <a:lnTo>
                        <a:pt x="829" y="7265"/>
                      </a:lnTo>
                      <a:lnTo>
                        <a:pt x="1106" y="7699"/>
                      </a:lnTo>
                      <a:lnTo>
                        <a:pt x="1461" y="8133"/>
                      </a:lnTo>
                      <a:lnTo>
                        <a:pt x="1856" y="8528"/>
                      </a:lnTo>
                      <a:lnTo>
                        <a:pt x="2645" y="9357"/>
                      </a:lnTo>
                      <a:lnTo>
                        <a:pt x="3238" y="9081"/>
                      </a:lnTo>
                      <a:lnTo>
                        <a:pt x="3869" y="8923"/>
                      </a:lnTo>
                      <a:lnTo>
                        <a:pt x="4146" y="8844"/>
                      </a:lnTo>
                      <a:lnTo>
                        <a:pt x="4382" y="8765"/>
                      </a:lnTo>
                      <a:lnTo>
                        <a:pt x="4619" y="8607"/>
                      </a:lnTo>
                      <a:lnTo>
                        <a:pt x="4777" y="8410"/>
                      </a:lnTo>
                      <a:lnTo>
                        <a:pt x="4975" y="8133"/>
                      </a:lnTo>
                      <a:lnTo>
                        <a:pt x="5093" y="7857"/>
                      </a:lnTo>
                      <a:lnTo>
                        <a:pt x="5212" y="7581"/>
                      </a:lnTo>
                      <a:lnTo>
                        <a:pt x="5291" y="7225"/>
                      </a:lnTo>
                      <a:lnTo>
                        <a:pt x="5330" y="6870"/>
                      </a:lnTo>
                      <a:lnTo>
                        <a:pt x="5369" y="6475"/>
                      </a:lnTo>
                      <a:lnTo>
                        <a:pt x="5369" y="6081"/>
                      </a:lnTo>
                      <a:lnTo>
                        <a:pt x="5330" y="5686"/>
                      </a:lnTo>
                      <a:lnTo>
                        <a:pt x="5291" y="5291"/>
                      </a:lnTo>
                      <a:lnTo>
                        <a:pt x="5172" y="4896"/>
                      </a:lnTo>
                      <a:lnTo>
                        <a:pt x="5054" y="4462"/>
                      </a:lnTo>
                      <a:lnTo>
                        <a:pt x="4896" y="4067"/>
                      </a:lnTo>
                      <a:lnTo>
                        <a:pt x="5251" y="3988"/>
                      </a:lnTo>
                      <a:lnTo>
                        <a:pt x="5606" y="3949"/>
                      </a:lnTo>
                      <a:lnTo>
                        <a:pt x="6317" y="3909"/>
                      </a:lnTo>
                      <a:lnTo>
                        <a:pt x="6988" y="3988"/>
                      </a:lnTo>
                      <a:lnTo>
                        <a:pt x="7620" y="4107"/>
                      </a:lnTo>
                      <a:lnTo>
                        <a:pt x="8251" y="4265"/>
                      </a:lnTo>
                      <a:lnTo>
                        <a:pt x="8844" y="4462"/>
                      </a:lnTo>
                      <a:lnTo>
                        <a:pt x="9870" y="4857"/>
                      </a:lnTo>
                      <a:lnTo>
                        <a:pt x="10383" y="5015"/>
                      </a:lnTo>
                      <a:lnTo>
                        <a:pt x="10897" y="5094"/>
                      </a:lnTo>
                      <a:lnTo>
                        <a:pt x="11449" y="5133"/>
                      </a:lnTo>
                      <a:lnTo>
                        <a:pt x="11923" y="5094"/>
                      </a:lnTo>
                      <a:lnTo>
                        <a:pt x="12160" y="5054"/>
                      </a:lnTo>
                      <a:lnTo>
                        <a:pt x="12357" y="4975"/>
                      </a:lnTo>
                      <a:lnTo>
                        <a:pt x="12555" y="4857"/>
                      </a:lnTo>
                      <a:lnTo>
                        <a:pt x="12713" y="4699"/>
                      </a:lnTo>
                      <a:lnTo>
                        <a:pt x="12831" y="4541"/>
                      </a:lnTo>
                      <a:lnTo>
                        <a:pt x="12949" y="4343"/>
                      </a:lnTo>
                      <a:lnTo>
                        <a:pt x="12989" y="4107"/>
                      </a:lnTo>
                      <a:lnTo>
                        <a:pt x="13028" y="3830"/>
                      </a:lnTo>
                      <a:lnTo>
                        <a:pt x="12910" y="3870"/>
                      </a:lnTo>
                      <a:lnTo>
                        <a:pt x="12752" y="3909"/>
                      </a:lnTo>
                      <a:lnTo>
                        <a:pt x="12436" y="3949"/>
                      </a:lnTo>
                      <a:lnTo>
                        <a:pt x="12120" y="3870"/>
                      </a:lnTo>
                      <a:lnTo>
                        <a:pt x="11805" y="3791"/>
                      </a:lnTo>
                      <a:lnTo>
                        <a:pt x="11528" y="3633"/>
                      </a:lnTo>
                      <a:lnTo>
                        <a:pt x="11252" y="3435"/>
                      </a:lnTo>
                      <a:lnTo>
                        <a:pt x="11054" y="3199"/>
                      </a:lnTo>
                      <a:lnTo>
                        <a:pt x="11015" y="3080"/>
                      </a:lnTo>
                      <a:lnTo>
                        <a:pt x="10976" y="2962"/>
                      </a:lnTo>
                      <a:lnTo>
                        <a:pt x="11212" y="2962"/>
                      </a:lnTo>
                      <a:lnTo>
                        <a:pt x="11449" y="2922"/>
                      </a:lnTo>
                      <a:lnTo>
                        <a:pt x="11607" y="2843"/>
                      </a:lnTo>
                      <a:lnTo>
                        <a:pt x="11765" y="2725"/>
                      </a:lnTo>
                      <a:lnTo>
                        <a:pt x="11923" y="2567"/>
                      </a:lnTo>
                      <a:lnTo>
                        <a:pt x="12002" y="2409"/>
                      </a:lnTo>
                      <a:lnTo>
                        <a:pt x="12081" y="2212"/>
                      </a:lnTo>
                      <a:lnTo>
                        <a:pt x="12160" y="2014"/>
                      </a:lnTo>
                      <a:lnTo>
                        <a:pt x="12160" y="1777"/>
                      </a:lnTo>
                      <a:lnTo>
                        <a:pt x="12160" y="1580"/>
                      </a:lnTo>
                      <a:lnTo>
                        <a:pt x="12160" y="1383"/>
                      </a:lnTo>
                      <a:lnTo>
                        <a:pt x="12120" y="1185"/>
                      </a:lnTo>
                      <a:lnTo>
                        <a:pt x="12041" y="1027"/>
                      </a:lnTo>
                      <a:lnTo>
                        <a:pt x="11962" y="869"/>
                      </a:lnTo>
                      <a:lnTo>
                        <a:pt x="11844" y="751"/>
                      </a:lnTo>
                      <a:lnTo>
                        <a:pt x="11726" y="672"/>
                      </a:lnTo>
                      <a:lnTo>
                        <a:pt x="11686" y="830"/>
                      </a:lnTo>
                      <a:lnTo>
                        <a:pt x="11568" y="988"/>
                      </a:lnTo>
                      <a:lnTo>
                        <a:pt x="11370" y="1106"/>
                      </a:lnTo>
                      <a:lnTo>
                        <a:pt x="11094" y="1185"/>
                      </a:lnTo>
                      <a:lnTo>
                        <a:pt x="10818" y="1225"/>
                      </a:lnTo>
                      <a:lnTo>
                        <a:pt x="10462" y="1225"/>
                      </a:lnTo>
                      <a:lnTo>
                        <a:pt x="9633" y="1185"/>
                      </a:lnTo>
                      <a:lnTo>
                        <a:pt x="8725" y="1067"/>
                      </a:lnTo>
                      <a:lnTo>
                        <a:pt x="7817" y="869"/>
                      </a:lnTo>
                      <a:lnTo>
                        <a:pt x="6909" y="632"/>
                      </a:lnTo>
                      <a:lnTo>
                        <a:pt x="6120" y="396"/>
                      </a:lnTo>
                      <a:lnTo>
                        <a:pt x="5488" y="198"/>
                      </a:lnTo>
                      <a:lnTo>
                        <a:pt x="4856" y="40"/>
                      </a:lnTo>
                      <a:lnTo>
                        <a:pt x="42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578625" y="1758975"/>
                  <a:ext cx="211225" cy="198425"/>
                </a:xfrm>
                <a:custGeom>
                  <a:avLst/>
                  <a:gdLst/>
                  <a:ahLst/>
                  <a:cxnLst/>
                  <a:rect l="l" t="t" r="r" b="b"/>
                  <a:pathLst>
                    <a:path w="8449" h="7937" extrusionOk="0">
                      <a:moveTo>
                        <a:pt x="987" y="1"/>
                      </a:moveTo>
                      <a:lnTo>
                        <a:pt x="435" y="159"/>
                      </a:lnTo>
                      <a:lnTo>
                        <a:pt x="277" y="790"/>
                      </a:lnTo>
                      <a:lnTo>
                        <a:pt x="119" y="1501"/>
                      </a:lnTo>
                      <a:lnTo>
                        <a:pt x="40" y="2369"/>
                      </a:lnTo>
                      <a:lnTo>
                        <a:pt x="0" y="2843"/>
                      </a:lnTo>
                      <a:lnTo>
                        <a:pt x="0" y="3317"/>
                      </a:lnTo>
                      <a:lnTo>
                        <a:pt x="0" y="3830"/>
                      </a:lnTo>
                      <a:lnTo>
                        <a:pt x="79" y="4343"/>
                      </a:lnTo>
                      <a:lnTo>
                        <a:pt x="158" y="4817"/>
                      </a:lnTo>
                      <a:lnTo>
                        <a:pt x="316" y="5330"/>
                      </a:lnTo>
                      <a:lnTo>
                        <a:pt x="514" y="5804"/>
                      </a:lnTo>
                      <a:lnTo>
                        <a:pt x="790" y="6238"/>
                      </a:lnTo>
                      <a:lnTo>
                        <a:pt x="1106" y="6633"/>
                      </a:lnTo>
                      <a:lnTo>
                        <a:pt x="1461" y="6949"/>
                      </a:lnTo>
                      <a:lnTo>
                        <a:pt x="1895" y="7225"/>
                      </a:lnTo>
                      <a:lnTo>
                        <a:pt x="2369" y="7462"/>
                      </a:lnTo>
                      <a:lnTo>
                        <a:pt x="2882" y="7660"/>
                      </a:lnTo>
                      <a:lnTo>
                        <a:pt x="3396" y="7778"/>
                      </a:lnTo>
                      <a:lnTo>
                        <a:pt x="3909" y="7857"/>
                      </a:lnTo>
                      <a:lnTo>
                        <a:pt x="4461" y="7897"/>
                      </a:lnTo>
                      <a:lnTo>
                        <a:pt x="5014" y="7936"/>
                      </a:lnTo>
                      <a:lnTo>
                        <a:pt x="5527" y="7897"/>
                      </a:lnTo>
                      <a:lnTo>
                        <a:pt x="6041" y="7818"/>
                      </a:lnTo>
                      <a:lnTo>
                        <a:pt x="6514" y="7739"/>
                      </a:lnTo>
                      <a:lnTo>
                        <a:pt x="6949" y="7620"/>
                      </a:lnTo>
                      <a:lnTo>
                        <a:pt x="7343" y="7462"/>
                      </a:lnTo>
                      <a:lnTo>
                        <a:pt x="7659" y="7265"/>
                      </a:lnTo>
                      <a:lnTo>
                        <a:pt x="7936" y="7067"/>
                      </a:lnTo>
                      <a:lnTo>
                        <a:pt x="8133" y="6870"/>
                      </a:lnTo>
                      <a:lnTo>
                        <a:pt x="8291" y="6673"/>
                      </a:lnTo>
                      <a:lnTo>
                        <a:pt x="8370" y="6436"/>
                      </a:lnTo>
                      <a:lnTo>
                        <a:pt x="8449" y="6238"/>
                      </a:lnTo>
                      <a:lnTo>
                        <a:pt x="8449" y="6002"/>
                      </a:lnTo>
                      <a:lnTo>
                        <a:pt x="8449" y="5804"/>
                      </a:lnTo>
                      <a:lnTo>
                        <a:pt x="8370" y="5330"/>
                      </a:lnTo>
                      <a:lnTo>
                        <a:pt x="8172" y="4817"/>
                      </a:lnTo>
                      <a:lnTo>
                        <a:pt x="7975" y="4264"/>
                      </a:lnTo>
                      <a:lnTo>
                        <a:pt x="7778" y="3672"/>
                      </a:lnTo>
                      <a:lnTo>
                        <a:pt x="7620" y="3041"/>
                      </a:lnTo>
                      <a:lnTo>
                        <a:pt x="7028" y="3001"/>
                      </a:lnTo>
                      <a:lnTo>
                        <a:pt x="6120" y="2883"/>
                      </a:lnTo>
                      <a:lnTo>
                        <a:pt x="5014" y="2646"/>
                      </a:lnTo>
                      <a:lnTo>
                        <a:pt x="4461" y="2488"/>
                      </a:lnTo>
                      <a:lnTo>
                        <a:pt x="3869" y="2330"/>
                      </a:lnTo>
                      <a:lnTo>
                        <a:pt x="3277" y="2133"/>
                      </a:lnTo>
                      <a:lnTo>
                        <a:pt x="2724" y="1896"/>
                      </a:lnTo>
                      <a:lnTo>
                        <a:pt x="2251" y="1619"/>
                      </a:lnTo>
                      <a:lnTo>
                        <a:pt x="1816" y="1343"/>
                      </a:lnTo>
                      <a:lnTo>
                        <a:pt x="1422" y="1067"/>
                      </a:lnTo>
                      <a:lnTo>
                        <a:pt x="1303" y="869"/>
                      </a:lnTo>
                      <a:lnTo>
                        <a:pt x="1185" y="711"/>
                      </a:lnTo>
                      <a:lnTo>
                        <a:pt x="1106" y="553"/>
                      </a:lnTo>
                      <a:lnTo>
                        <a:pt x="1027" y="356"/>
                      </a:lnTo>
                      <a:lnTo>
                        <a:pt x="987" y="198"/>
                      </a:lnTo>
                      <a:lnTo>
                        <a:pt x="98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668425" y="1832025"/>
                  <a:ext cx="55300" cy="20750"/>
                </a:xfrm>
                <a:custGeom>
                  <a:avLst/>
                  <a:gdLst/>
                  <a:ahLst/>
                  <a:cxnLst/>
                  <a:rect l="l" t="t" r="r" b="b"/>
                  <a:pathLst>
                    <a:path w="2212" h="830" extrusionOk="0">
                      <a:moveTo>
                        <a:pt x="40" y="0"/>
                      </a:moveTo>
                      <a:lnTo>
                        <a:pt x="1" y="79"/>
                      </a:lnTo>
                      <a:lnTo>
                        <a:pt x="40" y="119"/>
                      </a:lnTo>
                      <a:lnTo>
                        <a:pt x="396" y="395"/>
                      </a:lnTo>
                      <a:lnTo>
                        <a:pt x="790" y="632"/>
                      </a:lnTo>
                      <a:lnTo>
                        <a:pt x="1225" y="790"/>
                      </a:lnTo>
                      <a:lnTo>
                        <a:pt x="1659" y="829"/>
                      </a:lnTo>
                      <a:lnTo>
                        <a:pt x="2133" y="829"/>
                      </a:lnTo>
                      <a:lnTo>
                        <a:pt x="2172" y="790"/>
                      </a:lnTo>
                      <a:lnTo>
                        <a:pt x="2212" y="750"/>
                      </a:lnTo>
                      <a:lnTo>
                        <a:pt x="2212" y="711"/>
                      </a:lnTo>
                      <a:lnTo>
                        <a:pt x="2172" y="671"/>
                      </a:lnTo>
                      <a:lnTo>
                        <a:pt x="1541" y="671"/>
                      </a:lnTo>
                      <a:lnTo>
                        <a:pt x="1304" y="632"/>
                      </a:lnTo>
                      <a:lnTo>
                        <a:pt x="1027" y="553"/>
                      </a:lnTo>
                      <a:lnTo>
                        <a:pt x="790" y="474"/>
                      </a:lnTo>
                      <a:lnTo>
                        <a:pt x="554" y="316"/>
                      </a:lnTo>
                      <a:lnTo>
                        <a:pt x="356" y="198"/>
                      </a:lnTo>
                      <a:lnTo>
                        <a:pt x="15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487825" y="1589225"/>
                  <a:ext cx="56275" cy="61225"/>
                </a:xfrm>
                <a:custGeom>
                  <a:avLst/>
                  <a:gdLst/>
                  <a:ahLst/>
                  <a:cxnLst/>
                  <a:rect l="l" t="t" r="r" b="b"/>
                  <a:pathLst>
                    <a:path w="2251" h="2449" extrusionOk="0">
                      <a:moveTo>
                        <a:pt x="908" y="0"/>
                      </a:moveTo>
                      <a:lnTo>
                        <a:pt x="592" y="158"/>
                      </a:lnTo>
                      <a:lnTo>
                        <a:pt x="356" y="356"/>
                      </a:lnTo>
                      <a:lnTo>
                        <a:pt x="158" y="593"/>
                      </a:lnTo>
                      <a:lnTo>
                        <a:pt x="40" y="829"/>
                      </a:lnTo>
                      <a:lnTo>
                        <a:pt x="0" y="1106"/>
                      </a:lnTo>
                      <a:lnTo>
                        <a:pt x="0" y="1343"/>
                      </a:lnTo>
                      <a:lnTo>
                        <a:pt x="79" y="1579"/>
                      </a:lnTo>
                      <a:lnTo>
                        <a:pt x="198" y="1816"/>
                      </a:lnTo>
                      <a:lnTo>
                        <a:pt x="356" y="2014"/>
                      </a:lnTo>
                      <a:lnTo>
                        <a:pt x="553" y="2172"/>
                      </a:lnTo>
                      <a:lnTo>
                        <a:pt x="750" y="2290"/>
                      </a:lnTo>
                      <a:lnTo>
                        <a:pt x="1027" y="2409"/>
                      </a:lnTo>
                      <a:lnTo>
                        <a:pt x="1303" y="2448"/>
                      </a:lnTo>
                      <a:lnTo>
                        <a:pt x="1579" y="2409"/>
                      </a:lnTo>
                      <a:lnTo>
                        <a:pt x="1895" y="2330"/>
                      </a:lnTo>
                      <a:lnTo>
                        <a:pt x="2251" y="2211"/>
                      </a:lnTo>
                      <a:lnTo>
                        <a:pt x="1737" y="2211"/>
                      </a:lnTo>
                      <a:lnTo>
                        <a:pt x="1540" y="2172"/>
                      </a:lnTo>
                      <a:lnTo>
                        <a:pt x="1382" y="2093"/>
                      </a:lnTo>
                      <a:lnTo>
                        <a:pt x="1224" y="2014"/>
                      </a:lnTo>
                      <a:lnTo>
                        <a:pt x="1066" y="1856"/>
                      </a:lnTo>
                      <a:lnTo>
                        <a:pt x="948" y="1737"/>
                      </a:lnTo>
                      <a:lnTo>
                        <a:pt x="869" y="1579"/>
                      </a:lnTo>
                      <a:lnTo>
                        <a:pt x="790" y="1382"/>
                      </a:lnTo>
                      <a:lnTo>
                        <a:pt x="750" y="1224"/>
                      </a:lnTo>
                      <a:lnTo>
                        <a:pt x="711" y="790"/>
                      </a:lnTo>
                      <a:lnTo>
                        <a:pt x="750" y="395"/>
                      </a:lnTo>
                      <a:lnTo>
                        <a:pt x="9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525325" y="1745175"/>
                  <a:ext cx="67150" cy="82925"/>
                </a:xfrm>
                <a:custGeom>
                  <a:avLst/>
                  <a:gdLst/>
                  <a:ahLst/>
                  <a:cxnLst/>
                  <a:rect l="l" t="t" r="r" b="b"/>
                  <a:pathLst>
                    <a:path w="2686" h="3317" extrusionOk="0">
                      <a:moveTo>
                        <a:pt x="1066" y="0"/>
                      </a:moveTo>
                      <a:lnTo>
                        <a:pt x="869" y="39"/>
                      </a:lnTo>
                      <a:lnTo>
                        <a:pt x="632" y="118"/>
                      </a:lnTo>
                      <a:lnTo>
                        <a:pt x="435" y="237"/>
                      </a:lnTo>
                      <a:lnTo>
                        <a:pt x="277" y="395"/>
                      </a:lnTo>
                      <a:lnTo>
                        <a:pt x="158" y="592"/>
                      </a:lnTo>
                      <a:lnTo>
                        <a:pt x="79" y="829"/>
                      </a:lnTo>
                      <a:lnTo>
                        <a:pt x="0" y="1066"/>
                      </a:lnTo>
                      <a:lnTo>
                        <a:pt x="0" y="1303"/>
                      </a:lnTo>
                      <a:lnTo>
                        <a:pt x="79" y="1540"/>
                      </a:lnTo>
                      <a:lnTo>
                        <a:pt x="158" y="1777"/>
                      </a:lnTo>
                      <a:lnTo>
                        <a:pt x="237" y="2013"/>
                      </a:lnTo>
                      <a:lnTo>
                        <a:pt x="356" y="2250"/>
                      </a:lnTo>
                      <a:lnTo>
                        <a:pt x="514" y="2448"/>
                      </a:lnTo>
                      <a:lnTo>
                        <a:pt x="672" y="2645"/>
                      </a:lnTo>
                      <a:lnTo>
                        <a:pt x="829" y="2843"/>
                      </a:lnTo>
                      <a:lnTo>
                        <a:pt x="1066" y="3000"/>
                      </a:lnTo>
                      <a:lnTo>
                        <a:pt x="1264" y="3158"/>
                      </a:lnTo>
                      <a:lnTo>
                        <a:pt x="1540" y="3277"/>
                      </a:lnTo>
                      <a:lnTo>
                        <a:pt x="1816" y="3316"/>
                      </a:lnTo>
                      <a:lnTo>
                        <a:pt x="2093" y="3237"/>
                      </a:lnTo>
                      <a:lnTo>
                        <a:pt x="2290" y="3119"/>
                      </a:lnTo>
                      <a:lnTo>
                        <a:pt x="2448" y="2921"/>
                      </a:lnTo>
                      <a:lnTo>
                        <a:pt x="2567" y="2685"/>
                      </a:lnTo>
                      <a:lnTo>
                        <a:pt x="2646" y="2408"/>
                      </a:lnTo>
                      <a:lnTo>
                        <a:pt x="2685" y="2092"/>
                      </a:lnTo>
                      <a:lnTo>
                        <a:pt x="2646" y="1777"/>
                      </a:lnTo>
                      <a:lnTo>
                        <a:pt x="2606" y="1421"/>
                      </a:lnTo>
                      <a:lnTo>
                        <a:pt x="2488" y="1105"/>
                      </a:lnTo>
                      <a:lnTo>
                        <a:pt x="2330" y="790"/>
                      </a:lnTo>
                      <a:lnTo>
                        <a:pt x="2132" y="474"/>
                      </a:lnTo>
                      <a:lnTo>
                        <a:pt x="1935" y="237"/>
                      </a:lnTo>
                      <a:lnTo>
                        <a:pt x="1659" y="79"/>
                      </a:lnTo>
                      <a:lnTo>
                        <a:pt x="1501" y="39"/>
                      </a:lnTo>
                      <a:lnTo>
                        <a:pt x="134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680275" y="1743200"/>
                  <a:ext cx="13850" cy="21725"/>
                </a:xfrm>
                <a:custGeom>
                  <a:avLst/>
                  <a:gdLst/>
                  <a:ahLst/>
                  <a:cxnLst/>
                  <a:rect l="l" t="t" r="r" b="b"/>
                  <a:pathLst>
                    <a:path w="554" h="869" extrusionOk="0">
                      <a:moveTo>
                        <a:pt x="198" y="0"/>
                      </a:moveTo>
                      <a:lnTo>
                        <a:pt x="80" y="118"/>
                      </a:lnTo>
                      <a:lnTo>
                        <a:pt x="40" y="237"/>
                      </a:lnTo>
                      <a:lnTo>
                        <a:pt x="1" y="395"/>
                      </a:lnTo>
                      <a:lnTo>
                        <a:pt x="1" y="592"/>
                      </a:lnTo>
                      <a:lnTo>
                        <a:pt x="40" y="750"/>
                      </a:lnTo>
                      <a:lnTo>
                        <a:pt x="119" y="829"/>
                      </a:lnTo>
                      <a:lnTo>
                        <a:pt x="238" y="869"/>
                      </a:lnTo>
                      <a:lnTo>
                        <a:pt x="356" y="869"/>
                      </a:lnTo>
                      <a:lnTo>
                        <a:pt x="474" y="750"/>
                      </a:lnTo>
                      <a:lnTo>
                        <a:pt x="514" y="632"/>
                      </a:lnTo>
                      <a:lnTo>
                        <a:pt x="553" y="474"/>
                      </a:lnTo>
                      <a:lnTo>
                        <a:pt x="553" y="276"/>
                      </a:lnTo>
                      <a:lnTo>
                        <a:pt x="514" y="118"/>
                      </a:lnTo>
                      <a:lnTo>
                        <a:pt x="435" y="40"/>
                      </a:lnTo>
                      <a:lnTo>
                        <a:pt x="3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752325" y="1754050"/>
                  <a:ext cx="14825" cy="21725"/>
                </a:xfrm>
                <a:custGeom>
                  <a:avLst/>
                  <a:gdLst/>
                  <a:ahLst/>
                  <a:cxnLst/>
                  <a:rect l="l" t="t" r="r" b="b"/>
                  <a:pathLst>
                    <a:path w="593" h="869" extrusionOk="0">
                      <a:moveTo>
                        <a:pt x="238" y="0"/>
                      </a:moveTo>
                      <a:lnTo>
                        <a:pt x="119" y="79"/>
                      </a:lnTo>
                      <a:lnTo>
                        <a:pt x="40" y="237"/>
                      </a:lnTo>
                      <a:lnTo>
                        <a:pt x="1" y="395"/>
                      </a:lnTo>
                      <a:lnTo>
                        <a:pt x="40" y="593"/>
                      </a:lnTo>
                      <a:lnTo>
                        <a:pt x="80" y="711"/>
                      </a:lnTo>
                      <a:lnTo>
                        <a:pt x="159" y="829"/>
                      </a:lnTo>
                      <a:lnTo>
                        <a:pt x="277" y="869"/>
                      </a:lnTo>
                      <a:lnTo>
                        <a:pt x="395" y="829"/>
                      </a:lnTo>
                      <a:lnTo>
                        <a:pt x="474" y="750"/>
                      </a:lnTo>
                      <a:lnTo>
                        <a:pt x="553" y="632"/>
                      </a:lnTo>
                      <a:lnTo>
                        <a:pt x="593" y="435"/>
                      </a:lnTo>
                      <a:lnTo>
                        <a:pt x="593" y="277"/>
                      </a:lnTo>
                      <a:lnTo>
                        <a:pt x="553" y="119"/>
                      </a:lnTo>
                      <a:lnTo>
                        <a:pt x="474" y="40"/>
                      </a:lnTo>
                      <a:lnTo>
                        <a:pt x="3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727650" y="1768850"/>
                  <a:ext cx="29650" cy="60225"/>
                </a:xfrm>
                <a:custGeom>
                  <a:avLst/>
                  <a:gdLst/>
                  <a:ahLst/>
                  <a:cxnLst/>
                  <a:rect l="l" t="t" r="r" b="b"/>
                  <a:pathLst>
                    <a:path w="1186" h="2409" extrusionOk="0">
                      <a:moveTo>
                        <a:pt x="198" y="1"/>
                      </a:moveTo>
                      <a:lnTo>
                        <a:pt x="1" y="2330"/>
                      </a:lnTo>
                      <a:lnTo>
                        <a:pt x="277" y="2409"/>
                      </a:lnTo>
                      <a:lnTo>
                        <a:pt x="593" y="2409"/>
                      </a:lnTo>
                      <a:lnTo>
                        <a:pt x="909" y="2330"/>
                      </a:lnTo>
                      <a:lnTo>
                        <a:pt x="1185" y="2211"/>
                      </a:lnTo>
                      <a:lnTo>
                        <a:pt x="869" y="1698"/>
                      </a:lnTo>
                      <a:lnTo>
                        <a:pt x="593" y="1145"/>
                      </a:lnTo>
                      <a:lnTo>
                        <a:pt x="395" y="593"/>
                      </a:lnTo>
                      <a:lnTo>
                        <a:pt x="198"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647700" y="1705675"/>
                  <a:ext cx="31625" cy="23725"/>
                </a:xfrm>
                <a:custGeom>
                  <a:avLst/>
                  <a:gdLst/>
                  <a:ahLst/>
                  <a:cxnLst/>
                  <a:rect l="l" t="t" r="r" b="b"/>
                  <a:pathLst>
                    <a:path w="1265" h="949" extrusionOk="0">
                      <a:moveTo>
                        <a:pt x="1146" y="1"/>
                      </a:moveTo>
                      <a:lnTo>
                        <a:pt x="790" y="80"/>
                      </a:lnTo>
                      <a:lnTo>
                        <a:pt x="475" y="238"/>
                      </a:lnTo>
                      <a:lnTo>
                        <a:pt x="238" y="475"/>
                      </a:lnTo>
                      <a:lnTo>
                        <a:pt x="1" y="751"/>
                      </a:lnTo>
                      <a:lnTo>
                        <a:pt x="1" y="830"/>
                      </a:lnTo>
                      <a:lnTo>
                        <a:pt x="40" y="948"/>
                      </a:lnTo>
                      <a:lnTo>
                        <a:pt x="198" y="948"/>
                      </a:lnTo>
                      <a:lnTo>
                        <a:pt x="238" y="869"/>
                      </a:lnTo>
                      <a:lnTo>
                        <a:pt x="396" y="633"/>
                      </a:lnTo>
                      <a:lnTo>
                        <a:pt x="633" y="475"/>
                      </a:lnTo>
                      <a:lnTo>
                        <a:pt x="869" y="356"/>
                      </a:lnTo>
                      <a:lnTo>
                        <a:pt x="1146" y="277"/>
                      </a:lnTo>
                      <a:lnTo>
                        <a:pt x="1225" y="238"/>
                      </a:lnTo>
                      <a:lnTo>
                        <a:pt x="1264" y="159"/>
                      </a:lnTo>
                      <a:lnTo>
                        <a:pt x="1225" y="80"/>
                      </a:lnTo>
                      <a:lnTo>
                        <a:pt x="11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749375" y="1719500"/>
                  <a:ext cx="32600" cy="21750"/>
                </a:xfrm>
                <a:custGeom>
                  <a:avLst/>
                  <a:gdLst/>
                  <a:ahLst/>
                  <a:cxnLst/>
                  <a:rect l="l" t="t" r="r" b="b"/>
                  <a:pathLst>
                    <a:path w="1304" h="870" extrusionOk="0">
                      <a:moveTo>
                        <a:pt x="119" y="1"/>
                      </a:moveTo>
                      <a:lnTo>
                        <a:pt x="40" y="40"/>
                      </a:lnTo>
                      <a:lnTo>
                        <a:pt x="0" y="158"/>
                      </a:lnTo>
                      <a:lnTo>
                        <a:pt x="40" y="277"/>
                      </a:lnTo>
                      <a:lnTo>
                        <a:pt x="119" y="316"/>
                      </a:lnTo>
                      <a:lnTo>
                        <a:pt x="395" y="356"/>
                      </a:lnTo>
                      <a:lnTo>
                        <a:pt x="671" y="435"/>
                      </a:lnTo>
                      <a:lnTo>
                        <a:pt x="869" y="593"/>
                      </a:lnTo>
                      <a:lnTo>
                        <a:pt x="1027" y="830"/>
                      </a:lnTo>
                      <a:lnTo>
                        <a:pt x="1106" y="869"/>
                      </a:lnTo>
                      <a:lnTo>
                        <a:pt x="1264" y="869"/>
                      </a:lnTo>
                      <a:lnTo>
                        <a:pt x="1303" y="751"/>
                      </a:lnTo>
                      <a:lnTo>
                        <a:pt x="1264" y="672"/>
                      </a:lnTo>
                      <a:lnTo>
                        <a:pt x="1066" y="395"/>
                      </a:lnTo>
                      <a:lnTo>
                        <a:pt x="790" y="198"/>
                      </a:lnTo>
                      <a:lnTo>
                        <a:pt x="474" y="80"/>
                      </a:lnTo>
                      <a:lnTo>
                        <a:pt x="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a:off x="517425" y="1987950"/>
                  <a:ext cx="154000" cy="116500"/>
                </a:xfrm>
                <a:custGeom>
                  <a:avLst/>
                  <a:gdLst/>
                  <a:ahLst/>
                  <a:cxnLst/>
                  <a:rect l="l" t="t" r="r" b="b"/>
                  <a:pathLst>
                    <a:path w="6160" h="4660" extrusionOk="0">
                      <a:moveTo>
                        <a:pt x="1461" y="1"/>
                      </a:moveTo>
                      <a:lnTo>
                        <a:pt x="1" y="396"/>
                      </a:lnTo>
                      <a:lnTo>
                        <a:pt x="1" y="554"/>
                      </a:lnTo>
                      <a:lnTo>
                        <a:pt x="80" y="751"/>
                      </a:lnTo>
                      <a:lnTo>
                        <a:pt x="198" y="948"/>
                      </a:lnTo>
                      <a:lnTo>
                        <a:pt x="316" y="1185"/>
                      </a:lnTo>
                      <a:lnTo>
                        <a:pt x="514" y="1462"/>
                      </a:lnTo>
                      <a:lnTo>
                        <a:pt x="790" y="1738"/>
                      </a:lnTo>
                      <a:lnTo>
                        <a:pt x="1067" y="2054"/>
                      </a:lnTo>
                      <a:lnTo>
                        <a:pt x="1422" y="2370"/>
                      </a:lnTo>
                      <a:lnTo>
                        <a:pt x="2330" y="3080"/>
                      </a:lnTo>
                      <a:lnTo>
                        <a:pt x="2883" y="3475"/>
                      </a:lnTo>
                      <a:lnTo>
                        <a:pt x="3435" y="3830"/>
                      </a:lnTo>
                      <a:lnTo>
                        <a:pt x="3988" y="4146"/>
                      </a:lnTo>
                      <a:lnTo>
                        <a:pt x="4541" y="4423"/>
                      </a:lnTo>
                      <a:lnTo>
                        <a:pt x="5014" y="4620"/>
                      </a:lnTo>
                      <a:lnTo>
                        <a:pt x="5251" y="4659"/>
                      </a:lnTo>
                      <a:lnTo>
                        <a:pt x="5409" y="4659"/>
                      </a:lnTo>
                      <a:lnTo>
                        <a:pt x="5409" y="4225"/>
                      </a:lnTo>
                      <a:lnTo>
                        <a:pt x="5409" y="3791"/>
                      </a:lnTo>
                      <a:lnTo>
                        <a:pt x="5488" y="3317"/>
                      </a:lnTo>
                      <a:lnTo>
                        <a:pt x="5567" y="2843"/>
                      </a:lnTo>
                      <a:lnTo>
                        <a:pt x="5686" y="2409"/>
                      </a:lnTo>
                      <a:lnTo>
                        <a:pt x="5804" y="2014"/>
                      </a:lnTo>
                      <a:lnTo>
                        <a:pt x="5962" y="1698"/>
                      </a:lnTo>
                      <a:lnTo>
                        <a:pt x="6159" y="1462"/>
                      </a:lnTo>
                      <a:lnTo>
                        <a:pt x="5646" y="1422"/>
                      </a:lnTo>
                      <a:lnTo>
                        <a:pt x="5093" y="1343"/>
                      </a:lnTo>
                      <a:lnTo>
                        <a:pt x="4462" y="1225"/>
                      </a:lnTo>
                      <a:lnTo>
                        <a:pt x="3791" y="1027"/>
                      </a:lnTo>
                      <a:lnTo>
                        <a:pt x="3159" y="830"/>
                      </a:lnTo>
                      <a:lnTo>
                        <a:pt x="2527" y="593"/>
                      </a:lnTo>
                      <a:lnTo>
                        <a:pt x="1975" y="317"/>
                      </a:lnTo>
                      <a:lnTo>
                        <a:pt x="146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671400" y="1996850"/>
                  <a:ext cx="84900" cy="101675"/>
                </a:xfrm>
                <a:custGeom>
                  <a:avLst/>
                  <a:gdLst/>
                  <a:ahLst/>
                  <a:cxnLst/>
                  <a:rect l="l" t="t" r="r" b="b"/>
                  <a:pathLst>
                    <a:path w="3396" h="4067" extrusionOk="0">
                      <a:moveTo>
                        <a:pt x="2093" y="0"/>
                      </a:moveTo>
                      <a:lnTo>
                        <a:pt x="1658" y="40"/>
                      </a:lnTo>
                      <a:lnTo>
                        <a:pt x="1619" y="198"/>
                      </a:lnTo>
                      <a:lnTo>
                        <a:pt x="1540" y="356"/>
                      </a:lnTo>
                      <a:lnTo>
                        <a:pt x="1422" y="553"/>
                      </a:lnTo>
                      <a:lnTo>
                        <a:pt x="1264" y="711"/>
                      </a:lnTo>
                      <a:lnTo>
                        <a:pt x="1066" y="829"/>
                      </a:lnTo>
                      <a:lnTo>
                        <a:pt x="790" y="948"/>
                      </a:lnTo>
                      <a:lnTo>
                        <a:pt x="435" y="1027"/>
                      </a:lnTo>
                      <a:lnTo>
                        <a:pt x="0" y="1106"/>
                      </a:lnTo>
                      <a:lnTo>
                        <a:pt x="395" y="1303"/>
                      </a:lnTo>
                      <a:lnTo>
                        <a:pt x="790" y="1579"/>
                      </a:lnTo>
                      <a:lnTo>
                        <a:pt x="1145" y="1935"/>
                      </a:lnTo>
                      <a:lnTo>
                        <a:pt x="1540" y="2329"/>
                      </a:lnTo>
                      <a:lnTo>
                        <a:pt x="1856" y="2764"/>
                      </a:lnTo>
                      <a:lnTo>
                        <a:pt x="2132" y="3237"/>
                      </a:lnTo>
                      <a:lnTo>
                        <a:pt x="2330" y="3672"/>
                      </a:lnTo>
                      <a:lnTo>
                        <a:pt x="2488" y="4067"/>
                      </a:lnTo>
                      <a:lnTo>
                        <a:pt x="2606" y="3988"/>
                      </a:lnTo>
                      <a:lnTo>
                        <a:pt x="2685" y="3869"/>
                      </a:lnTo>
                      <a:lnTo>
                        <a:pt x="2882" y="3553"/>
                      </a:lnTo>
                      <a:lnTo>
                        <a:pt x="3080" y="3119"/>
                      </a:lnTo>
                      <a:lnTo>
                        <a:pt x="3238" y="2606"/>
                      </a:lnTo>
                      <a:lnTo>
                        <a:pt x="3317" y="2053"/>
                      </a:lnTo>
                      <a:lnTo>
                        <a:pt x="3396" y="1461"/>
                      </a:lnTo>
                      <a:lnTo>
                        <a:pt x="3396" y="869"/>
                      </a:lnTo>
                      <a:lnTo>
                        <a:pt x="3317" y="316"/>
                      </a:lnTo>
                      <a:lnTo>
                        <a:pt x="2922" y="158"/>
                      </a:lnTo>
                      <a:lnTo>
                        <a:pt x="2488" y="40"/>
                      </a:lnTo>
                      <a:lnTo>
                        <a:pt x="209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671400" y="1996850"/>
                  <a:ext cx="84900" cy="101675"/>
                </a:xfrm>
                <a:custGeom>
                  <a:avLst/>
                  <a:gdLst/>
                  <a:ahLst/>
                  <a:cxnLst/>
                  <a:rect l="l" t="t" r="r" b="b"/>
                  <a:pathLst>
                    <a:path w="3396" h="4067" fill="none" extrusionOk="0">
                      <a:moveTo>
                        <a:pt x="0" y="1106"/>
                      </a:moveTo>
                      <a:lnTo>
                        <a:pt x="0" y="1106"/>
                      </a:lnTo>
                      <a:lnTo>
                        <a:pt x="395" y="1303"/>
                      </a:lnTo>
                      <a:lnTo>
                        <a:pt x="790" y="1579"/>
                      </a:lnTo>
                      <a:lnTo>
                        <a:pt x="1145" y="1935"/>
                      </a:lnTo>
                      <a:lnTo>
                        <a:pt x="1540" y="2329"/>
                      </a:lnTo>
                      <a:lnTo>
                        <a:pt x="1856" y="2764"/>
                      </a:lnTo>
                      <a:lnTo>
                        <a:pt x="2132" y="3237"/>
                      </a:lnTo>
                      <a:lnTo>
                        <a:pt x="2330" y="3672"/>
                      </a:lnTo>
                      <a:lnTo>
                        <a:pt x="2488" y="4067"/>
                      </a:lnTo>
                      <a:lnTo>
                        <a:pt x="2488" y="4067"/>
                      </a:lnTo>
                      <a:lnTo>
                        <a:pt x="2606" y="3988"/>
                      </a:lnTo>
                      <a:lnTo>
                        <a:pt x="2685" y="3869"/>
                      </a:lnTo>
                      <a:lnTo>
                        <a:pt x="2882" y="3553"/>
                      </a:lnTo>
                      <a:lnTo>
                        <a:pt x="3080" y="3119"/>
                      </a:lnTo>
                      <a:lnTo>
                        <a:pt x="3238" y="2606"/>
                      </a:lnTo>
                      <a:lnTo>
                        <a:pt x="3317" y="2053"/>
                      </a:lnTo>
                      <a:lnTo>
                        <a:pt x="3396" y="1461"/>
                      </a:lnTo>
                      <a:lnTo>
                        <a:pt x="3396" y="869"/>
                      </a:lnTo>
                      <a:lnTo>
                        <a:pt x="3317" y="316"/>
                      </a:lnTo>
                      <a:lnTo>
                        <a:pt x="3317" y="316"/>
                      </a:lnTo>
                      <a:lnTo>
                        <a:pt x="2922" y="158"/>
                      </a:lnTo>
                      <a:lnTo>
                        <a:pt x="2488" y="40"/>
                      </a:lnTo>
                      <a:lnTo>
                        <a:pt x="2093" y="0"/>
                      </a:lnTo>
                      <a:lnTo>
                        <a:pt x="1658" y="40"/>
                      </a:lnTo>
                      <a:lnTo>
                        <a:pt x="1658" y="40"/>
                      </a:lnTo>
                      <a:lnTo>
                        <a:pt x="1619" y="198"/>
                      </a:lnTo>
                      <a:lnTo>
                        <a:pt x="1540" y="356"/>
                      </a:lnTo>
                      <a:lnTo>
                        <a:pt x="1422" y="553"/>
                      </a:lnTo>
                      <a:lnTo>
                        <a:pt x="1264" y="711"/>
                      </a:lnTo>
                      <a:lnTo>
                        <a:pt x="1066" y="829"/>
                      </a:lnTo>
                      <a:lnTo>
                        <a:pt x="790" y="948"/>
                      </a:lnTo>
                      <a:lnTo>
                        <a:pt x="435" y="1027"/>
                      </a:lnTo>
                      <a:lnTo>
                        <a:pt x="0" y="11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442425" y="4259975"/>
                  <a:ext cx="119450" cy="58275"/>
                </a:xfrm>
                <a:custGeom>
                  <a:avLst/>
                  <a:gdLst/>
                  <a:ahLst/>
                  <a:cxnLst/>
                  <a:rect l="l" t="t" r="r" b="b"/>
                  <a:pathLst>
                    <a:path w="4778" h="2331" extrusionOk="0">
                      <a:moveTo>
                        <a:pt x="0" y="1"/>
                      </a:moveTo>
                      <a:lnTo>
                        <a:pt x="434" y="2330"/>
                      </a:lnTo>
                      <a:lnTo>
                        <a:pt x="4501" y="2212"/>
                      </a:lnTo>
                      <a:lnTo>
                        <a:pt x="4777" y="277"/>
                      </a:lnTo>
                      <a:lnTo>
                        <a:pt x="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442425" y="4259975"/>
                  <a:ext cx="119450" cy="58275"/>
                </a:xfrm>
                <a:custGeom>
                  <a:avLst/>
                  <a:gdLst/>
                  <a:ahLst/>
                  <a:cxnLst/>
                  <a:rect l="l" t="t" r="r" b="b"/>
                  <a:pathLst>
                    <a:path w="4778" h="2331" fill="none" extrusionOk="0">
                      <a:moveTo>
                        <a:pt x="4501" y="2212"/>
                      </a:moveTo>
                      <a:lnTo>
                        <a:pt x="434" y="2330"/>
                      </a:lnTo>
                      <a:lnTo>
                        <a:pt x="0" y="1"/>
                      </a:lnTo>
                      <a:lnTo>
                        <a:pt x="4777" y="277"/>
                      </a:lnTo>
                      <a:lnTo>
                        <a:pt x="4501" y="22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442425" y="4259975"/>
                  <a:ext cx="119450" cy="58275"/>
                </a:xfrm>
                <a:custGeom>
                  <a:avLst/>
                  <a:gdLst/>
                  <a:ahLst/>
                  <a:cxnLst/>
                  <a:rect l="l" t="t" r="r" b="b"/>
                  <a:pathLst>
                    <a:path w="4778" h="2331" extrusionOk="0">
                      <a:moveTo>
                        <a:pt x="0" y="1"/>
                      </a:moveTo>
                      <a:lnTo>
                        <a:pt x="434" y="2330"/>
                      </a:lnTo>
                      <a:lnTo>
                        <a:pt x="4501" y="2212"/>
                      </a:lnTo>
                      <a:lnTo>
                        <a:pt x="4777" y="277"/>
                      </a:lnTo>
                      <a:lnTo>
                        <a:pt x="4422" y="277"/>
                      </a:lnTo>
                      <a:lnTo>
                        <a:pt x="316" y="40"/>
                      </a:lnTo>
                      <a:lnTo>
                        <a:pt x="0" y="1"/>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442425" y="4259975"/>
                  <a:ext cx="119450" cy="58275"/>
                </a:xfrm>
                <a:custGeom>
                  <a:avLst/>
                  <a:gdLst/>
                  <a:ahLst/>
                  <a:cxnLst/>
                  <a:rect l="l" t="t" r="r" b="b"/>
                  <a:pathLst>
                    <a:path w="4778" h="2331" fill="none" extrusionOk="0">
                      <a:moveTo>
                        <a:pt x="0" y="1"/>
                      </a:moveTo>
                      <a:lnTo>
                        <a:pt x="434" y="2330"/>
                      </a:lnTo>
                      <a:lnTo>
                        <a:pt x="4501" y="2212"/>
                      </a:lnTo>
                      <a:lnTo>
                        <a:pt x="4777" y="277"/>
                      </a:lnTo>
                      <a:lnTo>
                        <a:pt x="4422" y="277"/>
                      </a:lnTo>
                      <a:lnTo>
                        <a:pt x="316" y="4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903325" y="4246175"/>
                  <a:ext cx="128350" cy="76025"/>
                </a:xfrm>
                <a:custGeom>
                  <a:avLst/>
                  <a:gdLst/>
                  <a:ahLst/>
                  <a:cxnLst/>
                  <a:rect l="l" t="t" r="r" b="b"/>
                  <a:pathLst>
                    <a:path w="5134" h="3041" extrusionOk="0">
                      <a:moveTo>
                        <a:pt x="4857" y="0"/>
                      </a:moveTo>
                      <a:lnTo>
                        <a:pt x="1" y="1106"/>
                      </a:lnTo>
                      <a:lnTo>
                        <a:pt x="751" y="3040"/>
                      </a:lnTo>
                      <a:lnTo>
                        <a:pt x="5133" y="2329"/>
                      </a:lnTo>
                      <a:lnTo>
                        <a:pt x="4857"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903325" y="4246175"/>
                  <a:ext cx="128350" cy="76025"/>
                </a:xfrm>
                <a:custGeom>
                  <a:avLst/>
                  <a:gdLst/>
                  <a:ahLst/>
                  <a:cxnLst/>
                  <a:rect l="l" t="t" r="r" b="b"/>
                  <a:pathLst>
                    <a:path w="5134" h="3041" fill="none" extrusionOk="0">
                      <a:moveTo>
                        <a:pt x="5133" y="2329"/>
                      </a:moveTo>
                      <a:lnTo>
                        <a:pt x="751" y="3040"/>
                      </a:lnTo>
                      <a:lnTo>
                        <a:pt x="1" y="1106"/>
                      </a:lnTo>
                      <a:lnTo>
                        <a:pt x="4857" y="0"/>
                      </a:lnTo>
                      <a:lnTo>
                        <a:pt x="5133" y="23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903325" y="4246175"/>
                  <a:ext cx="128350" cy="76025"/>
                </a:xfrm>
                <a:custGeom>
                  <a:avLst/>
                  <a:gdLst/>
                  <a:ahLst/>
                  <a:cxnLst/>
                  <a:rect l="l" t="t" r="r" b="b"/>
                  <a:pathLst>
                    <a:path w="5134" h="3041" extrusionOk="0">
                      <a:moveTo>
                        <a:pt x="4857" y="0"/>
                      </a:moveTo>
                      <a:lnTo>
                        <a:pt x="4620" y="40"/>
                      </a:lnTo>
                      <a:lnTo>
                        <a:pt x="435" y="987"/>
                      </a:lnTo>
                      <a:lnTo>
                        <a:pt x="1" y="1106"/>
                      </a:lnTo>
                      <a:lnTo>
                        <a:pt x="751" y="3040"/>
                      </a:lnTo>
                      <a:lnTo>
                        <a:pt x="5133" y="2329"/>
                      </a:lnTo>
                      <a:lnTo>
                        <a:pt x="4857"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903325" y="4246175"/>
                  <a:ext cx="128350" cy="76025"/>
                </a:xfrm>
                <a:custGeom>
                  <a:avLst/>
                  <a:gdLst/>
                  <a:ahLst/>
                  <a:cxnLst/>
                  <a:rect l="l" t="t" r="r" b="b"/>
                  <a:pathLst>
                    <a:path w="5134" h="3041" fill="none" extrusionOk="0">
                      <a:moveTo>
                        <a:pt x="4857" y="0"/>
                      </a:moveTo>
                      <a:lnTo>
                        <a:pt x="4620" y="40"/>
                      </a:lnTo>
                      <a:lnTo>
                        <a:pt x="435" y="987"/>
                      </a:lnTo>
                      <a:lnTo>
                        <a:pt x="1" y="1106"/>
                      </a:lnTo>
                      <a:lnTo>
                        <a:pt x="751" y="3040"/>
                      </a:lnTo>
                      <a:lnTo>
                        <a:pt x="5133" y="2329"/>
                      </a:lnTo>
                      <a:lnTo>
                        <a:pt x="48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306225" y="1987950"/>
                  <a:ext cx="294125" cy="1464700"/>
                </a:xfrm>
                <a:custGeom>
                  <a:avLst/>
                  <a:gdLst/>
                  <a:ahLst/>
                  <a:cxnLst/>
                  <a:rect l="l" t="t" r="r" b="b"/>
                  <a:pathLst>
                    <a:path w="11765" h="58588" extrusionOk="0">
                      <a:moveTo>
                        <a:pt x="7698" y="1"/>
                      </a:moveTo>
                      <a:lnTo>
                        <a:pt x="6672" y="198"/>
                      </a:lnTo>
                      <a:lnTo>
                        <a:pt x="5567" y="435"/>
                      </a:lnTo>
                      <a:lnTo>
                        <a:pt x="4461" y="751"/>
                      </a:lnTo>
                      <a:lnTo>
                        <a:pt x="3908" y="948"/>
                      </a:lnTo>
                      <a:lnTo>
                        <a:pt x="3395" y="1185"/>
                      </a:lnTo>
                      <a:lnTo>
                        <a:pt x="2922" y="1422"/>
                      </a:lnTo>
                      <a:lnTo>
                        <a:pt x="2487" y="1698"/>
                      </a:lnTo>
                      <a:lnTo>
                        <a:pt x="2053" y="1975"/>
                      </a:lnTo>
                      <a:lnTo>
                        <a:pt x="1698" y="2291"/>
                      </a:lnTo>
                      <a:lnTo>
                        <a:pt x="1421" y="2646"/>
                      </a:lnTo>
                      <a:lnTo>
                        <a:pt x="1184" y="3001"/>
                      </a:lnTo>
                      <a:lnTo>
                        <a:pt x="987" y="3396"/>
                      </a:lnTo>
                      <a:lnTo>
                        <a:pt x="908" y="3830"/>
                      </a:lnTo>
                      <a:lnTo>
                        <a:pt x="869" y="4304"/>
                      </a:lnTo>
                      <a:lnTo>
                        <a:pt x="869" y="4817"/>
                      </a:lnTo>
                      <a:lnTo>
                        <a:pt x="948" y="6041"/>
                      </a:lnTo>
                      <a:lnTo>
                        <a:pt x="1105" y="7502"/>
                      </a:lnTo>
                      <a:lnTo>
                        <a:pt x="1342" y="9239"/>
                      </a:lnTo>
                      <a:lnTo>
                        <a:pt x="1935" y="13463"/>
                      </a:lnTo>
                      <a:lnTo>
                        <a:pt x="2290" y="15990"/>
                      </a:lnTo>
                      <a:lnTo>
                        <a:pt x="2645" y="18832"/>
                      </a:lnTo>
                      <a:lnTo>
                        <a:pt x="2724" y="19622"/>
                      </a:lnTo>
                      <a:lnTo>
                        <a:pt x="2764" y="20530"/>
                      </a:lnTo>
                      <a:lnTo>
                        <a:pt x="2803" y="21478"/>
                      </a:lnTo>
                      <a:lnTo>
                        <a:pt x="2803" y="22543"/>
                      </a:lnTo>
                      <a:lnTo>
                        <a:pt x="2724" y="24833"/>
                      </a:lnTo>
                      <a:lnTo>
                        <a:pt x="2606" y="27360"/>
                      </a:lnTo>
                      <a:lnTo>
                        <a:pt x="2448" y="30005"/>
                      </a:lnTo>
                      <a:lnTo>
                        <a:pt x="2211" y="32769"/>
                      </a:lnTo>
                      <a:lnTo>
                        <a:pt x="1935" y="35532"/>
                      </a:lnTo>
                      <a:lnTo>
                        <a:pt x="1658" y="38296"/>
                      </a:lnTo>
                      <a:lnTo>
                        <a:pt x="1066" y="43467"/>
                      </a:lnTo>
                      <a:lnTo>
                        <a:pt x="553" y="47731"/>
                      </a:lnTo>
                      <a:lnTo>
                        <a:pt x="0" y="51758"/>
                      </a:lnTo>
                      <a:lnTo>
                        <a:pt x="237" y="52113"/>
                      </a:lnTo>
                      <a:lnTo>
                        <a:pt x="948" y="52942"/>
                      </a:lnTo>
                      <a:lnTo>
                        <a:pt x="1421" y="53535"/>
                      </a:lnTo>
                      <a:lnTo>
                        <a:pt x="2013" y="54166"/>
                      </a:lnTo>
                      <a:lnTo>
                        <a:pt x="2645" y="54798"/>
                      </a:lnTo>
                      <a:lnTo>
                        <a:pt x="3395" y="55509"/>
                      </a:lnTo>
                      <a:lnTo>
                        <a:pt x="4185" y="56180"/>
                      </a:lnTo>
                      <a:lnTo>
                        <a:pt x="5053" y="56811"/>
                      </a:lnTo>
                      <a:lnTo>
                        <a:pt x="5922" y="57364"/>
                      </a:lnTo>
                      <a:lnTo>
                        <a:pt x="6396" y="57640"/>
                      </a:lnTo>
                      <a:lnTo>
                        <a:pt x="6869" y="57877"/>
                      </a:lnTo>
                      <a:lnTo>
                        <a:pt x="7343" y="58075"/>
                      </a:lnTo>
                      <a:lnTo>
                        <a:pt x="7817" y="58233"/>
                      </a:lnTo>
                      <a:lnTo>
                        <a:pt x="8330" y="58391"/>
                      </a:lnTo>
                      <a:lnTo>
                        <a:pt x="8843" y="58509"/>
                      </a:lnTo>
                      <a:lnTo>
                        <a:pt x="9317" y="58588"/>
                      </a:lnTo>
                      <a:lnTo>
                        <a:pt x="10344" y="58588"/>
                      </a:lnTo>
                      <a:lnTo>
                        <a:pt x="10857" y="58509"/>
                      </a:lnTo>
                      <a:lnTo>
                        <a:pt x="11173" y="53811"/>
                      </a:lnTo>
                      <a:lnTo>
                        <a:pt x="11449" y="49073"/>
                      </a:lnTo>
                      <a:lnTo>
                        <a:pt x="11646" y="44336"/>
                      </a:lnTo>
                      <a:lnTo>
                        <a:pt x="11725" y="39598"/>
                      </a:lnTo>
                      <a:lnTo>
                        <a:pt x="11765" y="34940"/>
                      </a:lnTo>
                      <a:lnTo>
                        <a:pt x="11725" y="30400"/>
                      </a:lnTo>
                      <a:lnTo>
                        <a:pt x="11607" y="26018"/>
                      </a:lnTo>
                      <a:lnTo>
                        <a:pt x="11449" y="21793"/>
                      </a:lnTo>
                      <a:lnTo>
                        <a:pt x="11173" y="17845"/>
                      </a:lnTo>
                      <a:lnTo>
                        <a:pt x="10857" y="14134"/>
                      </a:lnTo>
                      <a:lnTo>
                        <a:pt x="10699" y="12397"/>
                      </a:lnTo>
                      <a:lnTo>
                        <a:pt x="10502" y="10779"/>
                      </a:lnTo>
                      <a:lnTo>
                        <a:pt x="10265" y="9200"/>
                      </a:lnTo>
                      <a:lnTo>
                        <a:pt x="10028" y="7739"/>
                      </a:lnTo>
                      <a:lnTo>
                        <a:pt x="9791" y="6357"/>
                      </a:lnTo>
                      <a:lnTo>
                        <a:pt x="9554" y="5094"/>
                      </a:lnTo>
                      <a:lnTo>
                        <a:pt x="9278" y="3949"/>
                      </a:lnTo>
                      <a:lnTo>
                        <a:pt x="9001" y="2922"/>
                      </a:lnTo>
                      <a:lnTo>
                        <a:pt x="8685" y="2014"/>
                      </a:lnTo>
                      <a:lnTo>
                        <a:pt x="8370" y="1185"/>
                      </a:lnTo>
                      <a:lnTo>
                        <a:pt x="8054" y="554"/>
                      </a:lnTo>
                      <a:lnTo>
                        <a:pt x="7698"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306225" y="1987950"/>
                  <a:ext cx="294125" cy="1464700"/>
                </a:xfrm>
                <a:custGeom>
                  <a:avLst/>
                  <a:gdLst/>
                  <a:ahLst/>
                  <a:cxnLst/>
                  <a:rect l="l" t="t" r="r" b="b"/>
                  <a:pathLst>
                    <a:path w="11765" h="58588" fill="none" extrusionOk="0">
                      <a:moveTo>
                        <a:pt x="7698" y="1"/>
                      </a:moveTo>
                      <a:lnTo>
                        <a:pt x="7698" y="1"/>
                      </a:lnTo>
                      <a:lnTo>
                        <a:pt x="8054" y="554"/>
                      </a:lnTo>
                      <a:lnTo>
                        <a:pt x="8370" y="1185"/>
                      </a:lnTo>
                      <a:lnTo>
                        <a:pt x="8685" y="2014"/>
                      </a:lnTo>
                      <a:lnTo>
                        <a:pt x="9001" y="2922"/>
                      </a:lnTo>
                      <a:lnTo>
                        <a:pt x="9278" y="3949"/>
                      </a:lnTo>
                      <a:lnTo>
                        <a:pt x="9554" y="5094"/>
                      </a:lnTo>
                      <a:lnTo>
                        <a:pt x="9791" y="6357"/>
                      </a:lnTo>
                      <a:lnTo>
                        <a:pt x="10028" y="7739"/>
                      </a:lnTo>
                      <a:lnTo>
                        <a:pt x="10265" y="9200"/>
                      </a:lnTo>
                      <a:lnTo>
                        <a:pt x="10502" y="10779"/>
                      </a:lnTo>
                      <a:lnTo>
                        <a:pt x="10699" y="12397"/>
                      </a:lnTo>
                      <a:lnTo>
                        <a:pt x="10857" y="14134"/>
                      </a:lnTo>
                      <a:lnTo>
                        <a:pt x="11173" y="17845"/>
                      </a:lnTo>
                      <a:lnTo>
                        <a:pt x="11449" y="21793"/>
                      </a:lnTo>
                      <a:lnTo>
                        <a:pt x="11607" y="26018"/>
                      </a:lnTo>
                      <a:lnTo>
                        <a:pt x="11725" y="30400"/>
                      </a:lnTo>
                      <a:lnTo>
                        <a:pt x="11765" y="34940"/>
                      </a:lnTo>
                      <a:lnTo>
                        <a:pt x="11725" y="39598"/>
                      </a:lnTo>
                      <a:lnTo>
                        <a:pt x="11646" y="44336"/>
                      </a:lnTo>
                      <a:lnTo>
                        <a:pt x="11449" y="49073"/>
                      </a:lnTo>
                      <a:lnTo>
                        <a:pt x="11173" y="53811"/>
                      </a:lnTo>
                      <a:lnTo>
                        <a:pt x="10857" y="58509"/>
                      </a:lnTo>
                      <a:lnTo>
                        <a:pt x="10857" y="58509"/>
                      </a:lnTo>
                      <a:lnTo>
                        <a:pt x="10344" y="58588"/>
                      </a:lnTo>
                      <a:lnTo>
                        <a:pt x="9830" y="58588"/>
                      </a:lnTo>
                      <a:lnTo>
                        <a:pt x="9317" y="58588"/>
                      </a:lnTo>
                      <a:lnTo>
                        <a:pt x="8843" y="58509"/>
                      </a:lnTo>
                      <a:lnTo>
                        <a:pt x="8330" y="58391"/>
                      </a:lnTo>
                      <a:lnTo>
                        <a:pt x="7817" y="58233"/>
                      </a:lnTo>
                      <a:lnTo>
                        <a:pt x="7343" y="58075"/>
                      </a:lnTo>
                      <a:lnTo>
                        <a:pt x="6869" y="57877"/>
                      </a:lnTo>
                      <a:lnTo>
                        <a:pt x="6396" y="57640"/>
                      </a:lnTo>
                      <a:lnTo>
                        <a:pt x="5922" y="57364"/>
                      </a:lnTo>
                      <a:lnTo>
                        <a:pt x="5053" y="56811"/>
                      </a:lnTo>
                      <a:lnTo>
                        <a:pt x="4185" y="56180"/>
                      </a:lnTo>
                      <a:lnTo>
                        <a:pt x="3395" y="55509"/>
                      </a:lnTo>
                      <a:lnTo>
                        <a:pt x="2645" y="54798"/>
                      </a:lnTo>
                      <a:lnTo>
                        <a:pt x="2013" y="54166"/>
                      </a:lnTo>
                      <a:lnTo>
                        <a:pt x="1421" y="53535"/>
                      </a:lnTo>
                      <a:lnTo>
                        <a:pt x="948" y="52942"/>
                      </a:lnTo>
                      <a:lnTo>
                        <a:pt x="237" y="52113"/>
                      </a:lnTo>
                      <a:lnTo>
                        <a:pt x="0" y="51758"/>
                      </a:lnTo>
                      <a:lnTo>
                        <a:pt x="0" y="51758"/>
                      </a:lnTo>
                      <a:lnTo>
                        <a:pt x="553" y="47731"/>
                      </a:lnTo>
                      <a:lnTo>
                        <a:pt x="1066" y="43467"/>
                      </a:lnTo>
                      <a:lnTo>
                        <a:pt x="1658" y="38296"/>
                      </a:lnTo>
                      <a:lnTo>
                        <a:pt x="1935" y="35532"/>
                      </a:lnTo>
                      <a:lnTo>
                        <a:pt x="2211" y="32769"/>
                      </a:lnTo>
                      <a:lnTo>
                        <a:pt x="2448" y="30005"/>
                      </a:lnTo>
                      <a:lnTo>
                        <a:pt x="2606" y="27360"/>
                      </a:lnTo>
                      <a:lnTo>
                        <a:pt x="2724" y="24833"/>
                      </a:lnTo>
                      <a:lnTo>
                        <a:pt x="2803" y="22543"/>
                      </a:lnTo>
                      <a:lnTo>
                        <a:pt x="2803" y="21478"/>
                      </a:lnTo>
                      <a:lnTo>
                        <a:pt x="2764" y="20530"/>
                      </a:lnTo>
                      <a:lnTo>
                        <a:pt x="2724" y="19622"/>
                      </a:lnTo>
                      <a:lnTo>
                        <a:pt x="2645" y="18832"/>
                      </a:lnTo>
                      <a:lnTo>
                        <a:pt x="2645" y="18832"/>
                      </a:lnTo>
                      <a:lnTo>
                        <a:pt x="2290" y="15990"/>
                      </a:lnTo>
                      <a:lnTo>
                        <a:pt x="1935" y="13463"/>
                      </a:lnTo>
                      <a:lnTo>
                        <a:pt x="1342" y="9239"/>
                      </a:lnTo>
                      <a:lnTo>
                        <a:pt x="1105" y="7502"/>
                      </a:lnTo>
                      <a:lnTo>
                        <a:pt x="948" y="6041"/>
                      </a:lnTo>
                      <a:lnTo>
                        <a:pt x="869" y="4817"/>
                      </a:lnTo>
                      <a:lnTo>
                        <a:pt x="869" y="4304"/>
                      </a:lnTo>
                      <a:lnTo>
                        <a:pt x="908" y="3830"/>
                      </a:lnTo>
                      <a:lnTo>
                        <a:pt x="908" y="3830"/>
                      </a:lnTo>
                      <a:lnTo>
                        <a:pt x="987" y="3396"/>
                      </a:lnTo>
                      <a:lnTo>
                        <a:pt x="1184" y="3001"/>
                      </a:lnTo>
                      <a:lnTo>
                        <a:pt x="1421" y="2646"/>
                      </a:lnTo>
                      <a:lnTo>
                        <a:pt x="1698" y="2291"/>
                      </a:lnTo>
                      <a:lnTo>
                        <a:pt x="2053" y="1975"/>
                      </a:lnTo>
                      <a:lnTo>
                        <a:pt x="2487" y="1698"/>
                      </a:lnTo>
                      <a:lnTo>
                        <a:pt x="2922" y="1422"/>
                      </a:lnTo>
                      <a:lnTo>
                        <a:pt x="3395" y="1185"/>
                      </a:lnTo>
                      <a:lnTo>
                        <a:pt x="3908" y="948"/>
                      </a:lnTo>
                      <a:lnTo>
                        <a:pt x="4461" y="751"/>
                      </a:lnTo>
                      <a:lnTo>
                        <a:pt x="5567" y="435"/>
                      </a:lnTo>
                      <a:lnTo>
                        <a:pt x="6672" y="198"/>
                      </a:lnTo>
                      <a:lnTo>
                        <a:pt x="76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306225" y="1987950"/>
                  <a:ext cx="294125" cy="1464700"/>
                </a:xfrm>
                <a:custGeom>
                  <a:avLst/>
                  <a:gdLst/>
                  <a:ahLst/>
                  <a:cxnLst/>
                  <a:rect l="l" t="t" r="r" b="b"/>
                  <a:pathLst>
                    <a:path w="11765" h="58588" extrusionOk="0">
                      <a:moveTo>
                        <a:pt x="3119" y="17332"/>
                      </a:moveTo>
                      <a:lnTo>
                        <a:pt x="3158" y="17372"/>
                      </a:lnTo>
                      <a:lnTo>
                        <a:pt x="3198" y="17411"/>
                      </a:lnTo>
                      <a:lnTo>
                        <a:pt x="3158" y="17332"/>
                      </a:lnTo>
                      <a:close/>
                      <a:moveTo>
                        <a:pt x="7698" y="1"/>
                      </a:moveTo>
                      <a:lnTo>
                        <a:pt x="6712" y="198"/>
                      </a:lnTo>
                      <a:lnTo>
                        <a:pt x="5646" y="435"/>
                      </a:lnTo>
                      <a:lnTo>
                        <a:pt x="4580" y="712"/>
                      </a:lnTo>
                      <a:lnTo>
                        <a:pt x="4066" y="909"/>
                      </a:lnTo>
                      <a:lnTo>
                        <a:pt x="3553" y="1106"/>
                      </a:lnTo>
                      <a:lnTo>
                        <a:pt x="3079" y="1343"/>
                      </a:lnTo>
                      <a:lnTo>
                        <a:pt x="2645" y="1580"/>
                      </a:lnTo>
                      <a:lnTo>
                        <a:pt x="2250" y="1856"/>
                      </a:lnTo>
                      <a:lnTo>
                        <a:pt x="1856" y="2133"/>
                      </a:lnTo>
                      <a:lnTo>
                        <a:pt x="1540" y="2449"/>
                      </a:lnTo>
                      <a:lnTo>
                        <a:pt x="1303" y="2804"/>
                      </a:lnTo>
                      <a:lnTo>
                        <a:pt x="1105" y="3159"/>
                      </a:lnTo>
                      <a:lnTo>
                        <a:pt x="948" y="3554"/>
                      </a:lnTo>
                      <a:lnTo>
                        <a:pt x="7185" y="5844"/>
                      </a:lnTo>
                      <a:lnTo>
                        <a:pt x="5961" y="9081"/>
                      </a:lnTo>
                      <a:lnTo>
                        <a:pt x="5409" y="10739"/>
                      </a:lnTo>
                      <a:lnTo>
                        <a:pt x="4817" y="12358"/>
                      </a:lnTo>
                      <a:lnTo>
                        <a:pt x="4303" y="13976"/>
                      </a:lnTo>
                      <a:lnTo>
                        <a:pt x="3830" y="15595"/>
                      </a:lnTo>
                      <a:lnTo>
                        <a:pt x="3632" y="16385"/>
                      </a:lnTo>
                      <a:lnTo>
                        <a:pt x="3474" y="17135"/>
                      </a:lnTo>
                      <a:lnTo>
                        <a:pt x="3395" y="17530"/>
                      </a:lnTo>
                      <a:lnTo>
                        <a:pt x="3632" y="17648"/>
                      </a:lnTo>
                      <a:lnTo>
                        <a:pt x="3908" y="17766"/>
                      </a:lnTo>
                      <a:lnTo>
                        <a:pt x="4619" y="17964"/>
                      </a:lnTo>
                      <a:lnTo>
                        <a:pt x="5330" y="18122"/>
                      </a:lnTo>
                      <a:lnTo>
                        <a:pt x="6080" y="18201"/>
                      </a:lnTo>
                      <a:lnTo>
                        <a:pt x="6790" y="18280"/>
                      </a:lnTo>
                      <a:lnTo>
                        <a:pt x="7067" y="18319"/>
                      </a:lnTo>
                      <a:lnTo>
                        <a:pt x="8133" y="12595"/>
                      </a:lnTo>
                      <a:lnTo>
                        <a:pt x="8172" y="12437"/>
                      </a:lnTo>
                      <a:lnTo>
                        <a:pt x="8251" y="12279"/>
                      </a:lnTo>
                      <a:lnTo>
                        <a:pt x="8330" y="12160"/>
                      </a:lnTo>
                      <a:lnTo>
                        <a:pt x="8449" y="12042"/>
                      </a:lnTo>
                      <a:lnTo>
                        <a:pt x="8567" y="11963"/>
                      </a:lnTo>
                      <a:lnTo>
                        <a:pt x="8725" y="11884"/>
                      </a:lnTo>
                      <a:lnTo>
                        <a:pt x="8883" y="11845"/>
                      </a:lnTo>
                      <a:lnTo>
                        <a:pt x="9041" y="11845"/>
                      </a:lnTo>
                      <a:lnTo>
                        <a:pt x="10620" y="11884"/>
                      </a:lnTo>
                      <a:lnTo>
                        <a:pt x="10383" y="9950"/>
                      </a:lnTo>
                      <a:lnTo>
                        <a:pt x="10107" y="8173"/>
                      </a:lnTo>
                      <a:lnTo>
                        <a:pt x="9830" y="6515"/>
                      </a:lnTo>
                      <a:lnTo>
                        <a:pt x="9515" y="5015"/>
                      </a:lnTo>
                      <a:lnTo>
                        <a:pt x="9199" y="3672"/>
                      </a:lnTo>
                      <a:lnTo>
                        <a:pt x="8843" y="2488"/>
                      </a:lnTo>
                      <a:lnTo>
                        <a:pt x="8488" y="1501"/>
                      </a:lnTo>
                      <a:lnTo>
                        <a:pt x="8093" y="672"/>
                      </a:lnTo>
                      <a:lnTo>
                        <a:pt x="7896" y="317"/>
                      </a:lnTo>
                      <a:lnTo>
                        <a:pt x="7698" y="1"/>
                      </a:lnTo>
                      <a:close/>
                      <a:moveTo>
                        <a:pt x="2764" y="23530"/>
                      </a:moveTo>
                      <a:lnTo>
                        <a:pt x="2724" y="25544"/>
                      </a:lnTo>
                      <a:lnTo>
                        <a:pt x="2606" y="27715"/>
                      </a:lnTo>
                      <a:lnTo>
                        <a:pt x="2448" y="29966"/>
                      </a:lnTo>
                      <a:lnTo>
                        <a:pt x="2250" y="32295"/>
                      </a:lnTo>
                      <a:lnTo>
                        <a:pt x="1816" y="36993"/>
                      </a:lnTo>
                      <a:lnTo>
                        <a:pt x="1303" y="41533"/>
                      </a:lnTo>
                      <a:lnTo>
                        <a:pt x="829" y="45560"/>
                      </a:lnTo>
                      <a:lnTo>
                        <a:pt x="395" y="48797"/>
                      </a:lnTo>
                      <a:lnTo>
                        <a:pt x="0" y="51758"/>
                      </a:lnTo>
                      <a:lnTo>
                        <a:pt x="197" y="52074"/>
                      </a:lnTo>
                      <a:lnTo>
                        <a:pt x="829" y="52824"/>
                      </a:lnTo>
                      <a:lnTo>
                        <a:pt x="1777" y="53929"/>
                      </a:lnTo>
                      <a:lnTo>
                        <a:pt x="2408" y="54561"/>
                      </a:lnTo>
                      <a:lnTo>
                        <a:pt x="3040" y="55193"/>
                      </a:lnTo>
                      <a:lnTo>
                        <a:pt x="3751" y="55824"/>
                      </a:lnTo>
                      <a:lnTo>
                        <a:pt x="4540" y="56456"/>
                      </a:lnTo>
                      <a:lnTo>
                        <a:pt x="5369" y="57009"/>
                      </a:lnTo>
                      <a:lnTo>
                        <a:pt x="6238" y="57522"/>
                      </a:lnTo>
                      <a:lnTo>
                        <a:pt x="6672" y="57759"/>
                      </a:lnTo>
                      <a:lnTo>
                        <a:pt x="7106" y="57956"/>
                      </a:lnTo>
                      <a:lnTo>
                        <a:pt x="7580" y="58154"/>
                      </a:lnTo>
                      <a:lnTo>
                        <a:pt x="8014" y="58312"/>
                      </a:lnTo>
                      <a:lnTo>
                        <a:pt x="8488" y="58430"/>
                      </a:lnTo>
                      <a:lnTo>
                        <a:pt x="8962" y="58509"/>
                      </a:lnTo>
                      <a:lnTo>
                        <a:pt x="9436" y="58588"/>
                      </a:lnTo>
                      <a:lnTo>
                        <a:pt x="10383" y="58588"/>
                      </a:lnTo>
                      <a:lnTo>
                        <a:pt x="10857" y="58509"/>
                      </a:lnTo>
                      <a:lnTo>
                        <a:pt x="11054" y="55666"/>
                      </a:lnTo>
                      <a:lnTo>
                        <a:pt x="11252" y="52745"/>
                      </a:lnTo>
                      <a:lnTo>
                        <a:pt x="11410" y="49824"/>
                      </a:lnTo>
                      <a:lnTo>
                        <a:pt x="11528" y="46902"/>
                      </a:lnTo>
                      <a:lnTo>
                        <a:pt x="11646" y="43981"/>
                      </a:lnTo>
                      <a:lnTo>
                        <a:pt x="11725" y="41099"/>
                      </a:lnTo>
                      <a:lnTo>
                        <a:pt x="11765" y="38217"/>
                      </a:lnTo>
                      <a:lnTo>
                        <a:pt x="11765" y="35335"/>
                      </a:lnTo>
                      <a:lnTo>
                        <a:pt x="11765" y="31742"/>
                      </a:lnTo>
                      <a:lnTo>
                        <a:pt x="11686" y="28228"/>
                      </a:lnTo>
                      <a:lnTo>
                        <a:pt x="6001" y="28150"/>
                      </a:lnTo>
                      <a:lnTo>
                        <a:pt x="5882" y="28110"/>
                      </a:lnTo>
                      <a:lnTo>
                        <a:pt x="5764" y="28071"/>
                      </a:lnTo>
                      <a:lnTo>
                        <a:pt x="5646" y="28031"/>
                      </a:lnTo>
                      <a:lnTo>
                        <a:pt x="5567" y="27952"/>
                      </a:lnTo>
                      <a:lnTo>
                        <a:pt x="5488" y="27834"/>
                      </a:lnTo>
                      <a:lnTo>
                        <a:pt x="5409" y="27755"/>
                      </a:lnTo>
                      <a:lnTo>
                        <a:pt x="5369" y="27636"/>
                      </a:lnTo>
                      <a:lnTo>
                        <a:pt x="5369" y="27478"/>
                      </a:lnTo>
                      <a:lnTo>
                        <a:pt x="5369" y="27360"/>
                      </a:lnTo>
                      <a:lnTo>
                        <a:pt x="6001" y="23965"/>
                      </a:lnTo>
                      <a:lnTo>
                        <a:pt x="5211" y="23886"/>
                      </a:lnTo>
                      <a:lnTo>
                        <a:pt x="4382" y="23807"/>
                      </a:lnTo>
                      <a:lnTo>
                        <a:pt x="3593" y="23688"/>
                      </a:lnTo>
                      <a:lnTo>
                        <a:pt x="2764" y="2353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306225" y="2576200"/>
                  <a:ext cx="294125" cy="876450"/>
                </a:xfrm>
                <a:custGeom>
                  <a:avLst/>
                  <a:gdLst/>
                  <a:ahLst/>
                  <a:cxnLst/>
                  <a:rect l="l" t="t" r="r" b="b"/>
                  <a:pathLst>
                    <a:path w="11765" h="35058" fill="none" extrusionOk="0">
                      <a:moveTo>
                        <a:pt x="2764" y="0"/>
                      </a:moveTo>
                      <a:lnTo>
                        <a:pt x="2764" y="0"/>
                      </a:lnTo>
                      <a:lnTo>
                        <a:pt x="2724" y="2014"/>
                      </a:lnTo>
                      <a:lnTo>
                        <a:pt x="2606" y="4185"/>
                      </a:lnTo>
                      <a:lnTo>
                        <a:pt x="2448" y="6436"/>
                      </a:lnTo>
                      <a:lnTo>
                        <a:pt x="2250" y="8765"/>
                      </a:lnTo>
                      <a:lnTo>
                        <a:pt x="1816" y="13463"/>
                      </a:lnTo>
                      <a:lnTo>
                        <a:pt x="1303" y="18003"/>
                      </a:lnTo>
                      <a:lnTo>
                        <a:pt x="829" y="22030"/>
                      </a:lnTo>
                      <a:lnTo>
                        <a:pt x="395" y="25267"/>
                      </a:lnTo>
                      <a:lnTo>
                        <a:pt x="0" y="28228"/>
                      </a:lnTo>
                      <a:lnTo>
                        <a:pt x="0" y="28228"/>
                      </a:lnTo>
                      <a:lnTo>
                        <a:pt x="197" y="28544"/>
                      </a:lnTo>
                      <a:lnTo>
                        <a:pt x="829" y="29294"/>
                      </a:lnTo>
                      <a:lnTo>
                        <a:pt x="1777" y="30399"/>
                      </a:lnTo>
                      <a:lnTo>
                        <a:pt x="2408" y="31031"/>
                      </a:lnTo>
                      <a:lnTo>
                        <a:pt x="3040" y="31663"/>
                      </a:lnTo>
                      <a:lnTo>
                        <a:pt x="3751" y="32294"/>
                      </a:lnTo>
                      <a:lnTo>
                        <a:pt x="4540" y="32926"/>
                      </a:lnTo>
                      <a:lnTo>
                        <a:pt x="5369" y="33479"/>
                      </a:lnTo>
                      <a:lnTo>
                        <a:pt x="6238" y="33992"/>
                      </a:lnTo>
                      <a:lnTo>
                        <a:pt x="6672" y="34229"/>
                      </a:lnTo>
                      <a:lnTo>
                        <a:pt x="7106" y="34426"/>
                      </a:lnTo>
                      <a:lnTo>
                        <a:pt x="7580" y="34624"/>
                      </a:lnTo>
                      <a:lnTo>
                        <a:pt x="8014" y="34782"/>
                      </a:lnTo>
                      <a:lnTo>
                        <a:pt x="8488" y="34900"/>
                      </a:lnTo>
                      <a:lnTo>
                        <a:pt x="8962" y="34979"/>
                      </a:lnTo>
                      <a:lnTo>
                        <a:pt x="9436" y="35058"/>
                      </a:lnTo>
                      <a:lnTo>
                        <a:pt x="9909" y="35058"/>
                      </a:lnTo>
                      <a:lnTo>
                        <a:pt x="9909" y="35058"/>
                      </a:lnTo>
                      <a:lnTo>
                        <a:pt x="10383" y="35058"/>
                      </a:lnTo>
                      <a:lnTo>
                        <a:pt x="10857" y="34979"/>
                      </a:lnTo>
                      <a:lnTo>
                        <a:pt x="10857" y="34979"/>
                      </a:lnTo>
                      <a:lnTo>
                        <a:pt x="11054" y="32136"/>
                      </a:lnTo>
                      <a:lnTo>
                        <a:pt x="11252" y="29215"/>
                      </a:lnTo>
                      <a:lnTo>
                        <a:pt x="11410" y="26294"/>
                      </a:lnTo>
                      <a:lnTo>
                        <a:pt x="11528" y="23372"/>
                      </a:lnTo>
                      <a:lnTo>
                        <a:pt x="11646" y="20451"/>
                      </a:lnTo>
                      <a:lnTo>
                        <a:pt x="11725" y="17569"/>
                      </a:lnTo>
                      <a:lnTo>
                        <a:pt x="11765" y="14687"/>
                      </a:lnTo>
                      <a:lnTo>
                        <a:pt x="11765" y="11805"/>
                      </a:lnTo>
                      <a:lnTo>
                        <a:pt x="11765" y="11805"/>
                      </a:lnTo>
                      <a:lnTo>
                        <a:pt x="11765" y="8212"/>
                      </a:lnTo>
                      <a:lnTo>
                        <a:pt x="11686" y="4698"/>
                      </a:lnTo>
                      <a:lnTo>
                        <a:pt x="6001" y="4620"/>
                      </a:lnTo>
                      <a:lnTo>
                        <a:pt x="6001" y="4620"/>
                      </a:lnTo>
                      <a:lnTo>
                        <a:pt x="6001" y="4620"/>
                      </a:lnTo>
                      <a:lnTo>
                        <a:pt x="6001" y="4620"/>
                      </a:lnTo>
                      <a:lnTo>
                        <a:pt x="5882" y="4580"/>
                      </a:lnTo>
                      <a:lnTo>
                        <a:pt x="5764" y="4541"/>
                      </a:lnTo>
                      <a:lnTo>
                        <a:pt x="5646" y="4501"/>
                      </a:lnTo>
                      <a:lnTo>
                        <a:pt x="5567" y="4422"/>
                      </a:lnTo>
                      <a:lnTo>
                        <a:pt x="5488" y="4304"/>
                      </a:lnTo>
                      <a:lnTo>
                        <a:pt x="5409" y="4225"/>
                      </a:lnTo>
                      <a:lnTo>
                        <a:pt x="5369" y="4106"/>
                      </a:lnTo>
                      <a:lnTo>
                        <a:pt x="5369" y="3948"/>
                      </a:lnTo>
                      <a:lnTo>
                        <a:pt x="5369" y="3948"/>
                      </a:lnTo>
                      <a:lnTo>
                        <a:pt x="5369" y="3830"/>
                      </a:lnTo>
                      <a:lnTo>
                        <a:pt x="6001" y="435"/>
                      </a:lnTo>
                      <a:lnTo>
                        <a:pt x="6001" y="435"/>
                      </a:lnTo>
                      <a:lnTo>
                        <a:pt x="5211" y="356"/>
                      </a:lnTo>
                      <a:lnTo>
                        <a:pt x="4382" y="277"/>
                      </a:lnTo>
                      <a:lnTo>
                        <a:pt x="3593" y="158"/>
                      </a:lnTo>
                      <a:lnTo>
                        <a:pt x="27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384175" y="2421250"/>
                  <a:ext cx="2000" cy="2000"/>
                </a:xfrm>
                <a:custGeom>
                  <a:avLst/>
                  <a:gdLst/>
                  <a:ahLst/>
                  <a:cxnLst/>
                  <a:rect l="l" t="t" r="r" b="b"/>
                  <a:pathLst>
                    <a:path w="80" h="80" fill="none" extrusionOk="0">
                      <a:moveTo>
                        <a:pt x="1" y="0"/>
                      </a:moveTo>
                      <a:lnTo>
                        <a:pt x="1" y="0"/>
                      </a:lnTo>
                      <a:lnTo>
                        <a:pt x="1" y="0"/>
                      </a:lnTo>
                      <a:lnTo>
                        <a:pt x="1" y="0"/>
                      </a:lnTo>
                      <a:lnTo>
                        <a:pt x="40" y="40"/>
                      </a:lnTo>
                      <a:lnTo>
                        <a:pt x="40" y="40"/>
                      </a:lnTo>
                      <a:lnTo>
                        <a:pt x="80" y="79"/>
                      </a:lnTo>
                      <a:lnTo>
                        <a:pt x="80" y="79"/>
                      </a:lnTo>
                      <a:lnTo>
                        <a:pt x="40" y="0"/>
                      </a:lnTo>
                      <a:lnTo>
                        <a:pt x="40"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329900" y="1987950"/>
                  <a:ext cx="241825" cy="458000"/>
                </a:xfrm>
                <a:custGeom>
                  <a:avLst/>
                  <a:gdLst/>
                  <a:ahLst/>
                  <a:cxnLst/>
                  <a:rect l="l" t="t" r="r" b="b"/>
                  <a:pathLst>
                    <a:path w="9673" h="18320" fill="none" extrusionOk="0">
                      <a:moveTo>
                        <a:pt x="6751" y="1"/>
                      </a:moveTo>
                      <a:lnTo>
                        <a:pt x="6751" y="1"/>
                      </a:lnTo>
                      <a:lnTo>
                        <a:pt x="5765" y="198"/>
                      </a:lnTo>
                      <a:lnTo>
                        <a:pt x="4699" y="435"/>
                      </a:lnTo>
                      <a:lnTo>
                        <a:pt x="3633" y="712"/>
                      </a:lnTo>
                      <a:lnTo>
                        <a:pt x="3119" y="909"/>
                      </a:lnTo>
                      <a:lnTo>
                        <a:pt x="2606" y="1106"/>
                      </a:lnTo>
                      <a:lnTo>
                        <a:pt x="2132" y="1343"/>
                      </a:lnTo>
                      <a:lnTo>
                        <a:pt x="1698" y="1580"/>
                      </a:lnTo>
                      <a:lnTo>
                        <a:pt x="1303" y="1856"/>
                      </a:lnTo>
                      <a:lnTo>
                        <a:pt x="909" y="2133"/>
                      </a:lnTo>
                      <a:lnTo>
                        <a:pt x="593" y="2449"/>
                      </a:lnTo>
                      <a:lnTo>
                        <a:pt x="356" y="2804"/>
                      </a:lnTo>
                      <a:lnTo>
                        <a:pt x="158" y="3159"/>
                      </a:lnTo>
                      <a:lnTo>
                        <a:pt x="1" y="3554"/>
                      </a:lnTo>
                      <a:lnTo>
                        <a:pt x="6238" y="5844"/>
                      </a:lnTo>
                      <a:lnTo>
                        <a:pt x="6238" y="5844"/>
                      </a:lnTo>
                      <a:lnTo>
                        <a:pt x="6238" y="5844"/>
                      </a:lnTo>
                      <a:lnTo>
                        <a:pt x="5014" y="9081"/>
                      </a:lnTo>
                      <a:lnTo>
                        <a:pt x="5014" y="9081"/>
                      </a:lnTo>
                      <a:lnTo>
                        <a:pt x="4462" y="10739"/>
                      </a:lnTo>
                      <a:lnTo>
                        <a:pt x="3870" y="12358"/>
                      </a:lnTo>
                      <a:lnTo>
                        <a:pt x="3870" y="12358"/>
                      </a:lnTo>
                      <a:lnTo>
                        <a:pt x="3356" y="13976"/>
                      </a:lnTo>
                      <a:lnTo>
                        <a:pt x="2883" y="15595"/>
                      </a:lnTo>
                      <a:lnTo>
                        <a:pt x="2883" y="15595"/>
                      </a:lnTo>
                      <a:lnTo>
                        <a:pt x="2685" y="16385"/>
                      </a:lnTo>
                      <a:lnTo>
                        <a:pt x="2527" y="17135"/>
                      </a:lnTo>
                      <a:lnTo>
                        <a:pt x="2527" y="17135"/>
                      </a:lnTo>
                      <a:lnTo>
                        <a:pt x="2448" y="17530"/>
                      </a:lnTo>
                      <a:lnTo>
                        <a:pt x="2448" y="17530"/>
                      </a:lnTo>
                      <a:lnTo>
                        <a:pt x="2685" y="17648"/>
                      </a:lnTo>
                      <a:lnTo>
                        <a:pt x="2961" y="17766"/>
                      </a:lnTo>
                      <a:lnTo>
                        <a:pt x="2961" y="17766"/>
                      </a:lnTo>
                      <a:lnTo>
                        <a:pt x="3672" y="17964"/>
                      </a:lnTo>
                      <a:lnTo>
                        <a:pt x="4383" y="18122"/>
                      </a:lnTo>
                      <a:lnTo>
                        <a:pt x="5133" y="18201"/>
                      </a:lnTo>
                      <a:lnTo>
                        <a:pt x="5843" y="18280"/>
                      </a:lnTo>
                      <a:lnTo>
                        <a:pt x="5843" y="18280"/>
                      </a:lnTo>
                      <a:lnTo>
                        <a:pt x="6120" y="18319"/>
                      </a:lnTo>
                      <a:lnTo>
                        <a:pt x="7186" y="12595"/>
                      </a:lnTo>
                      <a:lnTo>
                        <a:pt x="7186" y="12595"/>
                      </a:lnTo>
                      <a:lnTo>
                        <a:pt x="7225" y="12437"/>
                      </a:lnTo>
                      <a:lnTo>
                        <a:pt x="7304" y="12279"/>
                      </a:lnTo>
                      <a:lnTo>
                        <a:pt x="7383" y="12160"/>
                      </a:lnTo>
                      <a:lnTo>
                        <a:pt x="7502" y="12042"/>
                      </a:lnTo>
                      <a:lnTo>
                        <a:pt x="7620" y="11963"/>
                      </a:lnTo>
                      <a:lnTo>
                        <a:pt x="7778" y="11884"/>
                      </a:lnTo>
                      <a:lnTo>
                        <a:pt x="7936" y="11845"/>
                      </a:lnTo>
                      <a:lnTo>
                        <a:pt x="8094" y="11845"/>
                      </a:lnTo>
                      <a:lnTo>
                        <a:pt x="9673" y="11884"/>
                      </a:lnTo>
                      <a:lnTo>
                        <a:pt x="9673" y="11884"/>
                      </a:lnTo>
                      <a:lnTo>
                        <a:pt x="9436" y="9950"/>
                      </a:lnTo>
                      <a:lnTo>
                        <a:pt x="9160" y="8173"/>
                      </a:lnTo>
                      <a:lnTo>
                        <a:pt x="8883" y="6515"/>
                      </a:lnTo>
                      <a:lnTo>
                        <a:pt x="8568" y="5015"/>
                      </a:lnTo>
                      <a:lnTo>
                        <a:pt x="8252" y="3672"/>
                      </a:lnTo>
                      <a:lnTo>
                        <a:pt x="7896" y="2488"/>
                      </a:lnTo>
                      <a:lnTo>
                        <a:pt x="7541" y="1501"/>
                      </a:lnTo>
                      <a:lnTo>
                        <a:pt x="7146" y="672"/>
                      </a:lnTo>
                      <a:lnTo>
                        <a:pt x="7146" y="672"/>
                      </a:lnTo>
                      <a:lnTo>
                        <a:pt x="6949" y="317"/>
                      </a:lnTo>
                      <a:lnTo>
                        <a:pt x="67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756275" y="1996850"/>
                  <a:ext cx="217150" cy="1418300"/>
                </a:xfrm>
                <a:custGeom>
                  <a:avLst/>
                  <a:gdLst/>
                  <a:ahLst/>
                  <a:cxnLst/>
                  <a:rect l="l" t="t" r="r" b="b"/>
                  <a:pathLst>
                    <a:path w="8686" h="56732" extrusionOk="0">
                      <a:moveTo>
                        <a:pt x="1" y="0"/>
                      </a:moveTo>
                      <a:lnTo>
                        <a:pt x="237" y="869"/>
                      </a:lnTo>
                      <a:lnTo>
                        <a:pt x="474" y="1856"/>
                      </a:lnTo>
                      <a:lnTo>
                        <a:pt x="948" y="4185"/>
                      </a:lnTo>
                      <a:lnTo>
                        <a:pt x="1382" y="6909"/>
                      </a:lnTo>
                      <a:lnTo>
                        <a:pt x="1856" y="9949"/>
                      </a:lnTo>
                      <a:lnTo>
                        <a:pt x="2290" y="13344"/>
                      </a:lnTo>
                      <a:lnTo>
                        <a:pt x="2725" y="16976"/>
                      </a:lnTo>
                      <a:lnTo>
                        <a:pt x="3119" y="20845"/>
                      </a:lnTo>
                      <a:lnTo>
                        <a:pt x="3475" y="24833"/>
                      </a:lnTo>
                      <a:lnTo>
                        <a:pt x="3830" y="28938"/>
                      </a:lnTo>
                      <a:lnTo>
                        <a:pt x="4106" y="33123"/>
                      </a:lnTo>
                      <a:lnTo>
                        <a:pt x="4304" y="37308"/>
                      </a:lnTo>
                      <a:lnTo>
                        <a:pt x="4462" y="41493"/>
                      </a:lnTo>
                      <a:lnTo>
                        <a:pt x="4541" y="45559"/>
                      </a:lnTo>
                      <a:lnTo>
                        <a:pt x="4580" y="49468"/>
                      </a:lnTo>
                      <a:lnTo>
                        <a:pt x="4501" y="53218"/>
                      </a:lnTo>
                      <a:lnTo>
                        <a:pt x="4422" y="55034"/>
                      </a:lnTo>
                      <a:lnTo>
                        <a:pt x="4343" y="56732"/>
                      </a:lnTo>
                      <a:lnTo>
                        <a:pt x="4738" y="56416"/>
                      </a:lnTo>
                      <a:lnTo>
                        <a:pt x="5133" y="56021"/>
                      </a:lnTo>
                      <a:lnTo>
                        <a:pt x="5488" y="55587"/>
                      </a:lnTo>
                      <a:lnTo>
                        <a:pt x="5883" y="55153"/>
                      </a:lnTo>
                      <a:lnTo>
                        <a:pt x="6633" y="54166"/>
                      </a:lnTo>
                      <a:lnTo>
                        <a:pt x="7304" y="53139"/>
                      </a:lnTo>
                      <a:lnTo>
                        <a:pt x="7857" y="52152"/>
                      </a:lnTo>
                      <a:lnTo>
                        <a:pt x="8291" y="51205"/>
                      </a:lnTo>
                      <a:lnTo>
                        <a:pt x="8489" y="50810"/>
                      </a:lnTo>
                      <a:lnTo>
                        <a:pt x="8607" y="50415"/>
                      </a:lnTo>
                      <a:lnTo>
                        <a:pt x="8646" y="50060"/>
                      </a:lnTo>
                      <a:lnTo>
                        <a:pt x="8686" y="49783"/>
                      </a:lnTo>
                      <a:lnTo>
                        <a:pt x="8133" y="36479"/>
                      </a:lnTo>
                      <a:lnTo>
                        <a:pt x="7738" y="27201"/>
                      </a:lnTo>
                      <a:lnTo>
                        <a:pt x="7541" y="23688"/>
                      </a:lnTo>
                      <a:lnTo>
                        <a:pt x="7383" y="21516"/>
                      </a:lnTo>
                      <a:lnTo>
                        <a:pt x="7344" y="19266"/>
                      </a:lnTo>
                      <a:lnTo>
                        <a:pt x="7304" y="16818"/>
                      </a:lnTo>
                      <a:lnTo>
                        <a:pt x="7225" y="11804"/>
                      </a:lnTo>
                      <a:lnTo>
                        <a:pt x="7146" y="9396"/>
                      </a:lnTo>
                      <a:lnTo>
                        <a:pt x="7028" y="7225"/>
                      </a:lnTo>
                      <a:lnTo>
                        <a:pt x="6870" y="5330"/>
                      </a:lnTo>
                      <a:lnTo>
                        <a:pt x="6791" y="4540"/>
                      </a:lnTo>
                      <a:lnTo>
                        <a:pt x="6673" y="3869"/>
                      </a:lnTo>
                      <a:lnTo>
                        <a:pt x="6515" y="3277"/>
                      </a:lnTo>
                      <a:lnTo>
                        <a:pt x="6278" y="2724"/>
                      </a:lnTo>
                      <a:lnTo>
                        <a:pt x="6001" y="2251"/>
                      </a:lnTo>
                      <a:lnTo>
                        <a:pt x="5686" y="1816"/>
                      </a:lnTo>
                      <a:lnTo>
                        <a:pt x="5330" y="1461"/>
                      </a:lnTo>
                      <a:lnTo>
                        <a:pt x="4935" y="1145"/>
                      </a:lnTo>
                      <a:lnTo>
                        <a:pt x="4501" y="829"/>
                      </a:lnTo>
                      <a:lnTo>
                        <a:pt x="4027" y="592"/>
                      </a:lnTo>
                      <a:lnTo>
                        <a:pt x="3514" y="434"/>
                      </a:lnTo>
                      <a:lnTo>
                        <a:pt x="3040" y="277"/>
                      </a:lnTo>
                      <a:lnTo>
                        <a:pt x="2527" y="158"/>
                      </a:lnTo>
                      <a:lnTo>
                        <a:pt x="2014" y="40"/>
                      </a:lnTo>
                      <a:lnTo>
                        <a:pt x="1501"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a:off x="756275" y="1996850"/>
                  <a:ext cx="217150" cy="1418300"/>
                </a:xfrm>
                <a:custGeom>
                  <a:avLst/>
                  <a:gdLst/>
                  <a:ahLst/>
                  <a:cxnLst/>
                  <a:rect l="l" t="t" r="r" b="b"/>
                  <a:pathLst>
                    <a:path w="8686" h="56732" fill="none" extrusionOk="0">
                      <a:moveTo>
                        <a:pt x="1" y="0"/>
                      </a:moveTo>
                      <a:lnTo>
                        <a:pt x="1" y="0"/>
                      </a:lnTo>
                      <a:lnTo>
                        <a:pt x="237" y="869"/>
                      </a:lnTo>
                      <a:lnTo>
                        <a:pt x="474" y="1856"/>
                      </a:lnTo>
                      <a:lnTo>
                        <a:pt x="948" y="4185"/>
                      </a:lnTo>
                      <a:lnTo>
                        <a:pt x="1382" y="6909"/>
                      </a:lnTo>
                      <a:lnTo>
                        <a:pt x="1856" y="9949"/>
                      </a:lnTo>
                      <a:lnTo>
                        <a:pt x="2290" y="13344"/>
                      </a:lnTo>
                      <a:lnTo>
                        <a:pt x="2725" y="16976"/>
                      </a:lnTo>
                      <a:lnTo>
                        <a:pt x="3119" y="20845"/>
                      </a:lnTo>
                      <a:lnTo>
                        <a:pt x="3475" y="24833"/>
                      </a:lnTo>
                      <a:lnTo>
                        <a:pt x="3830" y="28938"/>
                      </a:lnTo>
                      <a:lnTo>
                        <a:pt x="4106" y="33123"/>
                      </a:lnTo>
                      <a:lnTo>
                        <a:pt x="4304" y="37308"/>
                      </a:lnTo>
                      <a:lnTo>
                        <a:pt x="4462" y="41493"/>
                      </a:lnTo>
                      <a:lnTo>
                        <a:pt x="4541" y="45559"/>
                      </a:lnTo>
                      <a:lnTo>
                        <a:pt x="4580" y="49468"/>
                      </a:lnTo>
                      <a:lnTo>
                        <a:pt x="4501" y="53218"/>
                      </a:lnTo>
                      <a:lnTo>
                        <a:pt x="4422" y="55034"/>
                      </a:lnTo>
                      <a:lnTo>
                        <a:pt x="4343" y="56732"/>
                      </a:lnTo>
                      <a:lnTo>
                        <a:pt x="4343" y="56732"/>
                      </a:lnTo>
                      <a:lnTo>
                        <a:pt x="4738" y="56416"/>
                      </a:lnTo>
                      <a:lnTo>
                        <a:pt x="5133" y="56021"/>
                      </a:lnTo>
                      <a:lnTo>
                        <a:pt x="5488" y="55587"/>
                      </a:lnTo>
                      <a:lnTo>
                        <a:pt x="5883" y="55153"/>
                      </a:lnTo>
                      <a:lnTo>
                        <a:pt x="6633" y="54166"/>
                      </a:lnTo>
                      <a:lnTo>
                        <a:pt x="7304" y="53139"/>
                      </a:lnTo>
                      <a:lnTo>
                        <a:pt x="7857" y="52152"/>
                      </a:lnTo>
                      <a:lnTo>
                        <a:pt x="8291" y="51205"/>
                      </a:lnTo>
                      <a:lnTo>
                        <a:pt x="8489" y="50810"/>
                      </a:lnTo>
                      <a:lnTo>
                        <a:pt x="8607" y="50415"/>
                      </a:lnTo>
                      <a:lnTo>
                        <a:pt x="8646" y="50060"/>
                      </a:lnTo>
                      <a:lnTo>
                        <a:pt x="8686" y="49783"/>
                      </a:lnTo>
                      <a:lnTo>
                        <a:pt x="8686" y="49783"/>
                      </a:lnTo>
                      <a:lnTo>
                        <a:pt x="8133" y="36479"/>
                      </a:lnTo>
                      <a:lnTo>
                        <a:pt x="7738" y="27201"/>
                      </a:lnTo>
                      <a:lnTo>
                        <a:pt x="7541" y="23688"/>
                      </a:lnTo>
                      <a:lnTo>
                        <a:pt x="7383" y="21516"/>
                      </a:lnTo>
                      <a:lnTo>
                        <a:pt x="7383" y="21516"/>
                      </a:lnTo>
                      <a:lnTo>
                        <a:pt x="7344" y="19266"/>
                      </a:lnTo>
                      <a:lnTo>
                        <a:pt x="7304" y="16818"/>
                      </a:lnTo>
                      <a:lnTo>
                        <a:pt x="7225" y="11804"/>
                      </a:lnTo>
                      <a:lnTo>
                        <a:pt x="7146" y="9396"/>
                      </a:lnTo>
                      <a:lnTo>
                        <a:pt x="7028" y="7225"/>
                      </a:lnTo>
                      <a:lnTo>
                        <a:pt x="6870" y="5330"/>
                      </a:lnTo>
                      <a:lnTo>
                        <a:pt x="6791" y="4540"/>
                      </a:lnTo>
                      <a:lnTo>
                        <a:pt x="6673" y="3869"/>
                      </a:lnTo>
                      <a:lnTo>
                        <a:pt x="6673" y="3869"/>
                      </a:lnTo>
                      <a:lnTo>
                        <a:pt x="6515" y="3277"/>
                      </a:lnTo>
                      <a:lnTo>
                        <a:pt x="6278" y="2724"/>
                      </a:lnTo>
                      <a:lnTo>
                        <a:pt x="6001" y="2251"/>
                      </a:lnTo>
                      <a:lnTo>
                        <a:pt x="5686" y="1816"/>
                      </a:lnTo>
                      <a:lnTo>
                        <a:pt x="5330" y="1461"/>
                      </a:lnTo>
                      <a:lnTo>
                        <a:pt x="4935" y="1145"/>
                      </a:lnTo>
                      <a:lnTo>
                        <a:pt x="4501" y="829"/>
                      </a:lnTo>
                      <a:lnTo>
                        <a:pt x="4027" y="592"/>
                      </a:lnTo>
                      <a:lnTo>
                        <a:pt x="3514" y="434"/>
                      </a:lnTo>
                      <a:lnTo>
                        <a:pt x="3040" y="277"/>
                      </a:lnTo>
                      <a:lnTo>
                        <a:pt x="2527" y="158"/>
                      </a:lnTo>
                      <a:lnTo>
                        <a:pt x="2014" y="40"/>
                      </a:lnTo>
                      <a:lnTo>
                        <a:pt x="1501" y="0"/>
                      </a:lnTo>
                      <a:lnTo>
                        <a:pt x="988" y="0"/>
                      </a:lnTo>
                      <a:lnTo>
                        <a:pt x="474"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756275" y="1996850"/>
                  <a:ext cx="217150" cy="1418300"/>
                </a:xfrm>
                <a:custGeom>
                  <a:avLst/>
                  <a:gdLst/>
                  <a:ahLst/>
                  <a:cxnLst/>
                  <a:rect l="l" t="t" r="r" b="b"/>
                  <a:pathLst>
                    <a:path w="8686" h="56732" extrusionOk="0">
                      <a:moveTo>
                        <a:pt x="1" y="0"/>
                      </a:moveTo>
                      <a:lnTo>
                        <a:pt x="395" y="1579"/>
                      </a:lnTo>
                      <a:lnTo>
                        <a:pt x="790" y="3474"/>
                      </a:lnTo>
                      <a:lnTo>
                        <a:pt x="1185" y="5646"/>
                      </a:lnTo>
                      <a:lnTo>
                        <a:pt x="1580" y="8133"/>
                      </a:lnTo>
                      <a:lnTo>
                        <a:pt x="1975" y="10857"/>
                      </a:lnTo>
                      <a:lnTo>
                        <a:pt x="2369" y="13778"/>
                      </a:lnTo>
                      <a:lnTo>
                        <a:pt x="2725" y="16897"/>
                      </a:lnTo>
                      <a:lnTo>
                        <a:pt x="3080" y="20174"/>
                      </a:lnTo>
                      <a:lnTo>
                        <a:pt x="3396" y="23569"/>
                      </a:lnTo>
                      <a:lnTo>
                        <a:pt x="3672" y="27043"/>
                      </a:lnTo>
                      <a:lnTo>
                        <a:pt x="3948" y="30597"/>
                      </a:lnTo>
                      <a:lnTo>
                        <a:pt x="4146" y="34189"/>
                      </a:lnTo>
                      <a:lnTo>
                        <a:pt x="4343" y="37742"/>
                      </a:lnTo>
                      <a:lnTo>
                        <a:pt x="4462" y="41295"/>
                      </a:lnTo>
                      <a:lnTo>
                        <a:pt x="4541" y="44770"/>
                      </a:lnTo>
                      <a:lnTo>
                        <a:pt x="4580" y="48165"/>
                      </a:lnTo>
                      <a:lnTo>
                        <a:pt x="4541" y="50415"/>
                      </a:lnTo>
                      <a:lnTo>
                        <a:pt x="4501" y="52626"/>
                      </a:lnTo>
                      <a:lnTo>
                        <a:pt x="4462" y="54718"/>
                      </a:lnTo>
                      <a:lnTo>
                        <a:pt x="4343" y="56732"/>
                      </a:lnTo>
                      <a:lnTo>
                        <a:pt x="4738" y="56416"/>
                      </a:lnTo>
                      <a:lnTo>
                        <a:pt x="5093" y="56021"/>
                      </a:lnTo>
                      <a:lnTo>
                        <a:pt x="5488" y="55626"/>
                      </a:lnTo>
                      <a:lnTo>
                        <a:pt x="5883" y="55153"/>
                      </a:lnTo>
                      <a:lnTo>
                        <a:pt x="6594" y="54205"/>
                      </a:lnTo>
                      <a:lnTo>
                        <a:pt x="7265" y="53218"/>
                      </a:lnTo>
                      <a:lnTo>
                        <a:pt x="7817" y="52192"/>
                      </a:lnTo>
                      <a:lnTo>
                        <a:pt x="8291" y="51284"/>
                      </a:lnTo>
                      <a:lnTo>
                        <a:pt x="8449" y="50849"/>
                      </a:lnTo>
                      <a:lnTo>
                        <a:pt x="8568" y="50455"/>
                      </a:lnTo>
                      <a:lnTo>
                        <a:pt x="8646" y="50139"/>
                      </a:lnTo>
                      <a:lnTo>
                        <a:pt x="8686" y="49823"/>
                      </a:lnTo>
                      <a:lnTo>
                        <a:pt x="8686" y="49783"/>
                      </a:lnTo>
                      <a:lnTo>
                        <a:pt x="8133" y="36479"/>
                      </a:lnTo>
                      <a:lnTo>
                        <a:pt x="7738" y="27201"/>
                      </a:lnTo>
                      <a:lnTo>
                        <a:pt x="7541" y="23688"/>
                      </a:lnTo>
                      <a:lnTo>
                        <a:pt x="7383" y="21516"/>
                      </a:lnTo>
                      <a:lnTo>
                        <a:pt x="7383" y="20411"/>
                      </a:lnTo>
                      <a:lnTo>
                        <a:pt x="7304" y="15871"/>
                      </a:lnTo>
                      <a:lnTo>
                        <a:pt x="7186" y="11173"/>
                      </a:lnTo>
                      <a:lnTo>
                        <a:pt x="7146" y="8962"/>
                      </a:lnTo>
                      <a:lnTo>
                        <a:pt x="7028" y="6949"/>
                      </a:lnTo>
                      <a:lnTo>
                        <a:pt x="6870" y="5251"/>
                      </a:lnTo>
                      <a:lnTo>
                        <a:pt x="6791" y="4501"/>
                      </a:lnTo>
                      <a:lnTo>
                        <a:pt x="6673" y="3869"/>
                      </a:lnTo>
                      <a:lnTo>
                        <a:pt x="6633" y="3632"/>
                      </a:lnTo>
                      <a:lnTo>
                        <a:pt x="6475" y="3159"/>
                      </a:lnTo>
                      <a:lnTo>
                        <a:pt x="6278" y="2685"/>
                      </a:lnTo>
                      <a:lnTo>
                        <a:pt x="6041" y="2290"/>
                      </a:lnTo>
                      <a:lnTo>
                        <a:pt x="5765" y="1895"/>
                      </a:lnTo>
                      <a:lnTo>
                        <a:pt x="5449" y="1540"/>
                      </a:lnTo>
                      <a:lnTo>
                        <a:pt x="5093" y="1264"/>
                      </a:lnTo>
                      <a:lnTo>
                        <a:pt x="4738" y="987"/>
                      </a:lnTo>
                      <a:lnTo>
                        <a:pt x="4343" y="750"/>
                      </a:lnTo>
                      <a:lnTo>
                        <a:pt x="3909" y="553"/>
                      </a:lnTo>
                      <a:lnTo>
                        <a:pt x="3514" y="395"/>
                      </a:lnTo>
                      <a:lnTo>
                        <a:pt x="3080" y="277"/>
                      </a:lnTo>
                      <a:lnTo>
                        <a:pt x="2606" y="158"/>
                      </a:lnTo>
                      <a:lnTo>
                        <a:pt x="2172" y="79"/>
                      </a:lnTo>
                      <a:lnTo>
                        <a:pt x="1698" y="40"/>
                      </a:lnTo>
                      <a:lnTo>
                        <a:pt x="830"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756275" y="1996850"/>
                  <a:ext cx="217150" cy="1418300"/>
                </a:xfrm>
                <a:custGeom>
                  <a:avLst/>
                  <a:gdLst/>
                  <a:ahLst/>
                  <a:cxnLst/>
                  <a:rect l="l" t="t" r="r" b="b"/>
                  <a:pathLst>
                    <a:path w="8686" h="56732" fill="none" extrusionOk="0">
                      <a:moveTo>
                        <a:pt x="830" y="0"/>
                      </a:moveTo>
                      <a:lnTo>
                        <a:pt x="830" y="0"/>
                      </a:lnTo>
                      <a:lnTo>
                        <a:pt x="1" y="0"/>
                      </a:lnTo>
                      <a:lnTo>
                        <a:pt x="1" y="0"/>
                      </a:lnTo>
                      <a:lnTo>
                        <a:pt x="395" y="1579"/>
                      </a:lnTo>
                      <a:lnTo>
                        <a:pt x="790" y="3474"/>
                      </a:lnTo>
                      <a:lnTo>
                        <a:pt x="1185" y="5646"/>
                      </a:lnTo>
                      <a:lnTo>
                        <a:pt x="1580" y="8133"/>
                      </a:lnTo>
                      <a:lnTo>
                        <a:pt x="1975" y="10857"/>
                      </a:lnTo>
                      <a:lnTo>
                        <a:pt x="2369" y="13778"/>
                      </a:lnTo>
                      <a:lnTo>
                        <a:pt x="2725" y="16897"/>
                      </a:lnTo>
                      <a:lnTo>
                        <a:pt x="3080" y="20174"/>
                      </a:lnTo>
                      <a:lnTo>
                        <a:pt x="3396" y="23569"/>
                      </a:lnTo>
                      <a:lnTo>
                        <a:pt x="3672" y="27043"/>
                      </a:lnTo>
                      <a:lnTo>
                        <a:pt x="3948" y="30597"/>
                      </a:lnTo>
                      <a:lnTo>
                        <a:pt x="4146" y="34189"/>
                      </a:lnTo>
                      <a:lnTo>
                        <a:pt x="4343" y="37742"/>
                      </a:lnTo>
                      <a:lnTo>
                        <a:pt x="4462" y="41295"/>
                      </a:lnTo>
                      <a:lnTo>
                        <a:pt x="4541" y="44770"/>
                      </a:lnTo>
                      <a:lnTo>
                        <a:pt x="4580" y="48165"/>
                      </a:lnTo>
                      <a:lnTo>
                        <a:pt x="4580" y="48165"/>
                      </a:lnTo>
                      <a:lnTo>
                        <a:pt x="4541" y="50415"/>
                      </a:lnTo>
                      <a:lnTo>
                        <a:pt x="4501" y="52626"/>
                      </a:lnTo>
                      <a:lnTo>
                        <a:pt x="4462" y="54718"/>
                      </a:lnTo>
                      <a:lnTo>
                        <a:pt x="4343" y="56732"/>
                      </a:lnTo>
                      <a:lnTo>
                        <a:pt x="4343" y="56732"/>
                      </a:lnTo>
                      <a:lnTo>
                        <a:pt x="4738" y="56416"/>
                      </a:lnTo>
                      <a:lnTo>
                        <a:pt x="5093" y="56021"/>
                      </a:lnTo>
                      <a:lnTo>
                        <a:pt x="5488" y="55626"/>
                      </a:lnTo>
                      <a:lnTo>
                        <a:pt x="5883" y="55153"/>
                      </a:lnTo>
                      <a:lnTo>
                        <a:pt x="6594" y="54205"/>
                      </a:lnTo>
                      <a:lnTo>
                        <a:pt x="7265" y="53218"/>
                      </a:lnTo>
                      <a:lnTo>
                        <a:pt x="7817" y="52192"/>
                      </a:lnTo>
                      <a:lnTo>
                        <a:pt x="8291" y="51284"/>
                      </a:lnTo>
                      <a:lnTo>
                        <a:pt x="8449" y="50849"/>
                      </a:lnTo>
                      <a:lnTo>
                        <a:pt x="8568" y="50455"/>
                      </a:lnTo>
                      <a:lnTo>
                        <a:pt x="8646" y="50139"/>
                      </a:lnTo>
                      <a:lnTo>
                        <a:pt x="8686" y="49823"/>
                      </a:lnTo>
                      <a:lnTo>
                        <a:pt x="8686" y="49823"/>
                      </a:lnTo>
                      <a:lnTo>
                        <a:pt x="8686" y="49783"/>
                      </a:lnTo>
                      <a:lnTo>
                        <a:pt x="8686" y="49783"/>
                      </a:lnTo>
                      <a:lnTo>
                        <a:pt x="8133" y="36479"/>
                      </a:lnTo>
                      <a:lnTo>
                        <a:pt x="7738" y="27201"/>
                      </a:lnTo>
                      <a:lnTo>
                        <a:pt x="7541" y="23688"/>
                      </a:lnTo>
                      <a:lnTo>
                        <a:pt x="7383" y="21516"/>
                      </a:lnTo>
                      <a:lnTo>
                        <a:pt x="7383" y="21516"/>
                      </a:lnTo>
                      <a:lnTo>
                        <a:pt x="7383" y="20411"/>
                      </a:lnTo>
                      <a:lnTo>
                        <a:pt x="7383" y="20411"/>
                      </a:lnTo>
                      <a:lnTo>
                        <a:pt x="7304" y="15871"/>
                      </a:lnTo>
                      <a:lnTo>
                        <a:pt x="7186" y="11173"/>
                      </a:lnTo>
                      <a:lnTo>
                        <a:pt x="7146" y="8962"/>
                      </a:lnTo>
                      <a:lnTo>
                        <a:pt x="7028" y="6949"/>
                      </a:lnTo>
                      <a:lnTo>
                        <a:pt x="6870" y="5251"/>
                      </a:lnTo>
                      <a:lnTo>
                        <a:pt x="6791" y="4501"/>
                      </a:lnTo>
                      <a:lnTo>
                        <a:pt x="6673" y="3869"/>
                      </a:lnTo>
                      <a:lnTo>
                        <a:pt x="6673" y="3869"/>
                      </a:lnTo>
                      <a:lnTo>
                        <a:pt x="6633" y="3632"/>
                      </a:lnTo>
                      <a:lnTo>
                        <a:pt x="6633" y="3632"/>
                      </a:lnTo>
                      <a:lnTo>
                        <a:pt x="6475" y="3159"/>
                      </a:lnTo>
                      <a:lnTo>
                        <a:pt x="6278" y="2685"/>
                      </a:lnTo>
                      <a:lnTo>
                        <a:pt x="6041" y="2290"/>
                      </a:lnTo>
                      <a:lnTo>
                        <a:pt x="5765" y="1895"/>
                      </a:lnTo>
                      <a:lnTo>
                        <a:pt x="5449" y="1540"/>
                      </a:lnTo>
                      <a:lnTo>
                        <a:pt x="5093" y="1264"/>
                      </a:lnTo>
                      <a:lnTo>
                        <a:pt x="4738" y="987"/>
                      </a:lnTo>
                      <a:lnTo>
                        <a:pt x="4343" y="750"/>
                      </a:lnTo>
                      <a:lnTo>
                        <a:pt x="3909" y="553"/>
                      </a:lnTo>
                      <a:lnTo>
                        <a:pt x="3514" y="395"/>
                      </a:lnTo>
                      <a:lnTo>
                        <a:pt x="3080" y="277"/>
                      </a:lnTo>
                      <a:lnTo>
                        <a:pt x="2606" y="158"/>
                      </a:lnTo>
                      <a:lnTo>
                        <a:pt x="2172" y="79"/>
                      </a:lnTo>
                      <a:lnTo>
                        <a:pt x="1698" y="40"/>
                      </a:lnTo>
                      <a:lnTo>
                        <a:pt x="8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440450" y="2284050"/>
                  <a:ext cx="369150" cy="412575"/>
                </a:xfrm>
                <a:custGeom>
                  <a:avLst/>
                  <a:gdLst/>
                  <a:ahLst/>
                  <a:cxnLst/>
                  <a:rect l="l" t="t" r="r" b="b"/>
                  <a:pathLst>
                    <a:path w="14766" h="16503" extrusionOk="0">
                      <a:moveTo>
                        <a:pt x="3514" y="1"/>
                      </a:moveTo>
                      <a:lnTo>
                        <a:pt x="3356" y="40"/>
                      </a:lnTo>
                      <a:lnTo>
                        <a:pt x="3198" y="119"/>
                      </a:lnTo>
                      <a:lnTo>
                        <a:pt x="3080" y="198"/>
                      </a:lnTo>
                      <a:lnTo>
                        <a:pt x="2961" y="316"/>
                      </a:lnTo>
                      <a:lnTo>
                        <a:pt x="2882" y="435"/>
                      </a:lnTo>
                      <a:lnTo>
                        <a:pt x="2803" y="593"/>
                      </a:lnTo>
                      <a:lnTo>
                        <a:pt x="2764" y="751"/>
                      </a:lnTo>
                      <a:lnTo>
                        <a:pt x="0" y="15516"/>
                      </a:lnTo>
                      <a:lnTo>
                        <a:pt x="0" y="15634"/>
                      </a:lnTo>
                      <a:lnTo>
                        <a:pt x="0" y="15792"/>
                      </a:lnTo>
                      <a:lnTo>
                        <a:pt x="40" y="15911"/>
                      </a:lnTo>
                      <a:lnTo>
                        <a:pt x="119" y="15990"/>
                      </a:lnTo>
                      <a:lnTo>
                        <a:pt x="198" y="16108"/>
                      </a:lnTo>
                      <a:lnTo>
                        <a:pt x="277" y="16187"/>
                      </a:lnTo>
                      <a:lnTo>
                        <a:pt x="395" y="16227"/>
                      </a:lnTo>
                      <a:lnTo>
                        <a:pt x="513" y="16266"/>
                      </a:lnTo>
                      <a:lnTo>
                        <a:pt x="632" y="16306"/>
                      </a:lnTo>
                      <a:lnTo>
                        <a:pt x="11094" y="16503"/>
                      </a:lnTo>
                      <a:lnTo>
                        <a:pt x="11252" y="16503"/>
                      </a:lnTo>
                      <a:lnTo>
                        <a:pt x="11410" y="16424"/>
                      </a:lnTo>
                      <a:lnTo>
                        <a:pt x="11528" y="16384"/>
                      </a:lnTo>
                      <a:lnTo>
                        <a:pt x="11647" y="16306"/>
                      </a:lnTo>
                      <a:lnTo>
                        <a:pt x="11765" y="16187"/>
                      </a:lnTo>
                      <a:lnTo>
                        <a:pt x="11883" y="16069"/>
                      </a:lnTo>
                      <a:lnTo>
                        <a:pt x="11923" y="15911"/>
                      </a:lnTo>
                      <a:lnTo>
                        <a:pt x="12002" y="15753"/>
                      </a:lnTo>
                      <a:lnTo>
                        <a:pt x="14726" y="1027"/>
                      </a:lnTo>
                      <a:lnTo>
                        <a:pt x="14765" y="869"/>
                      </a:lnTo>
                      <a:lnTo>
                        <a:pt x="14726" y="751"/>
                      </a:lnTo>
                      <a:lnTo>
                        <a:pt x="14686" y="632"/>
                      </a:lnTo>
                      <a:lnTo>
                        <a:pt x="14647" y="514"/>
                      </a:lnTo>
                      <a:lnTo>
                        <a:pt x="14568" y="395"/>
                      </a:lnTo>
                      <a:lnTo>
                        <a:pt x="14450" y="316"/>
                      </a:lnTo>
                      <a:lnTo>
                        <a:pt x="14371" y="277"/>
                      </a:lnTo>
                      <a:lnTo>
                        <a:pt x="14252" y="238"/>
                      </a:lnTo>
                      <a:lnTo>
                        <a:pt x="14094" y="238"/>
                      </a:lnTo>
                      <a:lnTo>
                        <a:pt x="3672"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3"/>
                <p:cNvSpPr/>
                <p:nvPr/>
              </p:nvSpPr>
              <p:spPr>
                <a:xfrm>
                  <a:off x="440450" y="2284050"/>
                  <a:ext cx="369150" cy="412575"/>
                </a:xfrm>
                <a:custGeom>
                  <a:avLst/>
                  <a:gdLst/>
                  <a:ahLst/>
                  <a:cxnLst/>
                  <a:rect l="l" t="t" r="r" b="b"/>
                  <a:pathLst>
                    <a:path w="14766" h="16503" fill="none" extrusionOk="0">
                      <a:moveTo>
                        <a:pt x="11094" y="16503"/>
                      </a:moveTo>
                      <a:lnTo>
                        <a:pt x="632" y="16306"/>
                      </a:lnTo>
                      <a:lnTo>
                        <a:pt x="632" y="16306"/>
                      </a:lnTo>
                      <a:lnTo>
                        <a:pt x="513" y="16266"/>
                      </a:lnTo>
                      <a:lnTo>
                        <a:pt x="395" y="16227"/>
                      </a:lnTo>
                      <a:lnTo>
                        <a:pt x="277" y="16187"/>
                      </a:lnTo>
                      <a:lnTo>
                        <a:pt x="198" y="16108"/>
                      </a:lnTo>
                      <a:lnTo>
                        <a:pt x="119" y="15990"/>
                      </a:lnTo>
                      <a:lnTo>
                        <a:pt x="40" y="15911"/>
                      </a:lnTo>
                      <a:lnTo>
                        <a:pt x="0" y="15792"/>
                      </a:lnTo>
                      <a:lnTo>
                        <a:pt x="0" y="15634"/>
                      </a:lnTo>
                      <a:lnTo>
                        <a:pt x="0" y="15634"/>
                      </a:lnTo>
                      <a:lnTo>
                        <a:pt x="0" y="15516"/>
                      </a:lnTo>
                      <a:lnTo>
                        <a:pt x="2764" y="751"/>
                      </a:lnTo>
                      <a:lnTo>
                        <a:pt x="2764" y="751"/>
                      </a:lnTo>
                      <a:lnTo>
                        <a:pt x="2803" y="593"/>
                      </a:lnTo>
                      <a:lnTo>
                        <a:pt x="2882" y="435"/>
                      </a:lnTo>
                      <a:lnTo>
                        <a:pt x="2961" y="316"/>
                      </a:lnTo>
                      <a:lnTo>
                        <a:pt x="3080" y="198"/>
                      </a:lnTo>
                      <a:lnTo>
                        <a:pt x="3198" y="119"/>
                      </a:lnTo>
                      <a:lnTo>
                        <a:pt x="3356" y="40"/>
                      </a:lnTo>
                      <a:lnTo>
                        <a:pt x="3514" y="1"/>
                      </a:lnTo>
                      <a:lnTo>
                        <a:pt x="3672" y="1"/>
                      </a:lnTo>
                      <a:lnTo>
                        <a:pt x="14094" y="238"/>
                      </a:lnTo>
                      <a:lnTo>
                        <a:pt x="14094" y="238"/>
                      </a:lnTo>
                      <a:lnTo>
                        <a:pt x="14252" y="238"/>
                      </a:lnTo>
                      <a:lnTo>
                        <a:pt x="14371" y="277"/>
                      </a:lnTo>
                      <a:lnTo>
                        <a:pt x="14450" y="316"/>
                      </a:lnTo>
                      <a:lnTo>
                        <a:pt x="14568" y="395"/>
                      </a:lnTo>
                      <a:lnTo>
                        <a:pt x="14647" y="514"/>
                      </a:lnTo>
                      <a:lnTo>
                        <a:pt x="14686" y="632"/>
                      </a:lnTo>
                      <a:lnTo>
                        <a:pt x="14726" y="751"/>
                      </a:lnTo>
                      <a:lnTo>
                        <a:pt x="14765" y="869"/>
                      </a:lnTo>
                      <a:lnTo>
                        <a:pt x="14765" y="869"/>
                      </a:lnTo>
                      <a:lnTo>
                        <a:pt x="14726" y="1027"/>
                      </a:lnTo>
                      <a:lnTo>
                        <a:pt x="12002" y="15753"/>
                      </a:lnTo>
                      <a:lnTo>
                        <a:pt x="12002" y="15753"/>
                      </a:lnTo>
                      <a:lnTo>
                        <a:pt x="11923" y="15911"/>
                      </a:lnTo>
                      <a:lnTo>
                        <a:pt x="11883" y="16069"/>
                      </a:lnTo>
                      <a:lnTo>
                        <a:pt x="11765" y="16187"/>
                      </a:lnTo>
                      <a:lnTo>
                        <a:pt x="11647" y="16306"/>
                      </a:lnTo>
                      <a:lnTo>
                        <a:pt x="11528" y="16384"/>
                      </a:lnTo>
                      <a:lnTo>
                        <a:pt x="11410" y="16424"/>
                      </a:lnTo>
                      <a:lnTo>
                        <a:pt x="11252" y="16503"/>
                      </a:lnTo>
                      <a:lnTo>
                        <a:pt x="11094" y="165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3"/>
                <p:cNvSpPr/>
                <p:nvPr/>
              </p:nvSpPr>
              <p:spPr>
                <a:xfrm>
                  <a:off x="632900" y="2452825"/>
                  <a:ext cx="170775" cy="100700"/>
                </a:xfrm>
                <a:custGeom>
                  <a:avLst/>
                  <a:gdLst/>
                  <a:ahLst/>
                  <a:cxnLst/>
                  <a:rect l="l" t="t" r="r" b="b"/>
                  <a:pathLst>
                    <a:path w="6831" h="4028" extrusionOk="0">
                      <a:moveTo>
                        <a:pt x="3712" y="1"/>
                      </a:moveTo>
                      <a:lnTo>
                        <a:pt x="3277" y="40"/>
                      </a:lnTo>
                      <a:lnTo>
                        <a:pt x="2843" y="80"/>
                      </a:lnTo>
                      <a:lnTo>
                        <a:pt x="2409" y="158"/>
                      </a:lnTo>
                      <a:lnTo>
                        <a:pt x="1975" y="237"/>
                      </a:lnTo>
                      <a:lnTo>
                        <a:pt x="790" y="553"/>
                      </a:lnTo>
                      <a:lnTo>
                        <a:pt x="632" y="632"/>
                      </a:lnTo>
                      <a:lnTo>
                        <a:pt x="474" y="751"/>
                      </a:lnTo>
                      <a:lnTo>
                        <a:pt x="356" y="909"/>
                      </a:lnTo>
                      <a:lnTo>
                        <a:pt x="277" y="1106"/>
                      </a:lnTo>
                      <a:lnTo>
                        <a:pt x="1" y="2527"/>
                      </a:lnTo>
                      <a:lnTo>
                        <a:pt x="1" y="2764"/>
                      </a:lnTo>
                      <a:lnTo>
                        <a:pt x="80" y="3001"/>
                      </a:lnTo>
                      <a:lnTo>
                        <a:pt x="238" y="3238"/>
                      </a:lnTo>
                      <a:lnTo>
                        <a:pt x="435" y="3435"/>
                      </a:lnTo>
                      <a:lnTo>
                        <a:pt x="672" y="3593"/>
                      </a:lnTo>
                      <a:lnTo>
                        <a:pt x="948" y="3712"/>
                      </a:lnTo>
                      <a:lnTo>
                        <a:pt x="1225" y="3830"/>
                      </a:lnTo>
                      <a:lnTo>
                        <a:pt x="1501" y="3909"/>
                      </a:lnTo>
                      <a:lnTo>
                        <a:pt x="2093" y="3988"/>
                      </a:lnTo>
                      <a:lnTo>
                        <a:pt x="2646" y="4027"/>
                      </a:lnTo>
                      <a:lnTo>
                        <a:pt x="3120" y="3988"/>
                      </a:lnTo>
                      <a:lnTo>
                        <a:pt x="3554" y="3948"/>
                      </a:lnTo>
                      <a:lnTo>
                        <a:pt x="5291" y="4027"/>
                      </a:lnTo>
                      <a:lnTo>
                        <a:pt x="5528" y="4027"/>
                      </a:lnTo>
                      <a:lnTo>
                        <a:pt x="5725" y="3948"/>
                      </a:lnTo>
                      <a:lnTo>
                        <a:pt x="5923" y="3870"/>
                      </a:lnTo>
                      <a:lnTo>
                        <a:pt x="6080" y="3751"/>
                      </a:lnTo>
                      <a:lnTo>
                        <a:pt x="6238" y="3633"/>
                      </a:lnTo>
                      <a:lnTo>
                        <a:pt x="6357" y="3475"/>
                      </a:lnTo>
                      <a:lnTo>
                        <a:pt x="6475" y="3277"/>
                      </a:lnTo>
                      <a:lnTo>
                        <a:pt x="6515" y="3080"/>
                      </a:lnTo>
                      <a:lnTo>
                        <a:pt x="6831" y="1619"/>
                      </a:lnTo>
                      <a:lnTo>
                        <a:pt x="6831" y="1580"/>
                      </a:lnTo>
                      <a:lnTo>
                        <a:pt x="6831" y="1343"/>
                      </a:lnTo>
                      <a:lnTo>
                        <a:pt x="6831" y="1106"/>
                      </a:lnTo>
                      <a:lnTo>
                        <a:pt x="6752" y="869"/>
                      </a:lnTo>
                      <a:lnTo>
                        <a:pt x="6633" y="672"/>
                      </a:lnTo>
                      <a:lnTo>
                        <a:pt x="6475" y="514"/>
                      </a:lnTo>
                      <a:lnTo>
                        <a:pt x="6317" y="356"/>
                      </a:lnTo>
                      <a:lnTo>
                        <a:pt x="6080" y="277"/>
                      </a:lnTo>
                      <a:lnTo>
                        <a:pt x="5844" y="198"/>
                      </a:lnTo>
                      <a:lnTo>
                        <a:pt x="5488" y="119"/>
                      </a:lnTo>
                      <a:lnTo>
                        <a:pt x="5054" y="40"/>
                      </a:lnTo>
                      <a:lnTo>
                        <a:pt x="462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632900" y="2452825"/>
                  <a:ext cx="170775" cy="100700"/>
                </a:xfrm>
                <a:custGeom>
                  <a:avLst/>
                  <a:gdLst/>
                  <a:ahLst/>
                  <a:cxnLst/>
                  <a:rect l="l" t="t" r="r" b="b"/>
                  <a:pathLst>
                    <a:path w="6831" h="4028" fill="none" extrusionOk="0">
                      <a:moveTo>
                        <a:pt x="80" y="3001"/>
                      </a:moveTo>
                      <a:lnTo>
                        <a:pt x="80" y="3001"/>
                      </a:lnTo>
                      <a:lnTo>
                        <a:pt x="1" y="2764"/>
                      </a:lnTo>
                      <a:lnTo>
                        <a:pt x="1" y="2527"/>
                      </a:lnTo>
                      <a:lnTo>
                        <a:pt x="277" y="1106"/>
                      </a:lnTo>
                      <a:lnTo>
                        <a:pt x="277" y="1106"/>
                      </a:lnTo>
                      <a:lnTo>
                        <a:pt x="356" y="909"/>
                      </a:lnTo>
                      <a:lnTo>
                        <a:pt x="474" y="751"/>
                      </a:lnTo>
                      <a:lnTo>
                        <a:pt x="632" y="632"/>
                      </a:lnTo>
                      <a:lnTo>
                        <a:pt x="790" y="553"/>
                      </a:lnTo>
                      <a:lnTo>
                        <a:pt x="1975" y="237"/>
                      </a:lnTo>
                      <a:lnTo>
                        <a:pt x="1975" y="237"/>
                      </a:lnTo>
                      <a:lnTo>
                        <a:pt x="2409" y="158"/>
                      </a:lnTo>
                      <a:lnTo>
                        <a:pt x="2843" y="80"/>
                      </a:lnTo>
                      <a:lnTo>
                        <a:pt x="3277" y="40"/>
                      </a:lnTo>
                      <a:lnTo>
                        <a:pt x="3712" y="1"/>
                      </a:lnTo>
                      <a:lnTo>
                        <a:pt x="4185" y="1"/>
                      </a:lnTo>
                      <a:lnTo>
                        <a:pt x="4620" y="1"/>
                      </a:lnTo>
                      <a:lnTo>
                        <a:pt x="5054" y="40"/>
                      </a:lnTo>
                      <a:lnTo>
                        <a:pt x="5488" y="119"/>
                      </a:lnTo>
                      <a:lnTo>
                        <a:pt x="5844" y="198"/>
                      </a:lnTo>
                      <a:lnTo>
                        <a:pt x="5844" y="198"/>
                      </a:lnTo>
                      <a:lnTo>
                        <a:pt x="6080" y="277"/>
                      </a:lnTo>
                      <a:lnTo>
                        <a:pt x="6317" y="356"/>
                      </a:lnTo>
                      <a:lnTo>
                        <a:pt x="6475" y="514"/>
                      </a:lnTo>
                      <a:lnTo>
                        <a:pt x="6633" y="672"/>
                      </a:lnTo>
                      <a:lnTo>
                        <a:pt x="6752" y="869"/>
                      </a:lnTo>
                      <a:lnTo>
                        <a:pt x="6831" y="1106"/>
                      </a:lnTo>
                      <a:lnTo>
                        <a:pt x="6831" y="1343"/>
                      </a:lnTo>
                      <a:lnTo>
                        <a:pt x="6831" y="1580"/>
                      </a:lnTo>
                      <a:lnTo>
                        <a:pt x="6831" y="1619"/>
                      </a:lnTo>
                      <a:lnTo>
                        <a:pt x="6515" y="3080"/>
                      </a:lnTo>
                      <a:lnTo>
                        <a:pt x="6515" y="3080"/>
                      </a:lnTo>
                      <a:lnTo>
                        <a:pt x="6475" y="3277"/>
                      </a:lnTo>
                      <a:lnTo>
                        <a:pt x="6357" y="3475"/>
                      </a:lnTo>
                      <a:lnTo>
                        <a:pt x="6238" y="3633"/>
                      </a:lnTo>
                      <a:lnTo>
                        <a:pt x="6080" y="3751"/>
                      </a:lnTo>
                      <a:lnTo>
                        <a:pt x="5923" y="3870"/>
                      </a:lnTo>
                      <a:lnTo>
                        <a:pt x="5725" y="3948"/>
                      </a:lnTo>
                      <a:lnTo>
                        <a:pt x="5528" y="4027"/>
                      </a:lnTo>
                      <a:lnTo>
                        <a:pt x="5291" y="4027"/>
                      </a:lnTo>
                      <a:lnTo>
                        <a:pt x="3554" y="3948"/>
                      </a:lnTo>
                      <a:lnTo>
                        <a:pt x="3554" y="3948"/>
                      </a:lnTo>
                      <a:lnTo>
                        <a:pt x="3120" y="3988"/>
                      </a:lnTo>
                      <a:lnTo>
                        <a:pt x="2646" y="4027"/>
                      </a:lnTo>
                      <a:lnTo>
                        <a:pt x="2093" y="3988"/>
                      </a:lnTo>
                      <a:lnTo>
                        <a:pt x="1501" y="3909"/>
                      </a:lnTo>
                      <a:lnTo>
                        <a:pt x="1225" y="3830"/>
                      </a:lnTo>
                      <a:lnTo>
                        <a:pt x="948" y="3712"/>
                      </a:lnTo>
                      <a:lnTo>
                        <a:pt x="672" y="3593"/>
                      </a:lnTo>
                      <a:lnTo>
                        <a:pt x="435" y="3435"/>
                      </a:lnTo>
                      <a:lnTo>
                        <a:pt x="238" y="3238"/>
                      </a:lnTo>
                      <a:lnTo>
                        <a:pt x="80" y="30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616125" y="2446900"/>
                  <a:ext cx="70100" cy="108600"/>
                </a:xfrm>
                <a:custGeom>
                  <a:avLst/>
                  <a:gdLst/>
                  <a:ahLst/>
                  <a:cxnLst/>
                  <a:rect l="l" t="t" r="r" b="b"/>
                  <a:pathLst>
                    <a:path w="2804" h="4344" extrusionOk="0">
                      <a:moveTo>
                        <a:pt x="2606" y="1"/>
                      </a:moveTo>
                      <a:lnTo>
                        <a:pt x="2211" y="80"/>
                      </a:lnTo>
                      <a:lnTo>
                        <a:pt x="1777" y="119"/>
                      </a:lnTo>
                      <a:lnTo>
                        <a:pt x="1382" y="238"/>
                      </a:lnTo>
                      <a:lnTo>
                        <a:pt x="987" y="395"/>
                      </a:lnTo>
                      <a:lnTo>
                        <a:pt x="790" y="1067"/>
                      </a:lnTo>
                      <a:lnTo>
                        <a:pt x="553" y="1975"/>
                      </a:lnTo>
                      <a:lnTo>
                        <a:pt x="277" y="2883"/>
                      </a:lnTo>
                      <a:lnTo>
                        <a:pt x="158" y="3317"/>
                      </a:lnTo>
                      <a:lnTo>
                        <a:pt x="1" y="3712"/>
                      </a:lnTo>
                      <a:lnTo>
                        <a:pt x="672" y="4028"/>
                      </a:lnTo>
                      <a:lnTo>
                        <a:pt x="1264" y="4264"/>
                      </a:lnTo>
                      <a:lnTo>
                        <a:pt x="1540" y="4343"/>
                      </a:lnTo>
                      <a:lnTo>
                        <a:pt x="1738" y="4343"/>
                      </a:lnTo>
                      <a:lnTo>
                        <a:pt x="1856" y="4225"/>
                      </a:lnTo>
                      <a:lnTo>
                        <a:pt x="2014" y="4028"/>
                      </a:lnTo>
                      <a:lnTo>
                        <a:pt x="2211" y="3514"/>
                      </a:lnTo>
                      <a:lnTo>
                        <a:pt x="2448" y="2922"/>
                      </a:lnTo>
                      <a:lnTo>
                        <a:pt x="2646" y="2251"/>
                      </a:lnTo>
                      <a:lnTo>
                        <a:pt x="2764" y="1580"/>
                      </a:lnTo>
                      <a:lnTo>
                        <a:pt x="2804" y="948"/>
                      </a:lnTo>
                      <a:lnTo>
                        <a:pt x="2804" y="632"/>
                      </a:lnTo>
                      <a:lnTo>
                        <a:pt x="2764" y="395"/>
                      </a:lnTo>
                      <a:lnTo>
                        <a:pt x="2725" y="198"/>
                      </a:lnTo>
                      <a:lnTo>
                        <a:pt x="26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3"/>
                <p:cNvSpPr/>
                <p:nvPr/>
              </p:nvSpPr>
              <p:spPr>
                <a:xfrm>
                  <a:off x="616125" y="2446900"/>
                  <a:ext cx="70100" cy="108600"/>
                </a:xfrm>
                <a:custGeom>
                  <a:avLst/>
                  <a:gdLst/>
                  <a:ahLst/>
                  <a:cxnLst/>
                  <a:rect l="l" t="t" r="r" b="b"/>
                  <a:pathLst>
                    <a:path w="2804" h="4344" fill="none" extrusionOk="0">
                      <a:moveTo>
                        <a:pt x="987" y="395"/>
                      </a:moveTo>
                      <a:lnTo>
                        <a:pt x="987" y="395"/>
                      </a:lnTo>
                      <a:lnTo>
                        <a:pt x="1382" y="238"/>
                      </a:lnTo>
                      <a:lnTo>
                        <a:pt x="1777" y="119"/>
                      </a:lnTo>
                      <a:lnTo>
                        <a:pt x="2211" y="80"/>
                      </a:lnTo>
                      <a:lnTo>
                        <a:pt x="2606" y="1"/>
                      </a:lnTo>
                      <a:lnTo>
                        <a:pt x="2606" y="1"/>
                      </a:lnTo>
                      <a:lnTo>
                        <a:pt x="2725" y="198"/>
                      </a:lnTo>
                      <a:lnTo>
                        <a:pt x="2764" y="395"/>
                      </a:lnTo>
                      <a:lnTo>
                        <a:pt x="2804" y="632"/>
                      </a:lnTo>
                      <a:lnTo>
                        <a:pt x="2804" y="948"/>
                      </a:lnTo>
                      <a:lnTo>
                        <a:pt x="2764" y="1580"/>
                      </a:lnTo>
                      <a:lnTo>
                        <a:pt x="2646" y="2251"/>
                      </a:lnTo>
                      <a:lnTo>
                        <a:pt x="2448" y="2922"/>
                      </a:lnTo>
                      <a:lnTo>
                        <a:pt x="2211" y="3514"/>
                      </a:lnTo>
                      <a:lnTo>
                        <a:pt x="2014" y="4028"/>
                      </a:lnTo>
                      <a:lnTo>
                        <a:pt x="1856" y="4225"/>
                      </a:lnTo>
                      <a:lnTo>
                        <a:pt x="1738" y="4343"/>
                      </a:lnTo>
                      <a:lnTo>
                        <a:pt x="1738" y="4343"/>
                      </a:lnTo>
                      <a:lnTo>
                        <a:pt x="1540" y="4343"/>
                      </a:lnTo>
                      <a:lnTo>
                        <a:pt x="1264" y="4264"/>
                      </a:lnTo>
                      <a:lnTo>
                        <a:pt x="672" y="4028"/>
                      </a:lnTo>
                      <a:lnTo>
                        <a:pt x="1" y="3712"/>
                      </a:lnTo>
                      <a:lnTo>
                        <a:pt x="1" y="3712"/>
                      </a:lnTo>
                      <a:lnTo>
                        <a:pt x="158" y="3317"/>
                      </a:lnTo>
                      <a:lnTo>
                        <a:pt x="277" y="2883"/>
                      </a:lnTo>
                      <a:lnTo>
                        <a:pt x="553" y="1975"/>
                      </a:lnTo>
                      <a:lnTo>
                        <a:pt x="790" y="1067"/>
                      </a:lnTo>
                      <a:lnTo>
                        <a:pt x="987" y="3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3"/>
                <p:cNvSpPr/>
                <p:nvPr/>
              </p:nvSpPr>
              <p:spPr>
                <a:xfrm>
                  <a:off x="238125" y="2075800"/>
                  <a:ext cx="428350" cy="511275"/>
                </a:xfrm>
                <a:custGeom>
                  <a:avLst/>
                  <a:gdLst/>
                  <a:ahLst/>
                  <a:cxnLst/>
                  <a:rect l="l" t="t" r="r" b="b"/>
                  <a:pathLst>
                    <a:path w="17134" h="20451" extrusionOk="0">
                      <a:moveTo>
                        <a:pt x="5882" y="13818"/>
                      </a:moveTo>
                      <a:lnTo>
                        <a:pt x="5922" y="13884"/>
                      </a:lnTo>
                      <a:lnTo>
                        <a:pt x="5922" y="13884"/>
                      </a:lnTo>
                      <a:lnTo>
                        <a:pt x="5882" y="13858"/>
                      </a:lnTo>
                      <a:lnTo>
                        <a:pt x="5843" y="13818"/>
                      </a:lnTo>
                      <a:close/>
                      <a:moveTo>
                        <a:pt x="3553" y="1"/>
                      </a:moveTo>
                      <a:lnTo>
                        <a:pt x="3000" y="1738"/>
                      </a:lnTo>
                      <a:lnTo>
                        <a:pt x="2448" y="3475"/>
                      </a:lnTo>
                      <a:lnTo>
                        <a:pt x="1934" y="5212"/>
                      </a:lnTo>
                      <a:lnTo>
                        <a:pt x="1421" y="6988"/>
                      </a:lnTo>
                      <a:lnTo>
                        <a:pt x="947" y="8765"/>
                      </a:lnTo>
                      <a:lnTo>
                        <a:pt x="513" y="10620"/>
                      </a:lnTo>
                      <a:lnTo>
                        <a:pt x="316" y="11568"/>
                      </a:lnTo>
                      <a:lnTo>
                        <a:pt x="158" y="12555"/>
                      </a:lnTo>
                      <a:lnTo>
                        <a:pt x="0" y="13700"/>
                      </a:lnTo>
                      <a:lnTo>
                        <a:pt x="0" y="14055"/>
                      </a:lnTo>
                      <a:lnTo>
                        <a:pt x="0" y="14410"/>
                      </a:lnTo>
                      <a:lnTo>
                        <a:pt x="0" y="14608"/>
                      </a:lnTo>
                      <a:lnTo>
                        <a:pt x="0" y="14845"/>
                      </a:lnTo>
                      <a:lnTo>
                        <a:pt x="79" y="15397"/>
                      </a:lnTo>
                      <a:lnTo>
                        <a:pt x="118" y="15674"/>
                      </a:lnTo>
                      <a:lnTo>
                        <a:pt x="118" y="15713"/>
                      </a:lnTo>
                      <a:lnTo>
                        <a:pt x="316" y="16187"/>
                      </a:lnTo>
                      <a:lnTo>
                        <a:pt x="513" y="16661"/>
                      </a:lnTo>
                      <a:lnTo>
                        <a:pt x="790" y="17095"/>
                      </a:lnTo>
                      <a:lnTo>
                        <a:pt x="1066" y="17490"/>
                      </a:lnTo>
                      <a:lnTo>
                        <a:pt x="1382" y="17845"/>
                      </a:lnTo>
                      <a:lnTo>
                        <a:pt x="1698" y="18161"/>
                      </a:lnTo>
                      <a:lnTo>
                        <a:pt x="2013" y="18477"/>
                      </a:lnTo>
                      <a:lnTo>
                        <a:pt x="2369" y="18714"/>
                      </a:lnTo>
                      <a:lnTo>
                        <a:pt x="3000" y="19108"/>
                      </a:lnTo>
                      <a:lnTo>
                        <a:pt x="3593" y="19424"/>
                      </a:lnTo>
                      <a:lnTo>
                        <a:pt x="4264" y="19661"/>
                      </a:lnTo>
                      <a:lnTo>
                        <a:pt x="4935" y="19859"/>
                      </a:lnTo>
                      <a:lnTo>
                        <a:pt x="6001" y="20135"/>
                      </a:lnTo>
                      <a:lnTo>
                        <a:pt x="7067" y="20293"/>
                      </a:lnTo>
                      <a:lnTo>
                        <a:pt x="8172" y="20411"/>
                      </a:lnTo>
                      <a:lnTo>
                        <a:pt x="9278" y="20451"/>
                      </a:lnTo>
                      <a:lnTo>
                        <a:pt x="10265" y="20451"/>
                      </a:lnTo>
                      <a:lnTo>
                        <a:pt x="11252" y="20411"/>
                      </a:lnTo>
                      <a:lnTo>
                        <a:pt x="12239" y="20372"/>
                      </a:lnTo>
                      <a:lnTo>
                        <a:pt x="13226" y="20293"/>
                      </a:lnTo>
                      <a:lnTo>
                        <a:pt x="15160" y="20095"/>
                      </a:lnTo>
                      <a:lnTo>
                        <a:pt x="16107" y="19937"/>
                      </a:lnTo>
                      <a:lnTo>
                        <a:pt x="17134" y="19780"/>
                      </a:lnTo>
                      <a:lnTo>
                        <a:pt x="16265" y="14568"/>
                      </a:lnTo>
                      <a:lnTo>
                        <a:pt x="15476" y="14647"/>
                      </a:lnTo>
                      <a:lnTo>
                        <a:pt x="14607" y="14726"/>
                      </a:lnTo>
                      <a:lnTo>
                        <a:pt x="13739" y="14805"/>
                      </a:lnTo>
                      <a:lnTo>
                        <a:pt x="12870" y="14845"/>
                      </a:lnTo>
                      <a:lnTo>
                        <a:pt x="11212" y="14845"/>
                      </a:lnTo>
                      <a:lnTo>
                        <a:pt x="9514" y="14766"/>
                      </a:lnTo>
                      <a:lnTo>
                        <a:pt x="8804" y="14687"/>
                      </a:lnTo>
                      <a:lnTo>
                        <a:pt x="8054" y="14608"/>
                      </a:lnTo>
                      <a:lnTo>
                        <a:pt x="7343" y="14450"/>
                      </a:lnTo>
                      <a:lnTo>
                        <a:pt x="6632" y="14252"/>
                      </a:lnTo>
                      <a:lnTo>
                        <a:pt x="6238" y="14095"/>
                      </a:lnTo>
                      <a:lnTo>
                        <a:pt x="6124" y="14019"/>
                      </a:lnTo>
                      <a:lnTo>
                        <a:pt x="6124" y="14019"/>
                      </a:lnTo>
                      <a:lnTo>
                        <a:pt x="6198" y="13621"/>
                      </a:lnTo>
                      <a:lnTo>
                        <a:pt x="6356" y="12871"/>
                      </a:lnTo>
                      <a:lnTo>
                        <a:pt x="6554" y="12081"/>
                      </a:lnTo>
                      <a:lnTo>
                        <a:pt x="7027" y="10462"/>
                      </a:lnTo>
                      <a:lnTo>
                        <a:pt x="7541" y="8844"/>
                      </a:lnTo>
                      <a:lnTo>
                        <a:pt x="8133" y="7225"/>
                      </a:lnTo>
                      <a:lnTo>
                        <a:pt x="8685" y="5567"/>
                      </a:lnTo>
                      <a:lnTo>
                        <a:pt x="9909" y="2330"/>
                      </a:lnTo>
                      <a:lnTo>
                        <a:pt x="355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238125" y="2075800"/>
                  <a:ext cx="428350" cy="511275"/>
                </a:xfrm>
                <a:custGeom>
                  <a:avLst/>
                  <a:gdLst/>
                  <a:ahLst/>
                  <a:cxnLst/>
                  <a:rect l="l" t="t" r="r" b="b"/>
                  <a:pathLst>
                    <a:path w="17134" h="20451" fill="none" extrusionOk="0">
                      <a:moveTo>
                        <a:pt x="9909" y="2330"/>
                      </a:moveTo>
                      <a:lnTo>
                        <a:pt x="9909" y="2330"/>
                      </a:lnTo>
                      <a:lnTo>
                        <a:pt x="8685" y="5567"/>
                      </a:lnTo>
                      <a:lnTo>
                        <a:pt x="8685" y="5567"/>
                      </a:lnTo>
                      <a:lnTo>
                        <a:pt x="8133" y="7225"/>
                      </a:lnTo>
                      <a:lnTo>
                        <a:pt x="7541" y="8844"/>
                      </a:lnTo>
                      <a:lnTo>
                        <a:pt x="7541" y="8844"/>
                      </a:lnTo>
                      <a:lnTo>
                        <a:pt x="7027" y="10462"/>
                      </a:lnTo>
                      <a:lnTo>
                        <a:pt x="6554" y="12081"/>
                      </a:lnTo>
                      <a:lnTo>
                        <a:pt x="6554" y="12081"/>
                      </a:lnTo>
                      <a:lnTo>
                        <a:pt x="6356" y="12871"/>
                      </a:lnTo>
                      <a:lnTo>
                        <a:pt x="6198" y="13621"/>
                      </a:lnTo>
                      <a:lnTo>
                        <a:pt x="6198" y="13621"/>
                      </a:lnTo>
                      <a:lnTo>
                        <a:pt x="6080" y="14252"/>
                      </a:lnTo>
                      <a:lnTo>
                        <a:pt x="6080" y="14371"/>
                      </a:lnTo>
                      <a:lnTo>
                        <a:pt x="6080" y="14410"/>
                      </a:lnTo>
                      <a:lnTo>
                        <a:pt x="6080" y="14410"/>
                      </a:lnTo>
                      <a:lnTo>
                        <a:pt x="6080" y="14410"/>
                      </a:lnTo>
                      <a:lnTo>
                        <a:pt x="6080" y="14450"/>
                      </a:lnTo>
                      <a:lnTo>
                        <a:pt x="6080" y="14410"/>
                      </a:lnTo>
                      <a:lnTo>
                        <a:pt x="6080" y="14410"/>
                      </a:lnTo>
                      <a:lnTo>
                        <a:pt x="6040" y="14292"/>
                      </a:lnTo>
                      <a:lnTo>
                        <a:pt x="6001" y="14016"/>
                      </a:lnTo>
                      <a:lnTo>
                        <a:pt x="6001" y="14016"/>
                      </a:lnTo>
                      <a:lnTo>
                        <a:pt x="5882" y="13818"/>
                      </a:lnTo>
                      <a:lnTo>
                        <a:pt x="5882" y="13818"/>
                      </a:lnTo>
                      <a:lnTo>
                        <a:pt x="5843" y="13818"/>
                      </a:lnTo>
                      <a:lnTo>
                        <a:pt x="5882" y="13858"/>
                      </a:lnTo>
                      <a:lnTo>
                        <a:pt x="5882" y="13858"/>
                      </a:lnTo>
                      <a:lnTo>
                        <a:pt x="6238" y="14095"/>
                      </a:lnTo>
                      <a:lnTo>
                        <a:pt x="6632" y="14252"/>
                      </a:lnTo>
                      <a:lnTo>
                        <a:pt x="6632" y="14252"/>
                      </a:lnTo>
                      <a:lnTo>
                        <a:pt x="7343" y="14450"/>
                      </a:lnTo>
                      <a:lnTo>
                        <a:pt x="8054" y="14608"/>
                      </a:lnTo>
                      <a:lnTo>
                        <a:pt x="8804" y="14687"/>
                      </a:lnTo>
                      <a:lnTo>
                        <a:pt x="9514" y="14766"/>
                      </a:lnTo>
                      <a:lnTo>
                        <a:pt x="9514" y="14766"/>
                      </a:lnTo>
                      <a:lnTo>
                        <a:pt x="11212" y="14845"/>
                      </a:lnTo>
                      <a:lnTo>
                        <a:pt x="12870" y="14845"/>
                      </a:lnTo>
                      <a:lnTo>
                        <a:pt x="12870" y="14845"/>
                      </a:lnTo>
                      <a:lnTo>
                        <a:pt x="13739" y="14805"/>
                      </a:lnTo>
                      <a:lnTo>
                        <a:pt x="14607" y="14726"/>
                      </a:lnTo>
                      <a:lnTo>
                        <a:pt x="15476" y="14647"/>
                      </a:lnTo>
                      <a:lnTo>
                        <a:pt x="16265" y="14568"/>
                      </a:lnTo>
                      <a:lnTo>
                        <a:pt x="17134" y="19780"/>
                      </a:lnTo>
                      <a:lnTo>
                        <a:pt x="17134" y="19780"/>
                      </a:lnTo>
                      <a:lnTo>
                        <a:pt x="16107" y="19937"/>
                      </a:lnTo>
                      <a:lnTo>
                        <a:pt x="15160" y="20095"/>
                      </a:lnTo>
                      <a:lnTo>
                        <a:pt x="15160" y="20095"/>
                      </a:lnTo>
                      <a:lnTo>
                        <a:pt x="13226" y="20293"/>
                      </a:lnTo>
                      <a:lnTo>
                        <a:pt x="13226" y="20293"/>
                      </a:lnTo>
                      <a:lnTo>
                        <a:pt x="12239" y="20372"/>
                      </a:lnTo>
                      <a:lnTo>
                        <a:pt x="11252" y="20411"/>
                      </a:lnTo>
                      <a:lnTo>
                        <a:pt x="10265" y="20451"/>
                      </a:lnTo>
                      <a:lnTo>
                        <a:pt x="9278" y="20451"/>
                      </a:lnTo>
                      <a:lnTo>
                        <a:pt x="9278" y="20451"/>
                      </a:lnTo>
                      <a:lnTo>
                        <a:pt x="8172" y="20411"/>
                      </a:lnTo>
                      <a:lnTo>
                        <a:pt x="7067" y="20293"/>
                      </a:lnTo>
                      <a:lnTo>
                        <a:pt x="6001" y="20135"/>
                      </a:lnTo>
                      <a:lnTo>
                        <a:pt x="4935" y="19859"/>
                      </a:lnTo>
                      <a:lnTo>
                        <a:pt x="4935" y="19859"/>
                      </a:lnTo>
                      <a:lnTo>
                        <a:pt x="4264" y="19661"/>
                      </a:lnTo>
                      <a:lnTo>
                        <a:pt x="3593" y="19424"/>
                      </a:lnTo>
                      <a:lnTo>
                        <a:pt x="3000" y="19108"/>
                      </a:lnTo>
                      <a:lnTo>
                        <a:pt x="2369" y="18714"/>
                      </a:lnTo>
                      <a:lnTo>
                        <a:pt x="2369" y="18714"/>
                      </a:lnTo>
                      <a:lnTo>
                        <a:pt x="2013" y="18477"/>
                      </a:lnTo>
                      <a:lnTo>
                        <a:pt x="1698" y="18161"/>
                      </a:lnTo>
                      <a:lnTo>
                        <a:pt x="1382" y="17845"/>
                      </a:lnTo>
                      <a:lnTo>
                        <a:pt x="1066" y="17490"/>
                      </a:lnTo>
                      <a:lnTo>
                        <a:pt x="1066" y="17490"/>
                      </a:lnTo>
                      <a:lnTo>
                        <a:pt x="790" y="17095"/>
                      </a:lnTo>
                      <a:lnTo>
                        <a:pt x="513" y="16661"/>
                      </a:lnTo>
                      <a:lnTo>
                        <a:pt x="316" y="16187"/>
                      </a:lnTo>
                      <a:lnTo>
                        <a:pt x="118" y="15713"/>
                      </a:lnTo>
                      <a:lnTo>
                        <a:pt x="118" y="15674"/>
                      </a:lnTo>
                      <a:lnTo>
                        <a:pt x="118" y="15674"/>
                      </a:lnTo>
                      <a:lnTo>
                        <a:pt x="79" y="15397"/>
                      </a:lnTo>
                      <a:lnTo>
                        <a:pt x="79" y="15397"/>
                      </a:lnTo>
                      <a:lnTo>
                        <a:pt x="0" y="14845"/>
                      </a:lnTo>
                      <a:lnTo>
                        <a:pt x="0" y="14845"/>
                      </a:lnTo>
                      <a:lnTo>
                        <a:pt x="0" y="14608"/>
                      </a:lnTo>
                      <a:lnTo>
                        <a:pt x="0" y="14410"/>
                      </a:lnTo>
                      <a:lnTo>
                        <a:pt x="0" y="14055"/>
                      </a:lnTo>
                      <a:lnTo>
                        <a:pt x="0" y="13700"/>
                      </a:lnTo>
                      <a:lnTo>
                        <a:pt x="0" y="13700"/>
                      </a:lnTo>
                      <a:lnTo>
                        <a:pt x="158" y="12555"/>
                      </a:lnTo>
                      <a:lnTo>
                        <a:pt x="158" y="12555"/>
                      </a:lnTo>
                      <a:lnTo>
                        <a:pt x="316" y="11568"/>
                      </a:lnTo>
                      <a:lnTo>
                        <a:pt x="513" y="10620"/>
                      </a:lnTo>
                      <a:lnTo>
                        <a:pt x="513" y="10620"/>
                      </a:lnTo>
                      <a:lnTo>
                        <a:pt x="947" y="8765"/>
                      </a:lnTo>
                      <a:lnTo>
                        <a:pt x="1421" y="6988"/>
                      </a:lnTo>
                      <a:lnTo>
                        <a:pt x="1421" y="6988"/>
                      </a:lnTo>
                      <a:lnTo>
                        <a:pt x="1934" y="5212"/>
                      </a:lnTo>
                      <a:lnTo>
                        <a:pt x="2448" y="3475"/>
                      </a:lnTo>
                      <a:lnTo>
                        <a:pt x="2448" y="3475"/>
                      </a:lnTo>
                      <a:lnTo>
                        <a:pt x="3000" y="1738"/>
                      </a:lnTo>
                      <a:lnTo>
                        <a:pt x="3553" y="1"/>
                      </a:lnTo>
                      <a:lnTo>
                        <a:pt x="9909" y="23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238125" y="2075800"/>
                  <a:ext cx="428350" cy="511275"/>
                </a:xfrm>
                <a:custGeom>
                  <a:avLst/>
                  <a:gdLst/>
                  <a:ahLst/>
                  <a:cxnLst/>
                  <a:rect l="l" t="t" r="r" b="b"/>
                  <a:pathLst>
                    <a:path w="17134" h="20451" extrusionOk="0">
                      <a:moveTo>
                        <a:pt x="5882" y="13818"/>
                      </a:moveTo>
                      <a:lnTo>
                        <a:pt x="5922" y="13897"/>
                      </a:lnTo>
                      <a:lnTo>
                        <a:pt x="5882" y="13858"/>
                      </a:lnTo>
                      <a:lnTo>
                        <a:pt x="5843" y="13818"/>
                      </a:lnTo>
                      <a:close/>
                      <a:moveTo>
                        <a:pt x="3553" y="1"/>
                      </a:moveTo>
                      <a:lnTo>
                        <a:pt x="3000" y="1738"/>
                      </a:lnTo>
                      <a:lnTo>
                        <a:pt x="2448" y="3475"/>
                      </a:lnTo>
                      <a:lnTo>
                        <a:pt x="1934" y="5212"/>
                      </a:lnTo>
                      <a:lnTo>
                        <a:pt x="1421" y="6988"/>
                      </a:lnTo>
                      <a:lnTo>
                        <a:pt x="947" y="8765"/>
                      </a:lnTo>
                      <a:lnTo>
                        <a:pt x="513" y="10620"/>
                      </a:lnTo>
                      <a:lnTo>
                        <a:pt x="316" y="11568"/>
                      </a:lnTo>
                      <a:lnTo>
                        <a:pt x="158" y="12555"/>
                      </a:lnTo>
                      <a:lnTo>
                        <a:pt x="0" y="13700"/>
                      </a:lnTo>
                      <a:lnTo>
                        <a:pt x="0" y="14055"/>
                      </a:lnTo>
                      <a:lnTo>
                        <a:pt x="0" y="14410"/>
                      </a:lnTo>
                      <a:lnTo>
                        <a:pt x="0" y="14687"/>
                      </a:lnTo>
                      <a:lnTo>
                        <a:pt x="0" y="14845"/>
                      </a:lnTo>
                      <a:lnTo>
                        <a:pt x="79" y="15397"/>
                      </a:lnTo>
                      <a:lnTo>
                        <a:pt x="118" y="15674"/>
                      </a:lnTo>
                      <a:lnTo>
                        <a:pt x="118" y="15713"/>
                      </a:lnTo>
                      <a:lnTo>
                        <a:pt x="316" y="16187"/>
                      </a:lnTo>
                      <a:lnTo>
                        <a:pt x="513" y="16661"/>
                      </a:lnTo>
                      <a:lnTo>
                        <a:pt x="790" y="17095"/>
                      </a:lnTo>
                      <a:lnTo>
                        <a:pt x="1066" y="17490"/>
                      </a:lnTo>
                      <a:lnTo>
                        <a:pt x="1382" y="17845"/>
                      </a:lnTo>
                      <a:lnTo>
                        <a:pt x="1698" y="18161"/>
                      </a:lnTo>
                      <a:lnTo>
                        <a:pt x="2013" y="18477"/>
                      </a:lnTo>
                      <a:lnTo>
                        <a:pt x="2369" y="18714"/>
                      </a:lnTo>
                      <a:lnTo>
                        <a:pt x="3000" y="19108"/>
                      </a:lnTo>
                      <a:lnTo>
                        <a:pt x="3593" y="19424"/>
                      </a:lnTo>
                      <a:lnTo>
                        <a:pt x="4264" y="19661"/>
                      </a:lnTo>
                      <a:lnTo>
                        <a:pt x="4935" y="19859"/>
                      </a:lnTo>
                      <a:lnTo>
                        <a:pt x="6001" y="20135"/>
                      </a:lnTo>
                      <a:lnTo>
                        <a:pt x="7067" y="20293"/>
                      </a:lnTo>
                      <a:lnTo>
                        <a:pt x="8172" y="20411"/>
                      </a:lnTo>
                      <a:lnTo>
                        <a:pt x="9278" y="20451"/>
                      </a:lnTo>
                      <a:lnTo>
                        <a:pt x="9870" y="20451"/>
                      </a:lnTo>
                      <a:lnTo>
                        <a:pt x="11567" y="20411"/>
                      </a:lnTo>
                      <a:lnTo>
                        <a:pt x="13226" y="20293"/>
                      </a:lnTo>
                      <a:lnTo>
                        <a:pt x="15160" y="20095"/>
                      </a:lnTo>
                      <a:lnTo>
                        <a:pt x="16107" y="19937"/>
                      </a:lnTo>
                      <a:lnTo>
                        <a:pt x="17134" y="19780"/>
                      </a:lnTo>
                      <a:lnTo>
                        <a:pt x="17016" y="19029"/>
                      </a:lnTo>
                      <a:lnTo>
                        <a:pt x="16384" y="15121"/>
                      </a:lnTo>
                      <a:lnTo>
                        <a:pt x="16265" y="14568"/>
                      </a:lnTo>
                      <a:lnTo>
                        <a:pt x="15476" y="14647"/>
                      </a:lnTo>
                      <a:lnTo>
                        <a:pt x="14607" y="14726"/>
                      </a:lnTo>
                      <a:lnTo>
                        <a:pt x="13739" y="14805"/>
                      </a:lnTo>
                      <a:lnTo>
                        <a:pt x="12870" y="14845"/>
                      </a:lnTo>
                      <a:lnTo>
                        <a:pt x="10778" y="14845"/>
                      </a:lnTo>
                      <a:lnTo>
                        <a:pt x="9791" y="14805"/>
                      </a:lnTo>
                      <a:lnTo>
                        <a:pt x="9514" y="14766"/>
                      </a:lnTo>
                      <a:lnTo>
                        <a:pt x="8804" y="14687"/>
                      </a:lnTo>
                      <a:lnTo>
                        <a:pt x="8054" y="14608"/>
                      </a:lnTo>
                      <a:lnTo>
                        <a:pt x="7343" y="14450"/>
                      </a:lnTo>
                      <a:lnTo>
                        <a:pt x="6632" y="14252"/>
                      </a:lnTo>
                      <a:lnTo>
                        <a:pt x="6356" y="14134"/>
                      </a:lnTo>
                      <a:lnTo>
                        <a:pt x="6119" y="14016"/>
                      </a:lnTo>
                      <a:lnTo>
                        <a:pt x="6198" y="13621"/>
                      </a:lnTo>
                      <a:lnTo>
                        <a:pt x="6356" y="12871"/>
                      </a:lnTo>
                      <a:lnTo>
                        <a:pt x="6554" y="12081"/>
                      </a:lnTo>
                      <a:lnTo>
                        <a:pt x="7027" y="10462"/>
                      </a:lnTo>
                      <a:lnTo>
                        <a:pt x="7541" y="8844"/>
                      </a:lnTo>
                      <a:lnTo>
                        <a:pt x="8133" y="7225"/>
                      </a:lnTo>
                      <a:lnTo>
                        <a:pt x="8685" y="5567"/>
                      </a:lnTo>
                      <a:lnTo>
                        <a:pt x="9909" y="2330"/>
                      </a:lnTo>
                      <a:lnTo>
                        <a:pt x="3672" y="40"/>
                      </a:lnTo>
                      <a:lnTo>
                        <a:pt x="3553"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390100" y="2436050"/>
                  <a:ext cx="25" cy="1000"/>
                </a:xfrm>
                <a:custGeom>
                  <a:avLst/>
                  <a:gdLst/>
                  <a:ahLst/>
                  <a:cxnLst/>
                  <a:rect l="l" t="t" r="r" b="b"/>
                  <a:pathLst>
                    <a:path w="1" h="40" fill="none" extrusionOk="0">
                      <a:moveTo>
                        <a:pt x="1" y="40"/>
                      </a:moveTo>
                      <a:lnTo>
                        <a:pt x="1" y="0"/>
                      </a:lnTo>
                      <a:lnTo>
                        <a:pt x="1" y="0"/>
                      </a:lnTo>
                      <a:lnTo>
                        <a:pt x="1" y="0"/>
                      </a:lnTo>
                      <a:lnTo>
                        <a:pt x="1" y="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p:nvPr/>
              </p:nvSpPr>
              <p:spPr>
                <a:xfrm>
                  <a:off x="390100" y="2436050"/>
                  <a:ext cx="25" cy="1000"/>
                </a:xfrm>
                <a:custGeom>
                  <a:avLst/>
                  <a:gdLst/>
                  <a:ahLst/>
                  <a:cxnLst/>
                  <a:rect l="l" t="t" r="r" b="b"/>
                  <a:pathLst>
                    <a:path w="1" h="40" fill="none" extrusionOk="0">
                      <a:moveTo>
                        <a:pt x="1" y="40"/>
                      </a:moveTo>
                      <a:lnTo>
                        <a:pt x="1" y="0"/>
                      </a:lnTo>
                      <a:lnTo>
                        <a:pt x="1" y="0"/>
                      </a:lnTo>
                      <a:lnTo>
                        <a:pt x="1" y="0"/>
                      </a:lnTo>
                      <a:lnTo>
                        <a:pt x="1" y="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384175" y="2421250"/>
                  <a:ext cx="2000" cy="2000"/>
                </a:xfrm>
                <a:custGeom>
                  <a:avLst/>
                  <a:gdLst/>
                  <a:ahLst/>
                  <a:cxnLst/>
                  <a:rect l="l" t="t" r="r" b="b"/>
                  <a:pathLst>
                    <a:path w="80" h="80" fill="none" extrusionOk="0">
                      <a:moveTo>
                        <a:pt x="1" y="0"/>
                      </a:moveTo>
                      <a:lnTo>
                        <a:pt x="1" y="0"/>
                      </a:lnTo>
                      <a:lnTo>
                        <a:pt x="1" y="0"/>
                      </a:lnTo>
                      <a:lnTo>
                        <a:pt x="1" y="0"/>
                      </a:lnTo>
                      <a:lnTo>
                        <a:pt x="40" y="0"/>
                      </a:lnTo>
                      <a:lnTo>
                        <a:pt x="40" y="0"/>
                      </a:lnTo>
                      <a:lnTo>
                        <a:pt x="80" y="79"/>
                      </a:lnTo>
                      <a:lnTo>
                        <a:pt x="80" y="79"/>
                      </a:lnTo>
                      <a:lnTo>
                        <a:pt x="80" y="79"/>
                      </a:lnTo>
                      <a:lnTo>
                        <a:pt x="80" y="79"/>
                      </a:lnTo>
                      <a:lnTo>
                        <a:pt x="40" y="40"/>
                      </a:lnTo>
                      <a:lnTo>
                        <a:pt x="40" y="4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238125" y="2075800"/>
                  <a:ext cx="428350" cy="511275"/>
                </a:xfrm>
                <a:custGeom>
                  <a:avLst/>
                  <a:gdLst/>
                  <a:ahLst/>
                  <a:cxnLst/>
                  <a:rect l="l" t="t" r="r" b="b"/>
                  <a:pathLst>
                    <a:path w="17134" h="20451" fill="none" extrusionOk="0">
                      <a:moveTo>
                        <a:pt x="3553" y="1"/>
                      </a:moveTo>
                      <a:lnTo>
                        <a:pt x="3553" y="1"/>
                      </a:lnTo>
                      <a:lnTo>
                        <a:pt x="3000" y="1738"/>
                      </a:lnTo>
                      <a:lnTo>
                        <a:pt x="2448" y="3475"/>
                      </a:lnTo>
                      <a:lnTo>
                        <a:pt x="2448" y="3475"/>
                      </a:lnTo>
                      <a:lnTo>
                        <a:pt x="1934" y="5212"/>
                      </a:lnTo>
                      <a:lnTo>
                        <a:pt x="1421" y="6988"/>
                      </a:lnTo>
                      <a:lnTo>
                        <a:pt x="1421" y="6988"/>
                      </a:lnTo>
                      <a:lnTo>
                        <a:pt x="947" y="8765"/>
                      </a:lnTo>
                      <a:lnTo>
                        <a:pt x="513" y="10620"/>
                      </a:lnTo>
                      <a:lnTo>
                        <a:pt x="513" y="10620"/>
                      </a:lnTo>
                      <a:lnTo>
                        <a:pt x="316" y="11568"/>
                      </a:lnTo>
                      <a:lnTo>
                        <a:pt x="158" y="12555"/>
                      </a:lnTo>
                      <a:lnTo>
                        <a:pt x="158" y="12555"/>
                      </a:lnTo>
                      <a:lnTo>
                        <a:pt x="0" y="13700"/>
                      </a:lnTo>
                      <a:lnTo>
                        <a:pt x="0" y="14055"/>
                      </a:lnTo>
                      <a:lnTo>
                        <a:pt x="0" y="14410"/>
                      </a:lnTo>
                      <a:lnTo>
                        <a:pt x="0" y="14410"/>
                      </a:lnTo>
                      <a:lnTo>
                        <a:pt x="0" y="14410"/>
                      </a:lnTo>
                      <a:lnTo>
                        <a:pt x="0" y="14687"/>
                      </a:lnTo>
                      <a:lnTo>
                        <a:pt x="0" y="14687"/>
                      </a:lnTo>
                      <a:lnTo>
                        <a:pt x="0" y="14845"/>
                      </a:lnTo>
                      <a:lnTo>
                        <a:pt x="0" y="14845"/>
                      </a:lnTo>
                      <a:lnTo>
                        <a:pt x="79" y="15397"/>
                      </a:lnTo>
                      <a:lnTo>
                        <a:pt x="79" y="15397"/>
                      </a:lnTo>
                      <a:lnTo>
                        <a:pt x="118" y="15674"/>
                      </a:lnTo>
                      <a:lnTo>
                        <a:pt x="118" y="15713"/>
                      </a:lnTo>
                      <a:lnTo>
                        <a:pt x="118" y="15713"/>
                      </a:lnTo>
                      <a:lnTo>
                        <a:pt x="316" y="16187"/>
                      </a:lnTo>
                      <a:lnTo>
                        <a:pt x="513" y="16661"/>
                      </a:lnTo>
                      <a:lnTo>
                        <a:pt x="790" y="17095"/>
                      </a:lnTo>
                      <a:lnTo>
                        <a:pt x="1066" y="17490"/>
                      </a:lnTo>
                      <a:lnTo>
                        <a:pt x="1066" y="17490"/>
                      </a:lnTo>
                      <a:lnTo>
                        <a:pt x="1382" y="17845"/>
                      </a:lnTo>
                      <a:lnTo>
                        <a:pt x="1698" y="18161"/>
                      </a:lnTo>
                      <a:lnTo>
                        <a:pt x="2013" y="18477"/>
                      </a:lnTo>
                      <a:lnTo>
                        <a:pt x="2369" y="18714"/>
                      </a:lnTo>
                      <a:lnTo>
                        <a:pt x="2369" y="18714"/>
                      </a:lnTo>
                      <a:lnTo>
                        <a:pt x="3000" y="19108"/>
                      </a:lnTo>
                      <a:lnTo>
                        <a:pt x="3593" y="19424"/>
                      </a:lnTo>
                      <a:lnTo>
                        <a:pt x="4264" y="19661"/>
                      </a:lnTo>
                      <a:lnTo>
                        <a:pt x="4935" y="19859"/>
                      </a:lnTo>
                      <a:lnTo>
                        <a:pt x="4935" y="19859"/>
                      </a:lnTo>
                      <a:lnTo>
                        <a:pt x="6001" y="20135"/>
                      </a:lnTo>
                      <a:lnTo>
                        <a:pt x="7067" y="20293"/>
                      </a:lnTo>
                      <a:lnTo>
                        <a:pt x="8172" y="20411"/>
                      </a:lnTo>
                      <a:lnTo>
                        <a:pt x="9278" y="20451"/>
                      </a:lnTo>
                      <a:lnTo>
                        <a:pt x="9278" y="20451"/>
                      </a:lnTo>
                      <a:lnTo>
                        <a:pt x="9870" y="20451"/>
                      </a:lnTo>
                      <a:lnTo>
                        <a:pt x="9870" y="20451"/>
                      </a:lnTo>
                      <a:lnTo>
                        <a:pt x="11567" y="20411"/>
                      </a:lnTo>
                      <a:lnTo>
                        <a:pt x="13226" y="20293"/>
                      </a:lnTo>
                      <a:lnTo>
                        <a:pt x="13226" y="20293"/>
                      </a:lnTo>
                      <a:lnTo>
                        <a:pt x="15160" y="20095"/>
                      </a:lnTo>
                      <a:lnTo>
                        <a:pt x="16107" y="19937"/>
                      </a:lnTo>
                      <a:lnTo>
                        <a:pt x="16107" y="19937"/>
                      </a:lnTo>
                      <a:lnTo>
                        <a:pt x="17134" y="19780"/>
                      </a:lnTo>
                      <a:lnTo>
                        <a:pt x="17016" y="19029"/>
                      </a:lnTo>
                      <a:lnTo>
                        <a:pt x="16384" y="15121"/>
                      </a:lnTo>
                      <a:lnTo>
                        <a:pt x="16265" y="14568"/>
                      </a:lnTo>
                      <a:lnTo>
                        <a:pt x="15476" y="14647"/>
                      </a:lnTo>
                      <a:lnTo>
                        <a:pt x="14607" y="14726"/>
                      </a:lnTo>
                      <a:lnTo>
                        <a:pt x="14607" y="14726"/>
                      </a:lnTo>
                      <a:lnTo>
                        <a:pt x="13739" y="14805"/>
                      </a:lnTo>
                      <a:lnTo>
                        <a:pt x="12870" y="14845"/>
                      </a:lnTo>
                      <a:lnTo>
                        <a:pt x="12870" y="14845"/>
                      </a:lnTo>
                      <a:lnTo>
                        <a:pt x="11725" y="14845"/>
                      </a:lnTo>
                      <a:lnTo>
                        <a:pt x="11725" y="14845"/>
                      </a:lnTo>
                      <a:lnTo>
                        <a:pt x="10778" y="14845"/>
                      </a:lnTo>
                      <a:lnTo>
                        <a:pt x="9791" y="14805"/>
                      </a:lnTo>
                      <a:lnTo>
                        <a:pt x="9791" y="14805"/>
                      </a:lnTo>
                      <a:lnTo>
                        <a:pt x="9514" y="14766"/>
                      </a:lnTo>
                      <a:lnTo>
                        <a:pt x="9514" y="14766"/>
                      </a:lnTo>
                      <a:lnTo>
                        <a:pt x="8804" y="14687"/>
                      </a:lnTo>
                      <a:lnTo>
                        <a:pt x="8054" y="14608"/>
                      </a:lnTo>
                      <a:lnTo>
                        <a:pt x="7343" y="14450"/>
                      </a:lnTo>
                      <a:lnTo>
                        <a:pt x="6632" y="14252"/>
                      </a:lnTo>
                      <a:lnTo>
                        <a:pt x="6632" y="14252"/>
                      </a:lnTo>
                      <a:lnTo>
                        <a:pt x="6356" y="14134"/>
                      </a:lnTo>
                      <a:lnTo>
                        <a:pt x="6119" y="14016"/>
                      </a:lnTo>
                      <a:lnTo>
                        <a:pt x="6119" y="14016"/>
                      </a:lnTo>
                      <a:lnTo>
                        <a:pt x="6119" y="14016"/>
                      </a:lnTo>
                      <a:lnTo>
                        <a:pt x="6119" y="14016"/>
                      </a:lnTo>
                      <a:lnTo>
                        <a:pt x="6198" y="13621"/>
                      </a:lnTo>
                      <a:lnTo>
                        <a:pt x="6198" y="13621"/>
                      </a:lnTo>
                      <a:lnTo>
                        <a:pt x="6356" y="12871"/>
                      </a:lnTo>
                      <a:lnTo>
                        <a:pt x="6554" y="12081"/>
                      </a:lnTo>
                      <a:lnTo>
                        <a:pt x="6554" y="12081"/>
                      </a:lnTo>
                      <a:lnTo>
                        <a:pt x="7027" y="10462"/>
                      </a:lnTo>
                      <a:lnTo>
                        <a:pt x="7541" y="8844"/>
                      </a:lnTo>
                      <a:lnTo>
                        <a:pt x="7541" y="8844"/>
                      </a:lnTo>
                      <a:lnTo>
                        <a:pt x="8133" y="7225"/>
                      </a:lnTo>
                      <a:lnTo>
                        <a:pt x="8685" y="5567"/>
                      </a:lnTo>
                      <a:lnTo>
                        <a:pt x="8685" y="5567"/>
                      </a:lnTo>
                      <a:lnTo>
                        <a:pt x="9909" y="2330"/>
                      </a:lnTo>
                      <a:lnTo>
                        <a:pt x="3672" y="40"/>
                      </a:lnTo>
                      <a:lnTo>
                        <a:pt x="35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43"/>
              <p:cNvGrpSpPr/>
              <p:nvPr/>
            </p:nvGrpSpPr>
            <p:grpSpPr>
              <a:xfrm>
                <a:off x="3597825" y="2083700"/>
                <a:ext cx="2240450" cy="2317450"/>
                <a:chOff x="5141425" y="2083700"/>
                <a:chExt cx="2240450" cy="2317450"/>
              </a:xfrm>
            </p:grpSpPr>
            <p:sp>
              <p:nvSpPr>
                <p:cNvPr id="459" name="Google Shape;459;p43"/>
                <p:cNvSpPr/>
                <p:nvPr/>
              </p:nvSpPr>
              <p:spPr>
                <a:xfrm>
                  <a:off x="5602350" y="4208650"/>
                  <a:ext cx="1116300" cy="192500"/>
                </a:xfrm>
                <a:custGeom>
                  <a:avLst/>
                  <a:gdLst/>
                  <a:ahLst/>
                  <a:cxnLst/>
                  <a:rect l="l" t="t" r="r" b="b"/>
                  <a:pathLst>
                    <a:path w="44652" h="7700" extrusionOk="0">
                      <a:moveTo>
                        <a:pt x="22069" y="1"/>
                      </a:moveTo>
                      <a:lnTo>
                        <a:pt x="21832" y="40"/>
                      </a:lnTo>
                      <a:lnTo>
                        <a:pt x="21595" y="119"/>
                      </a:lnTo>
                      <a:lnTo>
                        <a:pt x="21398" y="198"/>
                      </a:lnTo>
                      <a:lnTo>
                        <a:pt x="20292" y="791"/>
                      </a:lnTo>
                      <a:lnTo>
                        <a:pt x="19187" y="1304"/>
                      </a:lnTo>
                      <a:lnTo>
                        <a:pt x="18082" y="1817"/>
                      </a:lnTo>
                      <a:lnTo>
                        <a:pt x="16937" y="2251"/>
                      </a:lnTo>
                      <a:lnTo>
                        <a:pt x="15792" y="2686"/>
                      </a:lnTo>
                      <a:lnTo>
                        <a:pt x="14647" y="3080"/>
                      </a:lnTo>
                      <a:lnTo>
                        <a:pt x="13502" y="3436"/>
                      </a:lnTo>
                      <a:lnTo>
                        <a:pt x="12318" y="3751"/>
                      </a:lnTo>
                      <a:lnTo>
                        <a:pt x="11133" y="4028"/>
                      </a:lnTo>
                      <a:lnTo>
                        <a:pt x="9949" y="4265"/>
                      </a:lnTo>
                      <a:lnTo>
                        <a:pt x="8725" y="4462"/>
                      </a:lnTo>
                      <a:lnTo>
                        <a:pt x="7541" y="4620"/>
                      </a:lnTo>
                      <a:lnTo>
                        <a:pt x="6317" y="4778"/>
                      </a:lnTo>
                      <a:lnTo>
                        <a:pt x="5093" y="4857"/>
                      </a:lnTo>
                      <a:lnTo>
                        <a:pt x="3909" y="4936"/>
                      </a:lnTo>
                      <a:lnTo>
                        <a:pt x="1382" y="4936"/>
                      </a:lnTo>
                      <a:lnTo>
                        <a:pt x="1106" y="4975"/>
                      </a:lnTo>
                      <a:lnTo>
                        <a:pt x="829" y="5054"/>
                      </a:lnTo>
                      <a:lnTo>
                        <a:pt x="592" y="5173"/>
                      </a:lnTo>
                      <a:lnTo>
                        <a:pt x="395" y="5331"/>
                      </a:lnTo>
                      <a:lnTo>
                        <a:pt x="237" y="5528"/>
                      </a:lnTo>
                      <a:lnTo>
                        <a:pt x="119" y="5765"/>
                      </a:lnTo>
                      <a:lnTo>
                        <a:pt x="40" y="6041"/>
                      </a:lnTo>
                      <a:lnTo>
                        <a:pt x="0" y="6318"/>
                      </a:lnTo>
                      <a:lnTo>
                        <a:pt x="40" y="6594"/>
                      </a:lnTo>
                      <a:lnTo>
                        <a:pt x="119" y="6831"/>
                      </a:lnTo>
                      <a:lnTo>
                        <a:pt x="237" y="7068"/>
                      </a:lnTo>
                      <a:lnTo>
                        <a:pt x="395" y="7305"/>
                      </a:lnTo>
                      <a:lnTo>
                        <a:pt x="592" y="7463"/>
                      </a:lnTo>
                      <a:lnTo>
                        <a:pt x="829" y="7581"/>
                      </a:lnTo>
                      <a:lnTo>
                        <a:pt x="1106" y="7660"/>
                      </a:lnTo>
                      <a:lnTo>
                        <a:pt x="1382" y="7699"/>
                      </a:lnTo>
                      <a:lnTo>
                        <a:pt x="42677" y="7699"/>
                      </a:lnTo>
                      <a:lnTo>
                        <a:pt x="43072" y="7660"/>
                      </a:lnTo>
                      <a:lnTo>
                        <a:pt x="43427" y="7541"/>
                      </a:lnTo>
                      <a:lnTo>
                        <a:pt x="43782" y="7344"/>
                      </a:lnTo>
                      <a:lnTo>
                        <a:pt x="44059" y="7107"/>
                      </a:lnTo>
                      <a:lnTo>
                        <a:pt x="44335" y="6791"/>
                      </a:lnTo>
                      <a:lnTo>
                        <a:pt x="44493" y="6476"/>
                      </a:lnTo>
                      <a:lnTo>
                        <a:pt x="44612" y="6081"/>
                      </a:lnTo>
                      <a:lnTo>
                        <a:pt x="44651" y="5686"/>
                      </a:lnTo>
                      <a:lnTo>
                        <a:pt x="44651" y="1975"/>
                      </a:lnTo>
                      <a:lnTo>
                        <a:pt x="44612" y="1580"/>
                      </a:lnTo>
                      <a:lnTo>
                        <a:pt x="44493" y="1185"/>
                      </a:lnTo>
                      <a:lnTo>
                        <a:pt x="44335" y="869"/>
                      </a:lnTo>
                      <a:lnTo>
                        <a:pt x="44059" y="554"/>
                      </a:lnTo>
                      <a:lnTo>
                        <a:pt x="43782" y="317"/>
                      </a:lnTo>
                      <a:lnTo>
                        <a:pt x="43427" y="119"/>
                      </a:lnTo>
                      <a:lnTo>
                        <a:pt x="43072" y="40"/>
                      </a:lnTo>
                      <a:lnTo>
                        <a:pt x="42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5602350" y="4208650"/>
                  <a:ext cx="1116300" cy="192500"/>
                </a:xfrm>
                <a:custGeom>
                  <a:avLst/>
                  <a:gdLst/>
                  <a:ahLst/>
                  <a:cxnLst/>
                  <a:rect l="l" t="t" r="r" b="b"/>
                  <a:pathLst>
                    <a:path w="44652" h="7700" fill="none" extrusionOk="0">
                      <a:moveTo>
                        <a:pt x="21398" y="198"/>
                      </a:moveTo>
                      <a:lnTo>
                        <a:pt x="21398" y="198"/>
                      </a:lnTo>
                      <a:lnTo>
                        <a:pt x="20292" y="791"/>
                      </a:lnTo>
                      <a:lnTo>
                        <a:pt x="19187" y="1304"/>
                      </a:lnTo>
                      <a:lnTo>
                        <a:pt x="18082" y="1817"/>
                      </a:lnTo>
                      <a:lnTo>
                        <a:pt x="16937" y="2251"/>
                      </a:lnTo>
                      <a:lnTo>
                        <a:pt x="15792" y="2686"/>
                      </a:lnTo>
                      <a:lnTo>
                        <a:pt x="14647" y="3080"/>
                      </a:lnTo>
                      <a:lnTo>
                        <a:pt x="13502" y="3436"/>
                      </a:lnTo>
                      <a:lnTo>
                        <a:pt x="12318" y="3751"/>
                      </a:lnTo>
                      <a:lnTo>
                        <a:pt x="11133" y="4028"/>
                      </a:lnTo>
                      <a:lnTo>
                        <a:pt x="9949" y="4265"/>
                      </a:lnTo>
                      <a:lnTo>
                        <a:pt x="8725" y="4462"/>
                      </a:lnTo>
                      <a:lnTo>
                        <a:pt x="7541" y="4620"/>
                      </a:lnTo>
                      <a:lnTo>
                        <a:pt x="6317" y="4778"/>
                      </a:lnTo>
                      <a:lnTo>
                        <a:pt x="5093" y="4857"/>
                      </a:lnTo>
                      <a:lnTo>
                        <a:pt x="3909" y="4936"/>
                      </a:lnTo>
                      <a:lnTo>
                        <a:pt x="2685" y="4936"/>
                      </a:lnTo>
                      <a:lnTo>
                        <a:pt x="1382" y="4936"/>
                      </a:lnTo>
                      <a:lnTo>
                        <a:pt x="1382" y="4936"/>
                      </a:lnTo>
                      <a:lnTo>
                        <a:pt x="1106" y="4975"/>
                      </a:lnTo>
                      <a:lnTo>
                        <a:pt x="829" y="5054"/>
                      </a:lnTo>
                      <a:lnTo>
                        <a:pt x="592" y="5173"/>
                      </a:lnTo>
                      <a:lnTo>
                        <a:pt x="395" y="5331"/>
                      </a:lnTo>
                      <a:lnTo>
                        <a:pt x="237" y="5528"/>
                      </a:lnTo>
                      <a:lnTo>
                        <a:pt x="119" y="5765"/>
                      </a:lnTo>
                      <a:lnTo>
                        <a:pt x="40" y="6041"/>
                      </a:lnTo>
                      <a:lnTo>
                        <a:pt x="0" y="6318"/>
                      </a:lnTo>
                      <a:lnTo>
                        <a:pt x="0" y="6318"/>
                      </a:lnTo>
                      <a:lnTo>
                        <a:pt x="40" y="6594"/>
                      </a:lnTo>
                      <a:lnTo>
                        <a:pt x="119" y="6831"/>
                      </a:lnTo>
                      <a:lnTo>
                        <a:pt x="237" y="7068"/>
                      </a:lnTo>
                      <a:lnTo>
                        <a:pt x="395" y="7305"/>
                      </a:lnTo>
                      <a:lnTo>
                        <a:pt x="592" y="7463"/>
                      </a:lnTo>
                      <a:lnTo>
                        <a:pt x="829" y="7581"/>
                      </a:lnTo>
                      <a:lnTo>
                        <a:pt x="1106" y="7660"/>
                      </a:lnTo>
                      <a:lnTo>
                        <a:pt x="1382" y="7699"/>
                      </a:lnTo>
                      <a:lnTo>
                        <a:pt x="42677" y="7699"/>
                      </a:lnTo>
                      <a:lnTo>
                        <a:pt x="42677" y="7699"/>
                      </a:lnTo>
                      <a:lnTo>
                        <a:pt x="43072" y="7660"/>
                      </a:lnTo>
                      <a:lnTo>
                        <a:pt x="43427" y="7541"/>
                      </a:lnTo>
                      <a:lnTo>
                        <a:pt x="43782" y="7344"/>
                      </a:lnTo>
                      <a:lnTo>
                        <a:pt x="44059" y="7107"/>
                      </a:lnTo>
                      <a:lnTo>
                        <a:pt x="44335" y="6791"/>
                      </a:lnTo>
                      <a:lnTo>
                        <a:pt x="44493" y="6476"/>
                      </a:lnTo>
                      <a:lnTo>
                        <a:pt x="44612" y="6081"/>
                      </a:lnTo>
                      <a:lnTo>
                        <a:pt x="44651" y="5686"/>
                      </a:lnTo>
                      <a:lnTo>
                        <a:pt x="44651" y="1975"/>
                      </a:lnTo>
                      <a:lnTo>
                        <a:pt x="44651" y="1975"/>
                      </a:lnTo>
                      <a:lnTo>
                        <a:pt x="44612" y="1580"/>
                      </a:lnTo>
                      <a:lnTo>
                        <a:pt x="44493" y="1185"/>
                      </a:lnTo>
                      <a:lnTo>
                        <a:pt x="44335" y="869"/>
                      </a:lnTo>
                      <a:lnTo>
                        <a:pt x="44059" y="554"/>
                      </a:lnTo>
                      <a:lnTo>
                        <a:pt x="43782" y="317"/>
                      </a:lnTo>
                      <a:lnTo>
                        <a:pt x="43427" y="119"/>
                      </a:lnTo>
                      <a:lnTo>
                        <a:pt x="43072" y="40"/>
                      </a:lnTo>
                      <a:lnTo>
                        <a:pt x="42677" y="1"/>
                      </a:lnTo>
                      <a:lnTo>
                        <a:pt x="22345" y="1"/>
                      </a:lnTo>
                      <a:lnTo>
                        <a:pt x="22345" y="1"/>
                      </a:lnTo>
                      <a:lnTo>
                        <a:pt x="22069" y="1"/>
                      </a:lnTo>
                      <a:lnTo>
                        <a:pt x="21832" y="40"/>
                      </a:lnTo>
                      <a:lnTo>
                        <a:pt x="21595" y="119"/>
                      </a:lnTo>
                      <a:lnTo>
                        <a:pt x="21398" y="1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6121500" y="3853350"/>
                  <a:ext cx="456000" cy="404675"/>
                </a:xfrm>
                <a:custGeom>
                  <a:avLst/>
                  <a:gdLst/>
                  <a:ahLst/>
                  <a:cxnLst/>
                  <a:rect l="l" t="t" r="r" b="b"/>
                  <a:pathLst>
                    <a:path w="18240" h="16187" extrusionOk="0">
                      <a:moveTo>
                        <a:pt x="2645" y="0"/>
                      </a:moveTo>
                      <a:lnTo>
                        <a:pt x="2408" y="40"/>
                      </a:lnTo>
                      <a:lnTo>
                        <a:pt x="2132" y="79"/>
                      </a:lnTo>
                      <a:lnTo>
                        <a:pt x="1895" y="119"/>
                      </a:lnTo>
                      <a:lnTo>
                        <a:pt x="1658" y="237"/>
                      </a:lnTo>
                      <a:lnTo>
                        <a:pt x="1421" y="316"/>
                      </a:lnTo>
                      <a:lnTo>
                        <a:pt x="1185" y="474"/>
                      </a:lnTo>
                      <a:lnTo>
                        <a:pt x="948" y="632"/>
                      </a:lnTo>
                      <a:lnTo>
                        <a:pt x="790" y="790"/>
                      </a:lnTo>
                      <a:lnTo>
                        <a:pt x="592" y="987"/>
                      </a:lnTo>
                      <a:lnTo>
                        <a:pt x="434" y="1224"/>
                      </a:lnTo>
                      <a:lnTo>
                        <a:pt x="316" y="1422"/>
                      </a:lnTo>
                      <a:lnTo>
                        <a:pt x="198" y="1659"/>
                      </a:lnTo>
                      <a:lnTo>
                        <a:pt x="119" y="1895"/>
                      </a:lnTo>
                      <a:lnTo>
                        <a:pt x="40" y="2132"/>
                      </a:lnTo>
                      <a:lnTo>
                        <a:pt x="0" y="2409"/>
                      </a:lnTo>
                      <a:lnTo>
                        <a:pt x="0" y="2646"/>
                      </a:lnTo>
                      <a:lnTo>
                        <a:pt x="0" y="2922"/>
                      </a:lnTo>
                      <a:lnTo>
                        <a:pt x="40" y="3198"/>
                      </a:lnTo>
                      <a:lnTo>
                        <a:pt x="119" y="3435"/>
                      </a:lnTo>
                      <a:lnTo>
                        <a:pt x="198" y="3711"/>
                      </a:lnTo>
                      <a:lnTo>
                        <a:pt x="4698" y="14529"/>
                      </a:lnTo>
                      <a:lnTo>
                        <a:pt x="4896" y="14884"/>
                      </a:lnTo>
                      <a:lnTo>
                        <a:pt x="5132" y="15200"/>
                      </a:lnTo>
                      <a:lnTo>
                        <a:pt x="5369" y="15516"/>
                      </a:lnTo>
                      <a:lnTo>
                        <a:pt x="5685" y="15753"/>
                      </a:lnTo>
                      <a:lnTo>
                        <a:pt x="6040" y="15911"/>
                      </a:lnTo>
                      <a:lnTo>
                        <a:pt x="6396" y="16068"/>
                      </a:lnTo>
                      <a:lnTo>
                        <a:pt x="6751" y="16147"/>
                      </a:lnTo>
                      <a:lnTo>
                        <a:pt x="7185" y="16187"/>
                      </a:lnTo>
                      <a:lnTo>
                        <a:pt x="15831" y="16187"/>
                      </a:lnTo>
                      <a:lnTo>
                        <a:pt x="16108" y="16147"/>
                      </a:lnTo>
                      <a:lnTo>
                        <a:pt x="16345" y="16068"/>
                      </a:lnTo>
                      <a:lnTo>
                        <a:pt x="16581" y="15990"/>
                      </a:lnTo>
                      <a:lnTo>
                        <a:pt x="16818" y="15871"/>
                      </a:lnTo>
                      <a:lnTo>
                        <a:pt x="17055" y="15713"/>
                      </a:lnTo>
                      <a:lnTo>
                        <a:pt x="17253" y="15555"/>
                      </a:lnTo>
                      <a:lnTo>
                        <a:pt x="17450" y="15397"/>
                      </a:lnTo>
                      <a:lnTo>
                        <a:pt x="17647" y="15200"/>
                      </a:lnTo>
                      <a:lnTo>
                        <a:pt x="17805" y="15003"/>
                      </a:lnTo>
                      <a:lnTo>
                        <a:pt x="17924" y="14766"/>
                      </a:lnTo>
                      <a:lnTo>
                        <a:pt x="18042" y="14529"/>
                      </a:lnTo>
                      <a:lnTo>
                        <a:pt x="18121" y="14292"/>
                      </a:lnTo>
                      <a:lnTo>
                        <a:pt x="18161" y="14055"/>
                      </a:lnTo>
                      <a:lnTo>
                        <a:pt x="18200" y="13818"/>
                      </a:lnTo>
                      <a:lnTo>
                        <a:pt x="18240" y="13542"/>
                      </a:lnTo>
                      <a:lnTo>
                        <a:pt x="18200" y="13305"/>
                      </a:lnTo>
                      <a:lnTo>
                        <a:pt x="18200" y="13029"/>
                      </a:lnTo>
                      <a:lnTo>
                        <a:pt x="18121" y="12752"/>
                      </a:lnTo>
                      <a:lnTo>
                        <a:pt x="18042" y="12515"/>
                      </a:lnTo>
                      <a:lnTo>
                        <a:pt x="13541" y="1659"/>
                      </a:lnTo>
                      <a:lnTo>
                        <a:pt x="13344" y="1303"/>
                      </a:lnTo>
                      <a:lnTo>
                        <a:pt x="13107" y="987"/>
                      </a:lnTo>
                      <a:lnTo>
                        <a:pt x="12831" y="711"/>
                      </a:lnTo>
                      <a:lnTo>
                        <a:pt x="12555" y="474"/>
                      </a:lnTo>
                      <a:lnTo>
                        <a:pt x="12199" y="277"/>
                      </a:lnTo>
                      <a:lnTo>
                        <a:pt x="11844" y="119"/>
                      </a:lnTo>
                      <a:lnTo>
                        <a:pt x="11449" y="40"/>
                      </a:lnTo>
                      <a:lnTo>
                        <a:pt x="110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6121500" y="3853350"/>
                  <a:ext cx="456000" cy="404675"/>
                </a:xfrm>
                <a:custGeom>
                  <a:avLst/>
                  <a:gdLst/>
                  <a:ahLst/>
                  <a:cxnLst/>
                  <a:rect l="l" t="t" r="r" b="b"/>
                  <a:pathLst>
                    <a:path w="18240" h="16187" fill="none" extrusionOk="0">
                      <a:moveTo>
                        <a:pt x="15594" y="16187"/>
                      </a:moveTo>
                      <a:lnTo>
                        <a:pt x="7185" y="16187"/>
                      </a:lnTo>
                      <a:lnTo>
                        <a:pt x="7185" y="16187"/>
                      </a:lnTo>
                      <a:lnTo>
                        <a:pt x="6751" y="16147"/>
                      </a:lnTo>
                      <a:lnTo>
                        <a:pt x="6396" y="16068"/>
                      </a:lnTo>
                      <a:lnTo>
                        <a:pt x="6040" y="15911"/>
                      </a:lnTo>
                      <a:lnTo>
                        <a:pt x="5685" y="15753"/>
                      </a:lnTo>
                      <a:lnTo>
                        <a:pt x="5369" y="15516"/>
                      </a:lnTo>
                      <a:lnTo>
                        <a:pt x="5132" y="15200"/>
                      </a:lnTo>
                      <a:lnTo>
                        <a:pt x="4896" y="14884"/>
                      </a:lnTo>
                      <a:lnTo>
                        <a:pt x="4698" y="14529"/>
                      </a:lnTo>
                      <a:lnTo>
                        <a:pt x="198" y="3711"/>
                      </a:lnTo>
                      <a:lnTo>
                        <a:pt x="198" y="3711"/>
                      </a:lnTo>
                      <a:lnTo>
                        <a:pt x="119" y="3435"/>
                      </a:lnTo>
                      <a:lnTo>
                        <a:pt x="40" y="3198"/>
                      </a:lnTo>
                      <a:lnTo>
                        <a:pt x="0" y="2922"/>
                      </a:lnTo>
                      <a:lnTo>
                        <a:pt x="0" y="2646"/>
                      </a:lnTo>
                      <a:lnTo>
                        <a:pt x="0" y="2409"/>
                      </a:lnTo>
                      <a:lnTo>
                        <a:pt x="40" y="2132"/>
                      </a:lnTo>
                      <a:lnTo>
                        <a:pt x="119" y="1895"/>
                      </a:lnTo>
                      <a:lnTo>
                        <a:pt x="198" y="1659"/>
                      </a:lnTo>
                      <a:lnTo>
                        <a:pt x="316" y="1422"/>
                      </a:lnTo>
                      <a:lnTo>
                        <a:pt x="434" y="1224"/>
                      </a:lnTo>
                      <a:lnTo>
                        <a:pt x="592" y="987"/>
                      </a:lnTo>
                      <a:lnTo>
                        <a:pt x="790" y="790"/>
                      </a:lnTo>
                      <a:lnTo>
                        <a:pt x="948" y="632"/>
                      </a:lnTo>
                      <a:lnTo>
                        <a:pt x="1185" y="474"/>
                      </a:lnTo>
                      <a:lnTo>
                        <a:pt x="1421" y="316"/>
                      </a:lnTo>
                      <a:lnTo>
                        <a:pt x="1658" y="237"/>
                      </a:lnTo>
                      <a:lnTo>
                        <a:pt x="1658" y="237"/>
                      </a:lnTo>
                      <a:lnTo>
                        <a:pt x="1895" y="119"/>
                      </a:lnTo>
                      <a:lnTo>
                        <a:pt x="2132" y="79"/>
                      </a:lnTo>
                      <a:lnTo>
                        <a:pt x="2408" y="40"/>
                      </a:lnTo>
                      <a:lnTo>
                        <a:pt x="2645" y="0"/>
                      </a:lnTo>
                      <a:lnTo>
                        <a:pt x="11054" y="0"/>
                      </a:lnTo>
                      <a:lnTo>
                        <a:pt x="11054" y="0"/>
                      </a:lnTo>
                      <a:lnTo>
                        <a:pt x="11449" y="40"/>
                      </a:lnTo>
                      <a:lnTo>
                        <a:pt x="11844" y="119"/>
                      </a:lnTo>
                      <a:lnTo>
                        <a:pt x="12199" y="277"/>
                      </a:lnTo>
                      <a:lnTo>
                        <a:pt x="12555" y="474"/>
                      </a:lnTo>
                      <a:lnTo>
                        <a:pt x="12831" y="711"/>
                      </a:lnTo>
                      <a:lnTo>
                        <a:pt x="13107" y="987"/>
                      </a:lnTo>
                      <a:lnTo>
                        <a:pt x="13344" y="1303"/>
                      </a:lnTo>
                      <a:lnTo>
                        <a:pt x="13541" y="1659"/>
                      </a:lnTo>
                      <a:lnTo>
                        <a:pt x="18042" y="12515"/>
                      </a:lnTo>
                      <a:lnTo>
                        <a:pt x="18042" y="12515"/>
                      </a:lnTo>
                      <a:lnTo>
                        <a:pt x="18121" y="12752"/>
                      </a:lnTo>
                      <a:lnTo>
                        <a:pt x="18200" y="13029"/>
                      </a:lnTo>
                      <a:lnTo>
                        <a:pt x="18200" y="13305"/>
                      </a:lnTo>
                      <a:lnTo>
                        <a:pt x="18240" y="13542"/>
                      </a:lnTo>
                      <a:lnTo>
                        <a:pt x="18200" y="13818"/>
                      </a:lnTo>
                      <a:lnTo>
                        <a:pt x="18161" y="14055"/>
                      </a:lnTo>
                      <a:lnTo>
                        <a:pt x="18121" y="14292"/>
                      </a:lnTo>
                      <a:lnTo>
                        <a:pt x="18042" y="14529"/>
                      </a:lnTo>
                      <a:lnTo>
                        <a:pt x="17924" y="14766"/>
                      </a:lnTo>
                      <a:lnTo>
                        <a:pt x="17805" y="15003"/>
                      </a:lnTo>
                      <a:lnTo>
                        <a:pt x="17647" y="15200"/>
                      </a:lnTo>
                      <a:lnTo>
                        <a:pt x="17450" y="15397"/>
                      </a:lnTo>
                      <a:lnTo>
                        <a:pt x="17253" y="15555"/>
                      </a:lnTo>
                      <a:lnTo>
                        <a:pt x="17055" y="15713"/>
                      </a:lnTo>
                      <a:lnTo>
                        <a:pt x="16818" y="15871"/>
                      </a:lnTo>
                      <a:lnTo>
                        <a:pt x="16581" y="15990"/>
                      </a:lnTo>
                      <a:lnTo>
                        <a:pt x="16581" y="15990"/>
                      </a:lnTo>
                      <a:lnTo>
                        <a:pt x="16345" y="16068"/>
                      </a:lnTo>
                      <a:lnTo>
                        <a:pt x="16108" y="16147"/>
                      </a:lnTo>
                      <a:lnTo>
                        <a:pt x="15831" y="16187"/>
                      </a:lnTo>
                      <a:lnTo>
                        <a:pt x="15594" y="161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6136300" y="3888875"/>
                  <a:ext cx="389875" cy="360275"/>
                </a:xfrm>
                <a:custGeom>
                  <a:avLst/>
                  <a:gdLst/>
                  <a:ahLst/>
                  <a:cxnLst/>
                  <a:rect l="l" t="t" r="r" b="b"/>
                  <a:pathLst>
                    <a:path w="15595" h="14411" extrusionOk="0">
                      <a:moveTo>
                        <a:pt x="435" y="1"/>
                      </a:moveTo>
                      <a:lnTo>
                        <a:pt x="277" y="198"/>
                      </a:lnTo>
                      <a:lnTo>
                        <a:pt x="158" y="395"/>
                      </a:lnTo>
                      <a:lnTo>
                        <a:pt x="79" y="593"/>
                      </a:lnTo>
                      <a:lnTo>
                        <a:pt x="40" y="830"/>
                      </a:lnTo>
                      <a:lnTo>
                        <a:pt x="0" y="1027"/>
                      </a:lnTo>
                      <a:lnTo>
                        <a:pt x="40" y="1264"/>
                      </a:lnTo>
                      <a:lnTo>
                        <a:pt x="79" y="1501"/>
                      </a:lnTo>
                      <a:lnTo>
                        <a:pt x="158" y="1738"/>
                      </a:lnTo>
                      <a:lnTo>
                        <a:pt x="4975" y="13384"/>
                      </a:lnTo>
                      <a:lnTo>
                        <a:pt x="5093" y="13582"/>
                      </a:lnTo>
                      <a:lnTo>
                        <a:pt x="5212" y="13779"/>
                      </a:lnTo>
                      <a:lnTo>
                        <a:pt x="5409" y="13976"/>
                      </a:lnTo>
                      <a:lnTo>
                        <a:pt x="5606" y="14134"/>
                      </a:lnTo>
                      <a:lnTo>
                        <a:pt x="5804" y="14253"/>
                      </a:lnTo>
                      <a:lnTo>
                        <a:pt x="6041" y="14332"/>
                      </a:lnTo>
                      <a:lnTo>
                        <a:pt x="6278" y="14371"/>
                      </a:lnTo>
                      <a:lnTo>
                        <a:pt x="6514" y="14411"/>
                      </a:lnTo>
                      <a:lnTo>
                        <a:pt x="13936" y="14411"/>
                      </a:lnTo>
                      <a:lnTo>
                        <a:pt x="14252" y="14371"/>
                      </a:lnTo>
                      <a:lnTo>
                        <a:pt x="14568" y="14253"/>
                      </a:lnTo>
                      <a:lnTo>
                        <a:pt x="14884" y="14095"/>
                      </a:lnTo>
                      <a:lnTo>
                        <a:pt x="15121" y="13897"/>
                      </a:lnTo>
                      <a:lnTo>
                        <a:pt x="15318" y="13660"/>
                      </a:lnTo>
                      <a:lnTo>
                        <a:pt x="15476" y="13345"/>
                      </a:lnTo>
                      <a:lnTo>
                        <a:pt x="15555" y="13068"/>
                      </a:lnTo>
                      <a:lnTo>
                        <a:pt x="15595" y="12752"/>
                      </a:lnTo>
                      <a:lnTo>
                        <a:pt x="15555" y="12397"/>
                      </a:lnTo>
                      <a:lnTo>
                        <a:pt x="15476" y="12081"/>
                      </a:lnTo>
                      <a:lnTo>
                        <a:pt x="10660" y="474"/>
                      </a:lnTo>
                      <a:lnTo>
                        <a:pt x="10541" y="198"/>
                      </a:lnTo>
                      <a:lnTo>
                        <a:pt x="10383" y="1"/>
                      </a:ln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6136300" y="3888875"/>
                  <a:ext cx="389875" cy="360275"/>
                </a:xfrm>
                <a:custGeom>
                  <a:avLst/>
                  <a:gdLst/>
                  <a:ahLst/>
                  <a:cxnLst/>
                  <a:rect l="l" t="t" r="r" b="b"/>
                  <a:pathLst>
                    <a:path w="15595" h="14411" fill="none" extrusionOk="0">
                      <a:moveTo>
                        <a:pt x="10383" y="1"/>
                      </a:moveTo>
                      <a:lnTo>
                        <a:pt x="435" y="1"/>
                      </a:lnTo>
                      <a:lnTo>
                        <a:pt x="435" y="1"/>
                      </a:lnTo>
                      <a:lnTo>
                        <a:pt x="277" y="198"/>
                      </a:lnTo>
                      <a:lnTo>
                        <a:pt x="158" y="395"/>
                      </a:lnTo>
                      <a:lnTo>
                        <a:pt x="79" y="593"/>
                      </a:lnTo>
                      <a:lnTo>
                        <a:pt x="40" y="830"/>
                      </a:lnTo>
                      <a:lnTo>
                        <a:pt x="0" y="1027"/>
                      </a:lnTo>
                      <a:lnTo>
                        <a:pt x="40" y="1264"/>
                      </a:lnTo>
                      <a:lnTo>
                        <a:pt x="79" y="1501"/>
                      </a:lnTo>
                      <a:lnTo>
                        <a:pt x="158" y="1738"/>
                      </a:lnTo>
                      <a:lnTo>
                        <a:pt x="4975" y="13384"/>
                      </a:lnTo>
                      <a:lnTo>
                        <a:pt x="4975" y="13384"/>
                      </a:lnTo>
                      <a:lnTo>
                        <a:pt x="5093" y="13582"/>
                      </a:lnTo>
                      <a:lnTo>
                        <a:pt x="5212" y="13779"/>
                      </a:lnTo>
                      <a:lnTo>
                        <a:pt x="5409" y="13976"/>
                      </a:lnTo>
                      <a:lnTo>
                        <a:pt x="5606" y="14134"/>
                      </a:lnTo>
                      <a:lnTo>
                        <a:pt x="5804" y="14253"/>
                      </a:lnTo>
                      <a:lnTo>
                        <a:pt x="6041" y="14332"/>
                      </a:lnTo>
                      <a:lnTo>
                        <a:pt x="6278" y="14371"/>
                      </a:lnTo>
                      <a:lnTo>
                        <a:pt x="6514" y="14411"/>
                      </a:lnTo>
                      <a:lnTo>
                        <a:pt x="6514" y="14411"/>
                      </a:lnTo>
                      <a:lnTo>
                        <a:pt x="6514" y="14411"/>
                      </a:lnTo>
                      <a:lnTo>
                        <a:pt x="13936" y="14411"/>
                      </a:lnTo>
                      <a:lnTo>
                        <a:pt x="13936" y="14411"/>
                      </a:lnTo>
                      <a:lnTo>
                        <a:pt x="14252" y="14371"/>
                      </a:lnTo>
                      <a:lnTo>
                        <a:pt x="14568" y="14253"/>
                      </a:lnTo>
                      <a:lnTo>
                        <a:pt x="14568" y="14253"/>
                      </a:lnTo>
                      <a:lnTo>
                        <a:pt x="14884" y="14095"/>
                      </a:lnTo>
                      <a:lnTo>
                        <a:pt x="15121" y="13897"/>
                      </a:lnTo>
                      <a:lnTo>
                        <a:pt x="15318" y="13660"/>
                      </a:lnTo>
                      <a:lnTo>
                        <a:pt x="15476" y="13345"/>
                      </a:lnTo>
                      <a:lnTo>
                        <a:pt x="15555" y="13068"/>
                      </a:lnTo>
                      <a:lnTo>
                        <a:pt x="15595" y="12752"/>
                      </a:lnTo>
                      <a:lnTo>
                        <a:pt x="15555" y="12397"/>
                      </a:lnTo>
                      <a:lnTo>
                        <a:pt x="15476" y="12081"/>
                      </a:lnTo>
                      <a:lnTo>
                        <a:pt x="10660" y="474"/>
                      </a:lnTo>
                      <a:lnTo>
                        <a:pt x="10660" y="474"/>
                      </a:lnTo>
                      <a:lnTo>
                        <a:pt x="10541" y="198"/>
                      </a:lnTo>
                      <a:lnTo>
                        <a:pt x="103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p:cNvSpPr/>
                <p:nvPr/>
              </p:nvSpPr>
              <p:spPr>
                <a:xfrm>
                  <a:off x="6023775" y="3707275"/>
                  <a:ext cx="495500" cy="181625"/>
                </a:xfrm>
                <a:custGeom>
                  <a:avLst/>
                  <a:gdLst/>
                  <a:ahLst/>
                  <a:cxnLst/>
                  <a:rect l="l" t="t" r="r" b="b"/>
                  <a:pathLst>
                    <a:path w="19820" h="7265" extrusionOk="0">
                      <a:moveTo>
                        <a:pt x="2330" y="1"/>
                      </a:moveTo>
                      <a:lnTo>
                        <a:pt x="2054" y="40"/>
                      </a:lnTo>
                      <a:lnTo>
                        <a:pt x="1817" y="119"/>
                      </a:lnTo>
                      <a:lnTo>
                        <a:pt x="1580" y="198"/>
                      </a:lnTo>
                      <a:lnTo>
                        <a:pt x="1343" y="316"/>
                      </a:lnTo>
                      <a:lnTo>
                        <a:pt x="1146" y="435"/>
                      </a:lnTo>
                      <a:lnTo>
                        <a:pt x="948" y="593"/>
                      </a:lnTo>
                      <a:lnTo>
                        <a:pt x="751" y="751"/>
                      </a:lnTo>
                      <a:lnTo>
                        <a:pt x="593" y="948"/>
                      </a:lnTo>
                      <a:lnTo>
                        <a:pt x="435" y="1145"/>
                      </a:lnTo>
                      <a:lnTo>
                        <a:pt x="317" y="1343"/>
                      </a:lnTo>
                      <a:lnTo>
                        <a:pt x="198" y="1580"/>
                      </a:lnTo>
                      <a:lnTo>
                        <a:pt x="119" y="1817"/>
                      </a:lnTo>
                      <a:lnTo>
                        <a:pt x="40" y="2053"/>
                      </a:lnTo>
                      <a:lnTo>
                        <a:pt x="1" y="2330"/>
                      </a:lnTo>
                      <a:lnTo>
                        <a:pt x="1" y="2567"/>
                      </a:lnTo>
                      <a:lnTo>
                        <a:pt x="1" y="4659"/>
                      </a:lnTo>
                      <a:lnTo>
                        <a:pt x="1" y="4935"/>
                      </a:lnTo>
                      <a:lnTo>
                        <a:pt x="40" y="5212"/>
                      </a:lnTo>
                      <a:lnTo>
                        <a:pt x="119" y="5449"/>
                      </a:lnTo>
                      <a:lnTo>
                        <a:pt x="198" y="5686"/>
                      </a:lnTo>
                      <a:lnTo>
                        <a:pt x="317" y="5922"/>
                      </a:lnTo>
                      <a:lnTo>
                        <a:pt x="435" y="6120"/>
                      </a:lnTo>
                      <a:lnTo>
                        <a:pt x="593" y="6317"/>
                      </a:lnTo>
                      <a:lnTo>
                        <a:pt x="751" y="6515"/>
                      </a:lnTo>
                      <a:lnTo>
                        <a:pt x="948" y="6673"/>
                      </a:lnTo>
                      <a:lnTo>
                        <a:pt x="1146" y="6830"/>
                      </a:lnTo>
                      <a:lnTo>
                        <a:pt x="1343" y="6949"/>
                      </a:lnTo>
                      <a:lnTo>
                        <a:pt x="1580" y="7067"/>
                      </a:lnTo>
                      <a:lnTo>
                        <a:pt x="1817" y="7146"/>
                      </a:lnTo>
                      <a:lnTo>
                        <a:pt x="2054" y="7225"/>
                      </a:lnTo>
                      <a:lnTo>
                        <a:pt x="2330" y="7265"/>
                      </a:lnTo>
                      <a:lnTo>
                        <a:pt x="17490" y="7265"/>
                      </a:lnTo>
                      <a:lnTo>
                        <a:pt x="17727" y="7225"/>
                      </a:lnTo>
                      <a:lnTo>
                        <a:pt x="18003" y="7146"/>
                      </a:lnTo>
                      <a:lnTo>
                        <a:pt x="18240" y="7067"/>
                      </a:lnTo>
                      <a:lnTo>
                        <a:pt x="18437" y="6949"/>
                      </a:lnTo>
                      <a:lnTo>
                        <a:pt x="18674" y="6830"/>
                      </a:lnTo>
                      <a:lnTo>
                        <a:pt x="18872" y="6673"/>
                      </a:lnTo>
                      <a:lnTo>
                        <a:pt x="19069" y="6515"/>
                      </a:lnTo>
                      <a:lnTo>
                        <a:pt x="19227" y="6317"/>
                      </a:lnTo>
                      <a:lnTo>
                        <a:pt x="19385" y="6120"/>
                      </a:lnTo>
                      <a:lnTo>
                        <a:pt x="19503" y="5922"/>
                      </a:lnTo>
                      <a:lnTo>
                        <a:pt x="19622" y="5686"/>
                      </a:lnTo>
                      <a:lnTo>
                        <a:pt x="19701" y="5449"/>
                      </a:lnTo>
                      <a:lnTo>
                        <a:pt x="19740" y="5212"/>
                      </a:lnTo>
                      <a:lnTo>
                        <a:pt x="19780" y="4935"/>
                      </a:lnTo>
                      <a:lnTo>
                        <a:pt x="19819" y="4659"/>
                      </a:lnTo>
                      <a:lnTo>
                        <a:pt x="19819" y="2567"/>
                      </a:lnTo>
                      <a:lnTo>
                        <a:pt x="19780" y="2330"/>
                      </a:lnTo>
                      <a:lnTo>
                        <a:pt x="19740" y="2053"/>
                      </a:lnTo>
                      <a:lnTo>
                        <a:pt x="19701" y="1817"/>
                      </a:lnTo>
                      <a:lnTo>
                        <a:pt x="19622" y="1580"/>
                      </a:lnTo>
                      <a:lnTo>
                        <a:pt x="19503" y="1343"/>
                      </a:lnTo>
                      <a:lnTo>
                        <a:pt x="19385" y="1145"/>
                      </a:lnTo>
                      <a:lnTo>
                        <a:pt x="19227" y="948"/>
                      </a:lnTo>
                      <a:lnTo>
                        <a:pt x="19069" y="751"/>
                      </a:lnTo>
                      <a:lnTo>
                        <a:pt x="18872" y="593"/>
                      </a:lnTo>
                      <a:lnTo>
                        <a:pt x="18674" y="435"/>
                      </a:lnTo>
                      <a:lnTo>
                        <a:pt x="18437" y="316"/>
                      </a:lnTo>
                      <a:lnTo>
                        <a:pt x="18240" y="198"/>
                      </a:lnTo>
                      <a:lnTo>
                        <a:pt x="18003" y="119"/>
                      </a:lnTo>
                      <a:lnTo>
                        <a:pt x="17727" y="40"/>
                      </a:lnTo>
                      <a:lnTo>
                        <a:pt x="1749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6023775" y="3707275"/>
                  <a:ext cx="495500" cy="181625"/>
                </a:xfrm>
                <a:custGeom>
                  <a:avLst/>
                  <a:gdLst/>
                  <a:ahLst/>
                  <a:cxnLst/>
                  <a:rect l="l" t="t" r="r" b="b"/>
                  <a:pathLst>
                    <a:path w="19820" h="7265" fill="none" extrusionOk="0">
                      <a:moveTo>
                        <a:pt x="2567" y="1"/>
                      </a:moveTo>
                      <a:lnTo>
                        <a:pt x="17214" y="1"/>
                      </a:lnTo>
                      <a:lnTo>
                        <a:pt x="17214" y="1"/>
                      </a:lnTo>
                      <a:lnTo>
                        <a:pt x="17490" y="1"/>
                      </a:lnTo>
                      <a:lnTo>
                        <a:pt x="17727" y="40"/>
                      </a:lnTo>
                      <a:lnTo>
                        <a:pt x="18003" y="119"/>
                      </a:lnTo>
                      <a:lnTo>
                        <a:pt x="18240" y="198"/>
                      </a:lnTo>
                      <a:lnTo>
                        <a:pt x="18437" y="316"/>
                      </a:lnTo>
                      <a:lnTo>
                        <a:pt x="18674" y="435"/>
                      </a:lnTo>
                      <a:lnTo>
                        <a:pt x="18872" y="593"/>
                      </a:lnTo>
                      <a:lnTo>
                        <a:pt x="19069" y="751"/>
                      </a:lnTo>
                      <a:lnTo>
                        <a:pt x="19227" y="948"/>
                      </a:lnTo>
                      <a:lnTo>
                        <a:pt x="19385" y="1145"/>
                      </a:lnTo>
                      <a:lnTo>
                        <a:pt x="19503" y="1343"/>
                      </a:lnTo>
                      <a:lnTo>
                        <a:pt x="19622" y="1580"/>
                      </a:lnTo>
                      <a:lnTo>
                        <a:pt x="19701" y="1817"/>
                      </a:lnTo>
                      <a:lnTo>
                        <a:pt x="19740" y="2053"/>
                      </a:lnTo>
                      <a:lnTo>
                        <a:pt x="19780" y="2330"/>
                      </a:lnTo>
                      <a:lnTo>
                        <a:pt x="19819" y="2567"/>
                      </a:lnTo>
                      <a:lnTo>
                        <a:pt x="19819" y="4659"/>
                      </a:lnTo>
                      <a:lnTo>
                        <a:pt x="19819" y="4659"/>
                      </a:lnTo>
                      <a:lnTo>
                        <a:pt x="19780" y="4935"/>
                      </a:lnTo>
                      <a:lnTo>
                        <a:pt x="19740" y="5212"/>
                      </a:lnTo>
                      <a:lnTo>
                        <a:pt x="19701" y="5449"/>
                      </a:lnTo>
                      <a:lnTo>
                        <a:pt x="19622" y="5686"/>
                      </a:lnTo>
                      <a:lnTo>
                        <a:pt x="19503" y="5922"/>
                      </a:lnTo>
                      <a:lnTo>
                        <a:pt x="19385" y="6120"/>
                      </a:lnTo>
                      <a:lnTo>
                        <a:pt x="19227" y="6317"/>
                      </a:lnTo>
                      <a:lnTo>
                        <a:pt x="19069" y="6515"/>
                      </a:lnTo>
                      <a:lnTo>
                        <a:pt x="18872" y="6673"/>
                      </a:lnTo>
                      <a:lnTo>
                        <a:pt x="18674" y="6830"/>
                      </a:lnTo>
                      <a:lnTo>
                        <a:pt x="18437" y="6949"/>
                      </a:lnTo>
                      <a:lnTo>
                        <a:pt x="18240" y="7067"/>
                      </a:lnTo>
                      <a:lnTo>
                        <a:pt x="18003" y="7146"/>
                      </a:lnTo>
                      <a:lnTo>
                        <a:pt x="17727" y="7225"/>
                      </a:lnTo>
                      <a:lnTo>
                        <a:pt x="17490" y="7265"/>
                      </a:lnTo>
                      <a:lnTo>
                        <a:pt x="17214" y="7265"/>
                      </a:lnTo>
                      <a:lnTo>
                        <a:pt x="2567" y="7265"/>
                      </a:lnTo>
                      <a:lnTo>
                        <a:pt x="2567" y="7265"/>
                      </a:lnTo>
                      <a:lnTo>
                        <a:pt x="2330" y="7265"/>
                      </a:lnTo>
                      <a:lnTo>
                        <a:pt x="2054" y="7225"/>
                      </a:lnTo>
                      <a:lnTo>
                        <a:pt x="1817" y="7146"/>
                      </a:lnTo>
                      <a:lnTo>
                        <a:pt x="1580" y="7067"/>
                      </a:lnTo>
                      <a:lnTo>
                        <a:pt x="1343" y="6949"/>
                      </a:lnTo>
                      <a:lnTo>
                        <a:pt x="1146" y="6830"/>
                      </a:lnTo>
                      <a:lnTo>
                        <a:pt x="948" y="6673"/>
                      </a:lnTo>
                      <a:lnTo>
                        <a:pt x="751" y="6515"/>
                      </a:lnTo>
                      <a:lnTo>
                        <a:pt x="593" y="6317"/>
                      </a:lnTo>
                      <a:lnTo>
                        <a:pt x="435" y="6120"/>
                      </a:lnTo>
                      <a:lnTo>
                        <a:pt x="317" y="5922"/>
                      </a:lnTo>
                      <a:lnTo>
                        <a:pt x="198" y="5686"/>
                      </a:lnTo>
                      <a:lnTo>
                        <a:pt x="119" y="5449"/>
                      </a:lnTo>
                      <a:lnTo>
                        <a:pt x="40" y="5212"/>
                      </a:lnTo>
                      <a:lnTo>
                        <a:pt x="1" y="4935"/>
                      </a:lnTo>
                      <a:lnTo>
                        <a:pt x="1" y="4659"/>
                      </a:lnTo>
                      <a:lnTo>
                        <a:pt x="1" y="2567"/>
                      </a:lnTo>
                      <a:lnTo>
                        <a:pt x="1" y="2567"/>
                      </a:lnTo>
                      <a:lnTo>
                        <a:pt x="1" y="2330"/>
                      </a:lnTo>
                      <a:lnTo>
                        <a:pt x="40" y="2053"/>
                      </a:lnTo>
                      <a:lnTo>
                        <a:pt x="119" y="1817"/>
                      </a:lnTo>
                      <a:lnTo>
                        <a:pt x="198" y="1580"/>
                      </a:lnTo>
                      <a:lnTo>
                        <a:pt x="317" y="1343"/>
                      </a:lnTo>
                      <a:lnTo>
                        <a:pt x="435" y="1145"/>
                      </a:lnTo>
                      <a:lnTo>
                        <a:pt x="593" y="948"/>
                      </a:lnTo>
                      <a:lnTo>
                        <a:pt x="751" y="751"/>
                      </a:lnTo>
                      <a:lnTo>
                        <a:pt x="948" y="593"/>
                      </a:lnTo>
                      <a:lnTo>
                        <a:pt x="1146" y="435"/>
                      </a:lnTo>
                      <a:lnTo>
                        <a:pt x="1343" y="316"/>
                      </a:lnTo>
                      <a:lnTo>
                        <a:pt x="1580" y="198"/>
                      </a:lnTo>
                      <a:lnTo>
                        <a:pt x="1817" y="119"/>
                      </a:lnTo>
                      <a:lnTo>
                        <a:pt x="2054" y="40"/>
                      </a:lnTo>
                      <a:lnTo>
                        <a:pt x="2330" y="1"/>
                      </a:lnTo>
                      <a:lnTo>
                        <a:pt x="25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5989225" y="3287800"/>
                  <a:ext cx="705725" cy="466875"/>
                </a:xfrm>
                <a:custGeom>
                  <a:avLst/>
                  <a:gdLst/>
                  <a:ahLst/>
                  <a:cxnLst/>
                  <a:rect l="l" t="t" r="r" b="b"/>
                  <a:pathLst>
                    <a:path w="28229" h="18675" extrusionOk="0">
                      <a:moveTo>
                        <a:pt x="1" y="1"/>
                      </a:moveTo>
                      <a:lnTo>
                        <a:pt x="1" y="18675"/>
                      </a:lnTo>
                      <a:lnTo>
                        <a:pt x="22030" y="18675"/>
                      </a:lnTo>
                      <a:lnTo>
                        <a:pt x="22662" y="18635"/>
                      </a:lnTo>
                      <a:lnTo>
                        <a:pt x="23294" y="18556"/>
                      </a:lnTo>
                      <a:lnTo>
                        <a:pt x="23886" y="18398"/>
                      </a:lnTo>
                      <a:lnTo>
                        <a:pt x="24439" y="18201"/>
                      </a:lnTo>
                      <a:lnTo>
                        <a:pt x="24991" y="17924"/>
                      </a:lnTo>
                      <a:lnTo>
                        <a:pt x="25504" y="17609"/>
                      </a:lnTo>
                      <a:lnTo>
                        <a:pt x="25978" y="17253"/>
                      </a:lnTo>
                      <a:lnTo>
                        <a:pt x="26412" y="16859"/>
                      </a:lnTo>
                      <a:lnTo>
                        <a:pt x="26807" y="16424"/>
                      </a:lnTo>
                      <a:lnTo>
                        <a:pt x="27163" y="15950"/>
                      </a:lnTo>
                      <a:lnTo>
                        <a:pt x="27478" y="15437"/>
                      </a:lnTo>
                      <a:lnTo>
                        <a:pt x="27715" y="14885"/>
                      </a:lnTo>
                      <a:lnTo>
                        <a:pt x="27952" y="14332"/>
                      </a:lnTo>
                      <a:lnTo>
                        <a:pt x="28071" y="13740"/>
                      </a:lnTo>
                      <a:lnTo>
                        <a:pt x="28189" y="13108"/>
                      </a:lnTo>
                      <a:lnTo>
                        <a:pt x="28229" y="12476"/>
                      </a:lnTo>
                      <a:lnTo>
                        <a:pt x="2822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p:cNvSpPr/>
                <p:nvPr/>
              </p:nvSpPr>
              <p:spPr>
                <a:xfrm>
                  <a:off x="5989225" y="3287800"/>
                  <a:ext cx="705725" cy="466875"/>
                </a:xfrm>
                <a:custGeom>
                  <a:avLst/>
                  <a:gdLst/>
                  <a:ahLst/>
                  <a:cxnLst/>
                  <a:rect l="l" t="t" r="r" b="b"/>
                  <a:pathLst>
                    <a:path w="28229" h="18675" fill="none" extrusionOk="0">
                      <a:moveTo>
                        <a:pt x="1" y="1"/>
                      </a:moveTo>
                      <a:lnTo>
                        <a:pt x="28229" y="1"/>
                      </a:lnTo>
                      <a:lnTo>
                        <a:pt x="28229" y="12476"/>
                      </a:lnTo>
                      <a:lnTo>
                        <a:pt x="28229" y="12476"/>
                      </a:lnTo>
                      <a:lnTo>
                        <a:pt x="28189" y="13108"/>
                      </a:lnTo>
                      <a:lnTo>
                        <a:pt x="28071" y="13740"/>
                      </a:lnTo>
                      <a:lnTo>
                        <a:pt x="27952" y="14332"/>
                      </a:lnTo>
                      <a:lnTo>
                        <a:pt x="27715" y="14885"/>
                      </a:lnTo>
                      <a:lnTo>
                        <a:pt x="27478" y="15437"/>
                      </a:lnTo>
                      <a:lnTo>
                        <a:pt x="27163" y="15950"/>
                      </a:lnTo>
                      <a:lnTo>
                        <a:pt x="26807" y="16424"/>
                      </a:lnTo>
                      <a:lnTo>
                        <a:pt x="26412" y="16859"/>
                      </a:lnTo>
                      <a:lnTo>
                        <a:pt x="25978" y="17253"/>
                      </a:lnTo>
                      <a:lnTo>
                        <a:pt x="25504" y="17609"/>
                      </a:lnTo>
                      <a:lnTo>
                        <a:pt x="24991" y="17924"/>
                      </a:lnTo>
                      <a:lnTo>
                        <a:pt x="24439" y="18201"/>
                      </a:lnTo>
                      <a:lnTo>
                        <a:pt x="23886" y="18398"/>
                      </a:lnTo>
                      <a:lnTo>
                        <a:pt x="23294" y="18556"/>
                      </a:lnTo>
                      <a:lnTo>
                        <a:pt x="22662" y="18635"/>
                      </a:lnTo>
                      <a:lnTo>
                        <a:pt x="22030" y="18675"/>
                      </a:lnTo>
                      <a:lnTo>
                        <a:pt x="22030" y="18675"/>
                      </a:lnTo>
                      <a:lnTo>
                        <a:pt x="1" y="1867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6151100" y="3423025"/>
                  <a:ext cx="414550" cy="302050"/>
                </a:xfrm>
                <a:custGeom>
                  <a:avLst/>
                  <a:gdLst/>
                  <a:ahLst/>
                  <a:cxnLst/>
                  <a:rect l="l" t="t" r="r" b="b"/>
                  <a:pathLst>
                    <a:path w="16582" h="12082" extrusionOk="0">
                      <a:moveTo>
                        <a:pt x="16582" y="1"/>
                      </a:moveTo>
                      <a:lnTo>
                        <a:pt x="14568" y="1066"/>
                      </a:lnTo>
                      <a:lnTo>
                        <a:pt x="12634" y="2053"/>
                      </a:lnTo>
                      <a:lnTo>
                        <a:pt x="11844" y="2409"/>
                      </a:lnTo>
                      <a:lnTo>
                        <a:pt x="11134" y="2685"/>
                      </a:lnTo>
                      <a:lnTo>
                        <a:pt x="10384" y="2883"/>
                      </a:lnTo>
                      <a:lnTo>
                        <a:pt x="9594" y="3001"/>
                      </a:lnTo>
                      <a:lnTo>
                        <a:pt x="8646" y="3080"/>
                      </a:lnTo>
                      <a:lnTo>
                        <a:pt x="7541" y="3119"/>
                      </a:lnTo>
                      <a:lnTo>
                        <a:pt x="7581" y="3514"/>
                      </a:lnTo>
                      <a:lnTo>
                        <a:pt x="7620" y="3909"/>
                      </a:lnTo>
                      <a:lnTo>
                        <a:pt x="7620" y="4225"/>
                      </a:lnTo>
                      <a:lnTo>
                        <a:pt x="7541" y="4541"/>
                      </a:lnTo>
                      <a:lnTo>
                        <a:pt x="7462" y="4856"/>
                      </a:lnTo>
                      <a:lnTo>
                        <a:pt x="7344" y="5133"/>
                      </a:lnTo>
                      <a:lnTo>
                        <a:pt x="7225" y="5409"/>
                      </a:lnTo>
                      <a:lnTo>
                        <a:pt x="7028" y="5686"/>
                      </a:lnTo>
                      <a:lnTo>
                        <a:pt x="6830" y="5922"/>
                      </a:lnTo>
                      <a:lnTo>
                        <a:pt x="6594" y="6159"/>
                      </a:lnTo>
                      <a:lnTo>
                        <a:pt x="1" y="12081"/>
                      </a:lnTo>
                      <a:lnTo>
                        <a:pt x="11647" y="12081"/>
                      </a:lnTo>
                      <a:lnTo>
                        <a:pt x="12160" y="12042"/>
                      </a:lnTo>
                      <a:lnTo>
                        <a:pt x="12673" y="11963"/>
                      </a:lnTo>
                      <a:lnTo>
                        <a:pt x="13147" y="11844"/>
                      </a:lnTo>
                      <a:lnTo>
                        <a:pt x="13581" y="11686"/>
                      </a:lnTo>
                      <a:lnTo>
                        <a:pt x="14016" y="11489"/>
                      </a:lnTo>
                      <a:lnTo>
                        <a:pt x="14410" y="11213"/>
                      </a:lnTo>
                      <a:lnTo>
                        <a:pt x="14805" y="10936"/>
                      </a:lnTo>
                      <a:lnTo>
                        <a:pt x="15161" y="10620"/>
                      </a:lnTo>
                      <a:lnTo>
                        <a:pt x="15476" y="10265"/>
                      </a:lnTo>
                      <a:lnTo>
                        <a:pt x="15753" y="9910"/>
                      </a:lnTo>
                      <a:lnTo>
                        <a:pt x="15990" y="9476"/>
                      </a:lnTo>
                      <a:lnTo>
                        <a:pt x="16226" y="9041"/>
                      </a:lnTo>
                      <a:lnTo>
                        <a:pt x="16384" y="8607"/>
                      </a:lnTo>
                      <a:lnTo>
                        <a:pt x="16503" y="8133"/>
                      </a:lnTo>
                      <a:lnTo>
                        <a:pt x="16582" y="7660"/>
                      </a:lnTo>
                      <a:lnTo>
                        <a:pt x="16582" y="7146"/>
                      </a:lnTo>
                      <a:lnTo>
                        <a:pt x="16582" y="1"/>
                      </a:lnTo>
                      <a:close/>
                    </a:path>
                  </a:pathLst>
                </a:cu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6151100" y="3423025"/>
                  <a:ext cx="414550" cy="302050"/>
                </a:xfrm>
                <a:custGeom>
                  <a:avLst/>
                  <a:gdLst/>
                  <a:ahLst/>
                  <a:cxnLst/>
                  <a:rect l="l" t="t" r="r" b="b"/>
                  <a:pathLst>
                    <a:path w="16582" h="12082" fill="none" extrusionOk="0">
                      <a:moveTo>
                        <a:pt x="16582" y="1"/>
                      </a:moveTo>
                      <a:lnTo>
                        <a:pt x="14568" y="1066"/>
                      </a:lnTo>
                      <a:lnTo>
                        <a:pt x="14568" y="1066"/>
                      </a:lnTo>
                      <a:lnTo>
                        <a:pt x="12634" y="2053"/>
                      </a:lnTo>
                      <a:lnTo>
                        <a:pt x="11844" y="2409"/>
                      </a:lnTo>
                      <a:lnTo>
                        <a:pt x="11134" y="2685"/>
                      </a:lnTo>
                      <a:lnTo>
                        <a:pt x="10384" y="2883"/>
                      </a:lnTo>
                      <a:lnTo>
                        <a:pt x="9594" y="3001"/>
                      </a:lnTo>
                      <a:lnTo>
                        <a:pt x="8646" y="3080"/>
                      </a:lnTo>
                      <a:lnTo>
                        <a:pt x="7541" y="3119"/>
                      </a:lnTo>
                      <a:lnTo>
                        <a:pt x="7541" y="3119"/>
                      </a:lnTo>
                      <a:lnTo>
                        <a:pt x="7581" y="3514"/>
                      </a:lnTo>
                      <a:lnTo>
                        <a:pt x="7620" y="3909"/>
                      </a:lnTo>
                      <a:lnTo>
                        <a:pt x="7620" y="3909"/>
                      </a:lnTo>
                      <a:lnTo>
                        <a:pt x="7620" y="4225"/>
                      </a:lnTo>
                      <a:lnTo>
                        <a:pt x="7541" y="4541"/>
                      </a:lnTo>
                      <a:lnTo>
                        <a:pt x="7462" y="4856"/>
                      </a:lnTo>
                      <a:lnTo>
                        <a:pt x="7344" y="5133"/>
                      </a:lnTo>
                      <a:lnTo>
                        <a:pt x="7225" y="5409"/>
                      </a:lnTo>
                      <a:lnTo>
                        <a:pt x="7028" y="5686"/>
                      </a:lnTo>
                      <a:lnTo>
                        <a:pt x="6830" y="5922"/>
                      </a:lnTo>
                      <a:lnTo>
                        <a:pt x="6594" y="6159"/>
                      </a:lnTo>
                      <a:lnTo>
                        <a:pt x="1" y="12081"/>
                      </a:lnTo>
                      <a:lnTo>
                        <a:pt x="11647" y="12081"/>
                      </a:lnTo>
                      <a:lnTo>
                        <a:pt x="11647" y="12081"/>
                      </a:lnTo>
                      <a:lnTo>
                        <a:pt x="12160" y="12042"/>
                      </a:lnTo>
                      <a:lnTo>
                        <a:pt x="12673" y="11963"/>
                      </a:lnTo>
                      <a:lnTo>
                        <a:pt x="13147" y="11844"/>
                      </a:lnTo>
                      <a:lnTo>
                        <a:pt x="13581" y="11686"/>
                      </a:lnTo>
                      <a:lnTo>
                        <a:pt x="14016" y="11489"/>
                      </a:lnTo>
                      <a:lnTo>
                        <a:pt x="14410" y="11213"/>
                      </a:lnTo>
                      <a:lnTo>
                        <a:pt x="14805" y="10936"/>
                      </a:lnTo>
                      <a:lnTo>
                        <a:pt x="15161" y="10620"/>
                      </a:lnTo>
                      <a:lnTo>
                        <a:pt x="15476" y="10265"/>
                      </a:lnTo>
                      <a:lnTo>
                        <a:pt x="15753" y="9910"/>
                      </a:lnTo>
                      <a:lnTo>
                        <a:pt x="15990" y="9476"/>
                      </a:lnTo>
                      <a:lnTo>
                        <a:pt x="16226" y="9041"/>
                      </a:lnTo>
                      <a:lnTo>
                        <a:pt x="16384" y="8607"/>
                      </a:lnTo>
                      <a:lnTo>
                        <a:pt x="16503" y="8133"/>
                      </a:lnTo>
                      <a:lnTo>
                        <a:pt x="16582" y="7660"/>
                      </a:lnTo>
                      <a:lnTo>
                        <a:pt x="16582" y="7146"/>
                      </a:lnTo>
                      <a:lnTo>
                        <a:pt x="165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5614175" y="4339925"/>
                  <a:ext cx="483650" cy="54325"/>
                </a:xfrm>
                <a:custGeom>
                  <a:avLst/>
                  <a:gdLst/>
                  <a:ahLst/>
                  <a:cxnLst/>
                  <a:rect l="l" t="t" r="r" b="b"/>
                  <a:pathLst>
                    <a:path w="19346" h="2173" extrusionOk="0">
                      <a:moveTo>
                        <a:pt x="869" y="1"/>
                      </a:moveTo>
                      <a:lnTo>
                        <a:pt x="672" y="80"/>
                      </a:lnTo>
                      <a:lnTo>
                        <a:pt x="475" y="198"/>
                      </a:lnTo>
                      <a:lnTo>
                        <a:pt x="317" y="317"/>
                      </a:lnTo>
                      <a:lnTo>
                        <a:pt x="198" y="474"/>
                      </a:lnTo>
                      <a:lnTo>
                        <a:pt x="80" y="672"/>
                      </a:lnTo>
                      <a:lnTo>
                        <a:pt x="40" y="869"/>
                      </a:lnTo>
                      <a:lnTo>
                        <a:pt x="1" y="1067"/>
                      </a:lnTo>
                      <a:lnTo>
                        <a:pt x="40" y="1303"/>
                      </a:lnTo>
                      <a:lnTo>
                        <a:pt x="80" y="1501"/>
                      </a:lnTo>
                      <a:lnTo>
                        <a:pt x="198" y="1698"/>
                      </a:lnTo>
                      <a:lnTo>
                        <a:pt x="317" y="1856"/>
                      </a:lnTo>
                      <a:lnTo>
                        <a:pt x="475" y="1975"/>
                      </a:lnTo>
                      <a:lnTo>
                        <a:pt x="672" y="2093"/>
                      </a:lnTo>
                      <a:lnTo>
                        <a:pt x="869" y="2133"/>
                      </a:lnTo>
                      <a:lnTo>
                        <a:pt x="1106" y="2172"/>
                      </a:lnTo>
                      <a:lnTo>
                        <a:pt x="18280" y="2172"/>
                      </a:lnTo>
                      <a:lnTo>
                        <a:pt x="18477" y="2133"/>
                      </a:lnTo>
                      <a:lnTo>
                        <a:pt x="18675" y="2093"/>
                      </a:lnTo>
                      <a:lnTo>
                        <a:pt x="18872" y="1975"/>
                      </a:lnTo>
                      <a:lnTo>
                        <a:pt x="19030" y="1856"/>
                      </a:lnTo>
                      <a:lnTo>
                        <a:pt x="19148" y="1698"/>
                      </a:lnTo>
                      <a:lnTo>
                        <a:pt x="19267" y="1501"/>
                      </a:lnTo>
                      <a:lnTo>
                        <a:pt x="19346" y="1303"/>
                      </a:lnTo>
                      <a:lnTo>
                        <a:pt x="19346" y="1067"/>
                      </a:lnTo>
                      <a:lnTo>
                        <a:pt x="19346" y="869"/>
                      </a:lnTo>
                      <a:lnTo>
                        <a:pt x="19267" y="672"/>
                      </a:lnTo>
                      <a:lnTo>
                        <a:pt x="19148" y="474"/>
                      </a:lnTo>
                      <a:lnTo>
                        <a:pt x="19030" y="317"/>
                      </a:lnTo>
                      <a:lnTo>
                        <a:pt x="18872" y="198"/>
                      </a:lnTo>
                      <a:lnTo>
                        <a:pt x="18675" y="80"/>
                      </a:lnTo>
                      <a:lnTo>
                        <a:pt x="18477" y="1"/>
                      </a:lnTo>
                      <a:close/>
                    </a:path>
                  </a:pathLst>
                </a:custGeom>
                <a:solidFill>
                  <a:srgbClr val="0F14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5614175" y="4339925"/>
                  <a:ext cx="483650" cy="54325"/>
                </a:xfrm>
                <a:custGeom>
                  <a:avLst/>
                  <a:gdLst/>
                  <a:ahLst/>
                  <a:cxnLst/>
                  <a:rect l="l" t="t" r="r" b="b"/>
                  <a:pathLst>
                    <a:path w="19346" h="2173" fill="none" extrusionOk="0">
                      <a:moveTo>
                        <a:pt x="18280" y="1"/>
                      </a:moveTo>
                      <a:lnTo>
                        <a:pt x="1106" y="1"/>
                      </a:lnTo>
                      <a:lnTo>
                        <a:pt x="1106" y="1"/>
                      </a:lnTo>
                      <a:lnTo>
                        <a:pt x="869" y="1"/>
                      </a:lnTo>
                      <a:lnTo>
                        <a:pt x="672" y="80"/>
                      </a:lnTo>
                      <a:lnTo>
                        <a:pt x="475" y="198"/>
                      </a:lnTo>
                      <a:lnTo>
                        <a:pt x="317" y="317"/>
                      </a:lnTo>
                      <a:lnTo>
                        <a:pt x="198" y="474"/>
                      </a:lnTo>
                      <a:lnTo>
                        <a:pt x="80" y="672"/>
                      </a:lnTo>
                      <a:lnTo>
                        <a:pt x="40" y="869"/>
                      </a:lnTo>
                      <a:lnTo>
                        <a:pt x="1" y="1067"/>
                      </a:lnTo>
                      <a:lnTo>
                        <a:pt x="1" y="1067"/>
                      </a:lnTo>
                      <a:lnTo>
                        <a:pt x="40" y="1303"/>
                      </a:lnTo>
                      <a:lnTo>
                        <a:pt x="80" y="1501"/>
                      </a:lnTo>
                      <a:lnTo>
                        <a:pt x="198" y="1698"/>
                      </a:lnTo>
                      <a:lnTo>
                        <a:pt x="317" y="1856"/>
                      </a:lnTo>
                      <a:lnTo>
                        <a:pt x="475" y="1975"/>
                      </a:lnTo>
                      <a:lnTo>
                        <a:pt x="672" y="2093"/>
                      </a:lnTo>
                      <a:lnTo>
                        <a:pt x="869" y="2133"/>
                      </a:lnTo>
                      <a:lnTo>
                        <a:pt x="1106" y="2172"/>
                      </a:lnTo>
                      <a:lnTo>
                        <a:pt x="18280" y="2172"/>
                      </a:lnTo>
                      <a:lnTo>
                        <a:pt x="18280" y="2172"/>
                      </a:lnTo>
                      <a:lnTo>
                        <a:pt x="18477" y="2133"/>
                      </a:lnTo>
                      <a:lnTo>
                        <a:pt x="18675" y="2093"/>
                      </a:lnTo>
                      <a:lnTo>
                        <a:pt x="18872" y="1975"/>
                      </a:lnTo>
                      <a:lnTo>
                        <a:pt x="19030" y="1856"/>
                      </a:lnTo>
                      <a:lnTo>
                        <a:pt x="19148" y="1698"/>
                      </a:lnTo>
                      <a:lnTo>
                        <a:pt x="19267" y="1501"/>
                      </a:lnTo>
                      <a:lnTo>
                        <a:pt x="19346" y="1303"/>
                      </a:lnTo>
                      <a:lnTo>
                        <a:pt x="19346" y="1067"/>
                      </a:lnTo>
                      <a:lnTo>
                        <a:pt x="19346" y="1067"/>
                      </a:lnTo>
                      <a:lnTo>
                        <a:pt x="19346" y="869"/>
                      </a:lnTo>
                      <a:lnTo>
                        <a:pt x="19267" y="672"/>
                      </a:lnTo>
                      <a:lnTo>
                        <a:pt x="19148" y="474"/>
                      </a:lnTo>
                      <a:lnTo>
                        <a:pt x="19030" y="317"/>
                      </a:lnTo>
                      <a:lnTo>
                        <a:pt x="18872" y="198"/>
                      </a:lnTo>
                      <a:lnTo>
                        <a:pt x="18675" y="80"/>
                      </a:lnTo>
                      <a:lnTo>
                        <a:pt x="18477" y="1"/>
                      </a:lnTo>
                      <a:lnTo>
                        <a:pt x="182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5472050" y="3321375"/>
                  <a:ext cx="38525" cy="38500"/>
                </a:xfrm>
                <a:custGeom>
                  <a:avLst/>
                  <a:gdLst/>
                  <a:ahLst/>
                  <a:cxnLst/>
                  <a:rect l="l" t="t" r="r" b="b"/>
                  <a:pathLst>
                    <a:path w="1541" h="1540" extrusionOk="0">
                      <a:moveTo>
                        <a:pt x="790" y="0"/>
                      </a:moveTo>
                      <a:lnTo>
                        <a:pt x="633" y="40"/>
                      </a:lnTo>
                      <a:lnTo>
                        <a:pt x="475" y="79"/>
                      </a:lnTo>
                      <a:lnTo>
                        <a:pt x="356" y="158"/>
                      </a:lnTo>
                      <a:lnTo>
                        <a:pt x="238" y="237"/>
                      </a:lnTo>
                      <a:lnTo>
                        <a:pt x="159" y="356"/>
                      </a:lnTo>
                      <a:lnTo>
                        <a:pt x="80" y="474"/>
                      </a:lnTo>
                      <a:lnTo>
                        <a:pt x="40" y="632"/>
                      </a:lnTo>
                      <a:lnTo>
                        <a:pt x="1" y="790"/>
                      </a:lnTo>
                      <a:lnTo>
                        <a:pt x="40" y="948"/>
                      </a:lnTo>
                      <a:lnTo>
                        <a:pt x="80" y="1066"/>
                      </a:lnTo>
                      <a:lnTo>
                        <a:pt x="159" y="1185"/>
                      </a:lnTo>
                      <a:lnTo>
                        <a:pt x="238" y="1303"/>
                      </a:lnTo>
                      <a:lnTo>
                        <a:pt x="356" y="1421"/>
                      </a:lnTo>
                      <a:lnTo>
                        <a:pt x="475" y="1461"/>
                      </a:lnTo>
                      <a:lnTo>
                        <a:pt x="633" y="1500"/>
                      </a:lnTo>
                      <a:lnTo>
                        <a:pt x="790" y="1540"/>
                      </a:lnTo>
                      <a:lnTo>
                        <a:pt x="948" y="1500"/>
                      </a:lnTo>
                      <a:lnTo>
                        <a:pt x="1067" y="1461"/>
                      </a:lnTo>
                      <a:lnTo>
                        <a:pt x="1185" y="1421"/>
                      </a:lnTo>
                      <a:lnTo>
                        <a:pt x="1304" y="1303"/>
                      </a:lnTo>
                      <a:lnTo>
                        <a:pt x="1422" y="1185"/>
                      </a:lnTo>
                      <a:lnTo>
                        <a:pt x="1462" y="1066"/>
                      </a:lnTo>
                      <a:lnTo>
                        <a:pt x="1541" y="908"/>
                      </a:lnTo>
                      <a:lnTo>
                        <a:pt x="1541" y="750"/>
                      </a:lnTo>
                      <a:lnTo>
                        <a:pt x="1501" y="632"/>
                      </a:lnTo>
                      <a:lnTo>
                        <a:pt x="1462" y="474"/>
                      </a:lnTo>
                      <a:lnTo>
                        <a:pt x="1422" y="356"/>
                      </a:lnTo>
                      <a:lnTo>
                        <a:pt x="1304" y="237"/>
                      </a:lnTo>
                      <a:lnTo>
                        <a:pt x="1185" y="119"/>
                      </a:lnTo>
                      <a:lnTo>
                        <a:pt x="1067" y="79"/>
                      </a:lnTo>
                      <a:lnTo>
                        <a:pt x="909" y="40"/>
                      </a:lnTo>
                      <a:lnTo>
                        <a:pt x="7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5713875" y="3849400"/>
                  <a:ext cx="78975" cy="78975"/>
                </a:xfrm>
                <a:custGeom>
                  <a:avLst/>
                  <a:gdLst/>
                  <a:ahLst/>
                  <a:cxnLst/>
                  <a:rect l="l" t="t" r="r" b="b"/>
                  <a:pathLst>
                    <a:path w="3159" h="3159" extrusionOk="0">
                      <a:moveTo>
                        <a:pt x="1579" y="1"/>
                      </a:moveTo>
                      <a:lnTo>
                        <a:pt x="1264" y="40"/>
                      </a:lnTo>
                      <a:lnTo>
                        <a:pt x="948" y="119"/>
                      </a:lnTo>
                      <a:lnTo>
                        <a:pt x="671" y="277"/>
                      </a:lnTo>
                      <a:lnTo>
                        <a:pt x="474" y="474"/>
                      </a:lnTo>
                      <a:lnTo>
                        <a:pt x="277" y="711"/>
                      </a:lnTo>
                      <a:lnTo>
                        <a:pt x="119" y="988"/>
                      </a:lnTo>
                      <a:lnTo>
                        <a:pt x="40" y="1264"/>
                      </a:lnTo>
                      <a:lnTo>
                        <a:pt x="0" y="1580"/>
                      </a:lnTo>
                      <a:lnTo>
                        <a:pt x="40" y="1896"/>
                      </a:lnTo>
                      <a:lnTo>
                        <a:pt x="119" y="2211"/>
                      </a:lnTo>
                      <a:lnTo>
                        <a:pt x="277" y="2448"/>
                      </a:lnTo>
                      <a:lnTo>
                        <a:pt x="474" y="2685"/>
                      </a:lnTo>
                      <a:lnTo>
                        <a:pt x="671" y="2883"/>
                      </a:lnTo>
                      <a:lnTo>
                        <a:pt x="948" y="3040"/>
                      </a:lnTo>
                      <a:lnTo>
                        <a:pt x="1264" y="3119"/>
                      </a:lnTo>
                      <a:lnTo>
                        <a:pt x="1579" y="3159"/>
                      </a:lnTo>
                      <a:lnTo>
                        <a:pt x="1895" y="3119"/>
                      </a:lnTo>
                      <a:lnTo>
                        <a:pt x="2172" y="3040"/>
                      </a:lnTo>
                      <a:lnTo>
                        <a:pt x="2448" y="2883"/>
                      </a:lnTo>
                      <a:lnTo>
                        <a:pt x="2685" y="2685"/>
                      </a:lnTo>
                      <a:lnTo>
                        <a:pt x="2882" y="2448"/>
                      </a:lnTo>
                      <a:lnTo>
                        <a:pt x="3040" y="2211"/>
                      </a:lnTo>
                      <a:lnTo>
                        <a:pt x="3119" y="1896"/>
                      </a:lnTo>
                      <a:lnTo>
                        <a:pt x="3159" y="1580"/>
                      </a:lnTo>
                      <a:lnTo>
                        <a:pt x="3119" y="1264"/>
                      </a:lnTo>
                      <a:lnTo>
                        <a:pt x="3040" y="988"/>
                      </a:lnTo>
                      <a:lnTo>
                        <a:pt x="2882" y="711"/>
                      </a:lnTo>
                      <a:lnTo>
                        <a:pt x="2685" y="474"/>
                      </a:lnTo>
                      <a:lnTo>
                        <a:pt x="2448" y="277"/>
                      </a:lnTo>
                      <a:lnTo>
                        <a:pt x="2172" y="119"/>
                      </a:lnTo>
                      <a:lnTo>
                        <a:pt x="1895" y="40"/>
                      </a:lnTo>
                      <a:lnTo>
                        <a:pt x="157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5713875" y="3849400"/>
                  <a:ext cx="78975" cy="78975"/>
                </a:xfrm>
                <a:custGeom>
                  <a:avLst/>
                  <a:gdLst/>
                  <a:ahLst/>
                  <a:cxnLst/>
                  <a:rect l="l" t="t" r="r" b="b"/>
                  <a:pathLst>
                    <a:path w="3159" h="3159" fill="none" extrusionOk="0">
                      <a:moveTo>
                        <a:pt x="1579" y="1"/>
                      </a:moveTo>
                      <a:lnTo>
                        <a:pt x="1579" y="1"/>
                      </a:lnTo>
                      <a:lnTo>
                        <a:pt x="1895" y="40"/>
                      </a:lnTo>
                      <a:lnTo>
                        <a:pt x="2172" y="119"/>
                      </a:lnTo>
                      <a:lnTo>
                        <a:pt x="2448" y="277"/>
                      </a:lnTo>
                      <a:lnTo>
                        <a:pt x="2685" y="474"/>
                      </a:lnTo>
                      <a:lnTo>
                        <a:pt x="2882" y="711"/>
                      </a:lnTo>
                      <a:lnTo>
                        <a:pt x="3040" y="988"/>
                      </a:lnTo>
                      <a:lnTo>
                        <a:pt x="3119" y="1264"/>
                      </a:lnTo>
                      <a:lnTo>
                        <a:pt x="3159" y="1580"/>
                      </a:lnTo>
                      <a:lnTo>
                        <a:pt x="3159" y="1580"/>
                      </a:lnTo>
                      <a:lnTo>
                        <a:pt x="3119" y="1896"/>
                      </a:lnTo>
                      <a:lnTo>
                        <a:pt x="3040" y="2211"/>
                      </a:lnTo>
                      <a:lnTo>
                        <a:pt x="2882" y="2448"/>
                      </a:lnTo>
                      <a:lnTo>
                        <a:pt x="2685" y="2685"/>
                      </a:lnTo>
                      <a:lnTo>
                        <a:pt x="2448" y="2883"/>
                      </a:lnTo>
                      <a:lnTo>
                        <a:pt x="2172" y="3040"/>
                      </a:lnTo>
                      <a:lnTo>
                        <a:pt x="1895" y="3119"/>
                      </a:lnTo>
                      <a:lnTo>
                        <a:pt x="1579" y="3159"/>
                      </a:lnTo>
                      <a:lnTo>
                        <a:pt x="1579" y="3159"/>
                      </a:lnTo>
                      <a:lnTo>
                        <a:pt x="1264" y="3119"/>
                      </a:lnTo>
                      <a:lnTo>
                        <a:pt x="948" y="3040"/>
                      </a:lnTo>
                      <a:lnTo>
                        <a:pt x="671" y="2883"/>
                      </a:lnTo>
                      <a:lnTo>
                        <a:pt x="474" y="2685"/>
                      </a:lnTo>
                      <a:lnTo>
                        <a:pt x="277" y="2448"/>
                      </a:lnTo>
                      <a:lnTo>
                        <a:pt x="119" y="2211"/>
                      </a:lnTo>
                      <a:lnTo>
                        <a:pt x="40" y="1896"/>
                      </a:lnTo>
                      <a:lnTo>
                        <a:pt x="0" y="1580"/>
                      </a:lnTo>
                      <a:lnTo>
                        <a:pt x="0" y="1580"/>
                      </a:lnTo>
                      <a:lnTo>
                        <a:pt x="40" y="1264"/>
                      </a:lnTo>
                      <a:lnTo>
                        <a:pt x="119" y="988"/>
                      </a:lnTo>
                      <a:lnTo>
                        <a:pt x="277" y="711"/>
                      </a:lnTo>
                      <a:lnTo>
                        <a:pt x="474" y="474"/>
                      </a:lnTo>
                      <a:lnTo>
                        <a:pt x="671" y="277"/>
                      </a:lnTo>
                      <a:lnTo>
                        <a:pt x="948" y="119"/>
                      </a:lnTo>
                      <a:lnTo>
                        <a:pt x="1264" y="40"/>
                      </a:lnTo>
                      <a:lnTo>
                        <a:pt x="15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p:nvPr/>
              </p:nvSpPr>
              <p:spPr>
                <a:xfrm>
                  <a:off x="5589500" y="3334200"/>
                  <a:ext cx="244800" cy="821200"/>
                </a:xfrm>
                <a:custGeom>
                  <a:avLst/>
                  <a:gdLst/>
                  <a:ahLst/>
                  <a:cxnLst/>
                  <a:rect l="l" t="t" r="r" b="b"/>
                  <a:pathLst>
                    <a:path w="9792" h="32848" extrusionOk="0">
                      <a:moveTo>
                        <a:pt x="198" y="0"/>
                      </a:moveTo>
                      <a:lnTo>
                        <a:pt x="119" y="40"/>
                      </a:lnTo>
                      <a:lnTo>
                        <a:pt x="40" y="119"/>
                      </a:lnTo>
                      <a:lnTo>
                        <a:pt x="1" y="237"/>
                      </a:lnTo>
                      <a:lnTo>
                        <a:pt x="1" y="356"/>
                      </a:lnTo>
                      <a:lnTo>
                        <a:pt x="9239" y="32610"/>
                      </a:lnTo>
                      <a:lnTo>
                        <a:pt x="9278" y="32729"/>
                      </a:lnTo>
                      <a:lnTo>
                        <a:pt x="9357" y="32808"/>
                      </a:lnTo>
                      <a:lnTo>
                        <a:pt x="9476" y="32847"/>
                      </a:lnTo>
                      <a:lnTo>
                        <a:pt x="9594" y="32847"/>
                      </a:lnTo>
                      <a:lnTo>
                        <a:pt x="9713" y="32768"/>
                      </a:lnTo>
                      <a:lnTo>
                        <a:pt x="9752" y="32689"/>
                      </a:lnTo>
                      <a:lnTo>
                        <a:pt x="9792" y="32571"/>
                      </a:lnTo>
                      <a:lnTo>
                        <a:pt x="9792" y="32452"/>
                      </a:lnTo>
                      <a:lnTo>
                        <a:pt x="593" y="198"/>
                      </a:lnTo>
                      <a:lnTo>
                        <a:pt x="514" y="119"/>
                      </a:lnTo>
                      <a:lnTo>
                        <a:pt x="435" y="40"/>
                      </a:lnTo>
                      <a:lnTo>
                        <a:pt x="31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5589500" y="3334200"/>
                  <a:ext cx="244800" cy="821200"/>
                </a:xfrm>
                <a:custGeom>
                  <a:avLst/>
                  <a:gdLst/>
                  <a:ahLst/>
                  <a:cxnLst/>
                  <a:rect l="l" t="t" r="r" b="b"/>
                  <a:pathLst>
                    <a:path w="9792" h="32848" fill="none" extrusionOk="0">
                      <a:moveTo>
                        <a:pt x="9594" y="32847"/>
                      </a:moveTo>
                      <a:lnTo>
                        <a:pt x="9594" y="32847"/>
                      </a:lnTo>
                      <a:lnTo>
                        <a:pt x="9476" y="32847"/>
                      </a:lnTo>
                      <a:lnTo>
                        <a:pt x="9357" y="32808"/>
                      </a:lnTo>
                      <a:lnTo>
                        <a:pt x="9278" y="32729"/>
                      </a:lnTo>
                      <a:lnTo>
                        <a:pt x="9239" y="32610"/>
                      </a:lnTo>
                      <a:lnTo>
                        <a:pt x="1" y="356"/>
                      </a:lnTo>
                      <a:lnTo>
                        <a:pt x="1" y="356"/>
                      </a:lnTo>
                      <a:lnTo>
                        <a:pt x="1" y="237"/>
                      </a:lnTo>
                      <a:lnTo>
                        <a:pt x="40" y="119"/>
                      </a:lnTo>
                      <a:lnTo>
                        <a:pt x="119" y="40"/>
                      </a:lnTo>
                      <a:lnTo>
                        <a:pt x="198" y="0"/>
                      </a:lnTo>
                      <a:lnTo>
                        <a:pt x="198" y="0"/>
                      </a:lnTo>
                      <a:lnTo>
                        <a:pt x="317" y="0"/>
                      </a:lnTo>
                      <a:lnTo>
                        <a:pt x="435" y="40"/>
                      </a:lnTo>
                      <a:lnTo>
                        <a:pt x="514" y="119"/>
                      </a:lnTo>
                      <a:lnTo>
                        <a:pt x="593" y="198"/>
                      </a:lnTo>
                      <a:lnTo>
                        <a:pt x="9792" y="32452"/>
                      </a:lnTo>
                      <a:lnTo>
                        <a:pt x="9792" y="32452"/>
                      </a:lnTo>
                      <a:lnTo>
                        <a:pt x="9792" y="32571"/>
                      </a:lnTo>
                      <a:lnTo>
                        <a:pt x="9752" y="32689"/>
                      </a:lnTo>
                      <a:lnTo>
                        <a:pt x="9713" y="32768"/>
                      </a:lnTo>
                      <a:lnTo>
                        <a:pt x="9594" y="328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5487850" y="3333200"/>
                  <a:ext cx="116500" cy="14850"/>
                </a:xfrm>
                <a:custGeom>
                  <a:avLst/>
                  <a:gdLst/>
                  <a:ahLst/>
                  <a:cxnLst/>
                  <a:rect l="l" t="t" r="r" b="b"/>
                  <a:pathLst>
                    <a:path w="4660" h="594" extrusionOk="0">
                      <a:moveTo>
                        <a:pt x="198" y="1"/>
                      </a:moveTo>
                      <a:lnTo>
                        <a:pt x="119" y="80"/>
                      </a:lnTo>
                      <a:lnTo>
                        <a:pt x="40" y="159"/>
                      </a:lnTo>
                      <a:lnTo>
                        <a:pt x="1" y="277"/>
                      </a:lnTo>
                      <a:lnTo>
                        <a:pt x="40" y="435"/>
                      </a:lnTo>
                      <a:lnTo>
                        <a:pt x="119" y="514"/>
                      </a:lnTo>
                      <a:lnTo>
                        <a:pt x="198" y="593"/>
                      </a:lnTo>
                      <a:lnTo>
                        <a:pt x="4462" y="593"/>
                      </a:lnTo>
                      <a:lnTo>
                        <a:pt x="4580" y="514"/>
                      </a:lnTo>
                      <a:lnTo>
                        <a:pt x="4620" y="435"/>
                      </a:lnTo>
                      <a:lnTo>
                        <a:pt x="4659" y="277"/>
                      </a:lnTo>
                      <a:lnTo>
                        <a:pt x="4620" y="159"/>
                      </a:lnTo>
                      <a:lnTo>
                        <a:pt x="4580" y="80"/>
                      </a:lnTo>
                      <a:lnTo>
                        <a:pt x="446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5483900" y="3297675"/>
                  <a:ext cx="15825" cy="101700"/>
                </a:xfrm>
                <a:custGeom>
                  <a:avLst/>
                  <a:gdLst/>
                  <a:ahLst/>
                  <a:cxnLst/>
                  <a:rect l="l" t="t" r="r" b="b"/>
                  <a:pathLst>
                    <a:path w="633" h="4068" extrusionOk="0">
                      <a:moveTo>
                        <a:pt x="277" y="1"/>
                      </a:moveTo>
                      <a:lnTo>
                        <a:pt x="159" y="40"/>
                      </a:lnTo>
                      <a:lnTo>
                        <a:pt x="80" y="80"/>
                      </a:lnTo>
                      <a:lnTo>
                        <a:pt x="1" y="198"/>
                      </a:lnTo>
                      <a:lnTo>
                        <a:pt x="1" y="317"/>
                      </a:lnTo>
                      <a:lnTo>
                        <a:pt x="1" y="3791"/>
                      </a:lnTo>
                      <a:lnTo>
                        <a:pt x="1" y="3909"/>
                      </a:lnTo>
                      <a:lnTo>
                        <a:pt x="80" y="3988"/>
                      </a:lnTo>
                      <a:lnTo>
                        <a:pt x="159" y="4067"/>
                      </a:lnTo>
                      <a:lnTo>
                        <a:pt x="435" y="4067"/>
                      </a:lnTo>
                      <a:lnTo>
                        <a:pt x="514" y="3988"/>
                      </a:lnTo>
                      <a:lnTo>
                        <a:pt x="593" y="3909"/>
                      </a:lnTo>
                      <a:lnTo>
                        <a:pt x="632" y="3791"/>
                      </a:lnTo>
                      <a:lnTo>
                        <a:pt x="632" y="317"/>
                      </a:lnTo>
                      <a:lnTo>
                        <a:pt x="593" y="198"/>
                      </a:lnTo>
                      <a:lnTo>
                        <a:pt x="514" y="80"/>
                      </a:lnTo>
                      <a:lnTo>
                        <a:pt x="435" y="40"/>
                      </a:lnTo>
                      <a:lnTo>
                        <a:pt x="31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5299350" y="3232550"/>
                  <a:ext cx="235900" cy="107600"/>
                </a:xfrm>
                <a:custGeom>
                  <a:avLst/>
                  <a:gdLst/>
                  <a:ahLst/>
                  <a:cxnLst/>
                  <a:rect l="l" t="t" r="r" b="b"/>
                  <a:pathLst>
                    <a:path w="9436" h="4304" extrusionOk="0">
                      <a:moveTo>
                        <a:pt x="9436" y="0"/>
                      </a:moveTo>
                      <a:lnTo>
                        <a:pt x="8567" y="276"/>
                      </a:lnTo>
                      <a:lnTo>
                        <a:pt x="7541" y="592"/>
                      </a:lnTo>
                      <a:lnTo>
                        <a:pt x="5093" y="1263"/>
                      </a:lnTo>
                      <a:lnTo>
                        <a:pt x="2606" y="1856"/>
                      </a:lnTo>
                      <a:lnTo>
                        <a:pt x="592" y="2290"/>
                      </a:lnTo>
                      <a:lnTo>
                        <a:pt x="355" y="2369"/>
                      </a:lnTo>
                      <a:lnTo>
                        <a:pt x="197" y="2527"/>
                      </a:lnTo>
                      <a:lnTo>
                        <a:pt x="79" y="2645"/>
                      </a:lnTo>
                      <a:lnTo>
                        <a:pt x="40" y="2764"/>
                      </a:lnTo>
                      <a:lnTo>
                        <a:pt x="0" y="2882"/>
                      </a:lnTo>
                      <a:lnTo>
                        <a:pt x="0" y="3040"/>
                      </a:lnTo>
                      <a:lnTo>
                        <a:pt x="0" y="3198"/>
                      </a:lnTo>
                      <a:lnTo>
                        <a:pt x="40" y="3316"/>
                      </a:lnTo>
                      <a:lnTo>
                        <a:pt x="118" y="3435"/>
                      </a:lnTo>
                      <a:lnTo>
                        <a:pt x="237" y="3553"/>
                      </a:lnTo>
                      <a:lnTo>
                        <a:pt x="434" y="3711"/>
                      </a:lnTo>
                      <a:lnTo>
                        <a:pt x="671" y="3869"/>
                      </a:lnTo>
                      <a:lnTo>
                        <a:pt x="948" y="4027"/>
                      </a:lnTo>
                      <a:lnTo>
                        <a:pt x="1184" y="4106"/>
                      </a:lnTo>
                      <a:lnTo>
                        <a:pt x="1737" y="4224"/>
                      </a:lnTo>
                      <a:lnTo>
                        <a:pt x="2290" y="4303"/>
                      </a:lnTo>
                      <a:lnTo>
                        <a:pt x="2843" y="4264"/>
                      </a:lnTo>
                      <a:lnTo>
                        <a:pt x="3356" y="4185"/>
                      </a:lnTo>
                      <a:lnTo>
                        <a:pt x="3632" y="4106"/>
                      </a:lnTo>
                      <a:lnTo>
                        <a:pt x="3987" y="3987"/>
                      </a:lnTo>
                      <a:lnTo>
                        <a:pt x="4777" y="3672"/>
                      </a:lnTo>
                      <a:lnTo>
                        <a:pt x="5725" y="3198"/>
                      </a:lnTo>
                      <a:lnTo>
                        <a:pt x="6672" y="2645"/>
                      </a:lnTo>
                      <a:lnTo>
                        <a:pt x="7580" y="2014"/>
                      </a:lnTo>
                      <a:lnTo>
                        <a:pt x="8014" y="1698"/>
                      </a:lnTo>
                      <a:lnTo>
                        <a:pt x="8409" y="1342"/>
                      </a:lnTo>
                      <a:lnTo>
                        <a:pt x="8764" y="987"/>
                      </a:lnTo>
                      <a:lnTo>
                        <a:pt x="9041" y="671"/>
                      </a:lnTo>
                      <a:lnTo>
                        <a:pt x="9278" y="316"/>
                      </a:lnTo>
                      <a:lnTo>
                        <a:pt x="94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5328950" y="3193050"/>
                  <a:ext cx="288225" cy="148075"/>
                </a:xfrm>
                <a:custGeom>
                  <a:avLst/>
                  <a:gdLst/>
                  <a:ahLst/>
                  <a:cxnLst/>
                  <a:rect l="l" t="t" r="r" b="b"/>
                  <a:pathLst>
                    <a:path w="11529" h="5923" extrusionOk="0">
                      <a:moveTo>
                        <a:pt x="10620" y="1"/>
                      </a:moveTo>
                      <a:lnTo>
                        <a:pt x="10462" y="40"/>
                      </a:lnTo>
                      <a:lnTo>
                        <a:pt x="8962" y="475"/>
                      </a:lnTo>
                      <a:lnTo>
                        <a:pt x="7107" y="1027"/>
                      </a:lnTo>
                      <a:lnTo>
                        <a:pt x="5291" y="1580"/>
                      </a:lnTo>
                      <a:lnTo>
                        <a:pt x="4462" y="1856"/>
                      </a:lnTo>
                      <a:lnTo>
                        <a:pt x="3790" y="2133"/>
                      </a:lnTo>
                      <a:lnTo>
                        <a:pt x="3514" y="2291"/>
                      </a:lnTo>
                      <a:lnTo>
                        <a:pt x="3317" y="2488"/>
                      </a:lnTo>
                      <a:lnTo>
                        <a:pt x="3198" y="2764"/>
                      </a:lnTo>
                      <a:lnTo>
                        <a:pt x="3159" y="3041"/>
                      </a:lnTo>
                      <a:lnTo>
                        <a:pt x="3119" y="3396"/>
                      </a:lnTo>
                      <a:lnTo>
                        <a:pt x="3080" y="3712"/>
                      </a:lnTo>
                      <a:lnTo>
                        <a:pt x="3001" y="3988"/>
                      </a:lnTo>
                      <a:lnTo>
                        <a:pt x="2882" y="4265"/>
                      </a:lnTo>
                      <a:lnTo>
                        <a:pt x="2724" y="4541"/>
                      </a:lnTo>
                      <a:lnTo>
                        <a:pt x="2567" y="4778"/>
                      </a:lnTo>
                      <a:lnTo>
                        <a:pt x="2369" y="5015"/>
                      </a:lnTo>
                      <a:lnTo>
                        <a:pt x="2172" y="5212"/>
                      </a:lnTo>
                      <a:lnTo>
                        <a:pt x="1935" y="5370"/>
                      </a:lnTo>
                      <a:lnTo>
                        <a:pt x="1698" y="5528"/>
                      </a:lnTo>
                      <a:lnTo>
                        <a:pt x="1422" y="5646"/>
                      </a:lnTo>
                      <a:lnTo>
                        <a:pt x="1145" y="5725"/>
                      </a:lnTo>
                      <a:lnTo>
                        <a:pt x="869" y="5765"/>
                      </a:lnTo>
                      <a:lnTo>
                        <a:pt x="316" y="5765"/>
                      </a:lnTo>
                      <a:lnTo>
                        <a:pt x="0" y="5686"/>
                      </a:lnTo>
                      <a:lnTo>
                        <a:pt x="0" y="5686"/>
                      </a:lnTo>
                      <a:lnTo>
                        <a:pt x="277" y="5804"/>
                      </a:lnTo>
                      <a:lnTo>
                        <a:pt x="553" y="5844"/>
                      </a:lnTo>
                      <a:lnTo>
                        <a:pt x="869" y="5883"/>
                      </a:lnTo>
                      <a:lnTo>
                        <a:pt x="1185" y="5923"/>
                      </a:lnTo>
                      <a:lnTo>
                        <a:pt x="1935" y="5883"/>
                      </a:lnTo>
                      <a:lnTo>
                        <a:pt x="2843" y="5725"/>
                      </a:lnTo>
                      <a:lnTo>
                        <a:pt x="3988" y="5489"/>
                      </a:lnTo>
                      <a:lnTo>
                        <a:pt x="5409" y="5133"/>
                      </a:lnTo>
                      <a:lnTo>
                        <a:pt x="9317" y="4067"/>
                      </a:lnTo>
                      <a:lnTo>
                        <a:pt x="9673" y="3949"/>
                      </a:lnTo>
                      <a:lnTo>
                        <a:pt x="9989" y="3830"/>
                      </a:lnTo>
                      <a:lnTo>
                        <a:pt x="10265" y="3672"/>
                      </a:lnTo>
                      <a:lnTo>
                        <a:pt x="10502" y="3475"/>
                      </a:lnTo>
                      <a:lnTo>
                        <a:pt x="10699" y="3317"/>
                      </a:lnTo>
                      <a:lnTo>
                        <a:pt x="10857" y="3080"/>
                      </a:lnTo>
                      <a:lnTo>
                        <a:pt x="11015" y="2883"/>
                      </a:lnTo>
                      <a:lnTo>
                        <a:pt x="11173" y="2646"/>
                      </a:lnTo>
                      <a:lnTo>
                        <a:pt x="11370" y="2212"/>
                      </a:lnTo>
                      <a:lnTo>
                        <a:pt x="11489" y="1738"/>
                      </a:lnTo>
                      <a:lnTo>
                        <a:pt x="11528" y="1264"/>
                      </a:lnTo>
                      <a:lnTo>
                        <a:pt x="11528" y="830"/>
                      </a:lnTo>
                      <a:lnTo>
                        <a:pt x="11528" y="633"/>
                      </a:lnTo>
                      <a:lnTo>
                        <a:pt x="11449" y="475"/>
                      </a:lnTo>
                      <a:lnTo>
                        <a:pt x="11370" y="317"/>
                      </a:lnTo>
                      <a:lnTo>
                        <a:pt x="11252" y="198"/>
                      </a:lnTo>
                      <a:lnTo>
                        <a:pt x="11094" y="119"/>
                      </a:lnTo>
                      <a:lnTo>
                        <a:pt x="10976" y="40"/>
                      </a:lnTo>
                      <a:lnTo>
                        <a:pt x="108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7134125" y="2751875"/>
                  <a:ext cx="247750" cy="102675"/>
                </a:xfrm>
                <a:custGeom>
                  <a:avLst/>
                  <a:gdLst/>
                  <a:ahLst/>
                  <a:cxnLst/>
                  <a:rect l="l" t="t" r="r" b="b"/>
                  <a:pathLst>
                    <a:path w="9910" h="4107" extrusionOk="0">
                      <a:moveTo>
                        <a:pt x="1" y="1"/>
                      </a:moveTo>
                      <a:lnTo>
                        <a:pt x="1" y="356"/>
                      </a:lnTo>
                      <a:lnTo>
                        <a:pt x="6278" y="356"/>
                      </a:lnTo>
                      <a:lnTo>
                        <a:pt x="6673" y="396"/>
                      </a:lnTo>
                      <a:lnTo>
                        <a:pt x="7028" y="435"/>
                      </a:lnTo>
                      <a:lnTo>
                        <a:pt x="7344" y="514"/>
                      </a:lnTo>
                      <a:lnTo>
                        <a:pt x="7620" y="672"/>
                      </a:lnTo>
                      <a:lnTo>
                        <a:pt x="7897" y="790"/>
                      </a:lnTo>
                      <a:lnTo>
                        <a:pt x="8173" y="988"/>
                      </a:lnTo>
                      <a:lnTo>
                        <a:pt x="8410" y="1185"/>
                      </a:lnTo>
                      <a:lnTo>
                        <a:pt x="8647" y="1383"/>
                      </a:lnTo>
                      <a:lnTo>
                        <a:pt x="8844" y="1619"/>
                      </a:lnTo>
                      <a:lnTo>
                        <a:pt x="9041" y="1896"/>
                      </a:lnTo>
                      <a:lnTo>
                        <a:pt x="9160" y="2172"/>
                      </a:lnTo>
                      <a:lnTo>
                        <a:pt x="9318" y="2448"/>
                      </a:lnTo>
                      <a:lnTo>
                        <a:pt x="9397" y="2764"/>
                      </a:lnTo>
                      <a:lnTo>
                        <a:pt x="9476" y="3041"/>
                      </a:lnTo>
                      <a:lnTo>
                        <a:pt x="9515" y="3356"/>
                      </a:lnTo>
                      <a:lnTo>
                        <a:pt x="9515" y="3712"/>
                      </a:lnTo>
                      <a:lnTo>
                        <a:pt x="9515" y="4028"/>
                      </a:lnTo>
                      <a:lnTo>
                        <a:pt x="9871" y="4107"/>
                      </a:lnTo>
                      <a:lnTo>
                        <a:pt x="9910" y="3633"/>
                      </a:lnTo>
                      <a:lnTo>
                        <a:pt x="9871" y="3278"/>
                      </a:lnTo>
                      <a:lnTo>
                        <a:pt x="9831" y="2922"/>
                      </a:lnTo>
                      <a:lnTo>
                        <a:pt x="9752" y="2567"/>
                      </a:lnTo>
                      <a:lnTo>
                        <a:pt x="9634" y="2212"/>
                      </a:lnTo>
                      <a:lnTo>
                        <a:pt x="9476" y="1896"/>
                      </a:lnTo>
                      <a:lnTo>
                        <a:pt x="9278" y="1619"/>
                      </a:lnTo>
                      <a:lnTo>
                        <a:pt x="9081" y="1304"/>
                      </a:lnTo>
                      <a:lnTo>
                        <a:pt x="8844" y="1067"/>
                      </a:lnTo>
                      <a:lnTo>
                        <a:pt x="8568" y="830"/>
                      </a:lnTo>
                      <a:lnTo>
                        <a:pt x="8291" y="632"/>
                      </a:lnTo>
                      <a:lnTo>
                        <a:pt x="8015" y="435"/>
                      </a:lnTo>
                      <a:lnTo>
                        <a:pt x="7699" y="277"/>
                      </a:lnTo>
                      <a:lnTo>
                        <a:pt x="7344" y="159"/>
                      </a:lnTo>
                      <a:lnTo>
                        <a:pt x="6989" y="80"/>
                      </a:lnTo>
                      <a:lnTo>
                        <a:pt x="663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7318700" y="2894000"/>
                  <a:ext cx="40475" cy="39500"/>
                </a:xfrm>
                <a:custGeom>
                  <a:avLst/>
                  <a:gdLst/>
                  <a:ahLst/>
                  <a:cxnLst/>
                  <a:rect l="l" t="t" r="r" b="b"/>
                  <a:pathLst>
                    <a:path w="1619" h="1580" extrusionOk="0">
                      <a:moveTo>
                        <a:pt x="1343" y="1"/>
                      </a:moveTo>
                      <a:lnTo>
                        <a:pt x="0" y="1304"/>
                      </a:lnTo>
                      <a:lnTo>
                        <a:pt x="237" y="1580"/>
                      </a:lnTo>
                      <a:lnTo>
                        <a:pt x="1580" y="277"/>
                      </a:lnTo>
                      <a:lnTo>
                        <a:pt x="1619" y="238"/>
                      </a:lnTo>
                      <a:lnTo>
                        <a:pt x="134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5582600" y="2781500"/>
                  <a:ext cx="1767700" cy="719525"/>
                </a:xfrm>
                <a:custGeom>
                  <a:avLst/>
                  <a:gdLst/>
                  <a:ahLst/>
                  <a:cxnLst/>
                  <a:rect l="l" t="t" r="r" b="b"/>
                  <a:pathLst>
                    <a:path w="70708" h="28781" extrusionOk="0">
                      <a:moveTo>
                        <a:pt x="43033" y="0"/>
                      </a:moveTo>
                      <a:lnTo>
                        <a:pt x="42401" y="40"/>
                      </a:lnTo>
                      <a:lnTo>
                        <a:pt x="41769" y="119"/>
                      </a:lnTo>
                      <a:lnTo>
                        <a:pt x="41138" y="276"/>
                      </a:lnTo>
                      <a:lnTo>
                        <a:pt x="40506" y="474"/>
                      </a:lnTo>
                      <a:lnTo>
                        <a:pt x="39953" y="711"/>
                      </a:lnTo>
                      <a:lnTo>
                        <a:pt x="39361" y="1027"/>
                      </a:lnTo>
                      <a:lnTo>
                        <a:pt x="38848" y="1342"/>
                      </a:lnTo>
                      <a:lnTo>
                        <a:pt x="38335" y="1737"/>
                      </a:lnTo>
                      <a:lnTo>
                        <a:pt x="26294" y="12002"/>
                      </a:lnTo>
                      <a:lnTo>
                        <a:pt x="24675" y="13305"/>
                      </a:lnTo>
                      <a:lnTo>
                        <a:pt x="23017" y="14568"/>
                      </a:lnTo>
                      <a:lnTo>
                        <a:pt x="21280" y="15713"/>
                      </a:lnTo>
                      <a:lnTo>
                        <a:pt x="19543" y="16818"/>
                      </a:lnTo>
                      <a:lnTo>
                        <a:pt x="17727" y="17805"/>
                      </a:lnTo>
                      <a:lnTo>
                        <a:pt x="15871" y="18753"/>
                      </a:lnTo>
                      <a:lnTo>
                        <a:pt x="13976" y="19582"/>
                      </a:lnTo>
                      <a:lnTo>
                        <a:pt x="12042" y="20332"/>
                      </a:lnTo>
                      <a:lnTo>
                        <a:pt x="1540" y="24240"/>
                      </a:lnTo>
                      <a:lnTo>
                        <a:pt x="1106" y="24438"/>
                      </a:lnTo>
                      <a:lnTo>
                        <a:pt x="751" y="24675"/>
                      </a:lnTo>
                      <a:lnTo>
                        <a:pt x="474" y="24990"/>
                      </a:lnTo>
                      <a:lnTo>
                        <a:pt x="237" y="25306"/>
                      </a:lnTo>
                      <a:lnTo>
                        <a:pt x="79" y="25701"/>
                      </a:lnTo>
                      <a:lnTo>
                        <a:pt x="1" y="26056"/>
                      </a:lnTo>
                      <a:lnTo>
                        <a:pt x="1" y="26451"/>
                      </a:lnTo>
                      <a:lnTo>
                        <a:pt x="40" y="26846"/>
                      </a:lnTo>
                      <a:lnTo>
                        <a:pt x="119" y="27241"/>
                      </a:lnTo>
                      <a:lnTo>
                        <a:pt x="277" y="27596"/>
                      </a:lnTo>
                      <a:lnTo>
                        <a:pt x="474" y="27912"/>
                      </a:lnTo>
                      <a:lnTo>
                        <a:pt x="751" y="28188"/>
                      </a:lnTo>
                      <a:lnTo>
                        <a:pt x="1066" y="28425"/>
                      </a:lnTo>
                      <a:lnTo>
                        <a:pt x="1461" y="28622"/>
                      </a:lnTo>
                      <a:lnTo>
                        <a:pt x="1856" y="28741"/>
                      </a:lnTo>
                      <a:lnTo>
                        <a:pt x="2330" y="28780"/>
                      </a:lnTo>
                      <a:lnTo>
                        <a:pt x="29965" y="28780"/>
                      </a:lnTo>
                      <a:lnTo>
                        <a:pt x="31189" y="28741"/>
                      </a:lnTo>
                      <a:lnTo>
                        <a:pt x="32176" y="28701"/>
                      </a:lnTo>
                      <a:lnTo>
                        <a:pt x="33005" y="28544"/>
                      </a:lnTo>
                      <a:lnTo>
                        <a:pt x="33795" y="28346"/>
                      </a:lnTo>
                      <a:lnTo>
                        <a:pt x="34545" y="28070"/>
                      </a:lnTo>
                      <a:lnTo>
                        <a:pt x="35334" y="27714"/>
                      </a:lnTo>
                      <a:lnTo>
                        <a:pt x="37308" y="26727"/>
                      </a:lnTo>
                      <a:lnTo>
                        <a:pt x="50021" y="20213"/>
                      </a:lnTo>
                      <a:lnTo>
                        <a:pt x="51323" y="19503"/>
                      </a:lnTo>
                      <a:lnTo>
                        <a:pt x="52666" y="18753"/>
                      </a:lnTo>
                      <a:lnTo>
                        <a:pt x="53929" y="17963"/>
                      </a:lnTo>
                      <a:lnTo>
                        <a:pt x="55192" y="17134"/>
                      </a:lnTo>
                      <a:lnTo>
                        <a:pt x="56416" y="16305"/>
                      </a:lnTo>
                      <a:lnTo>
                        <a:pt x="57640" y="15397"/>
                      </a:lnTo>
                      <a:lnTo>
                        <a:pt x="58824" y="14489"/>
                      </a:lnTo>
                      <a:lnTo>
                        <a:pt x="59969" y="13541"/>
                      </a:lnTo>
                      <a:lnTo>
                        <a:pt x="70155" y="3948"/>
                      </a:lnTo>
                      <a:lnTo>
                        <a:pt x="70392" y="3593"/>
                      </a:lnTo>
                      <a:lnTo>
                        <a:pt x="70589" y="3237"/>
                      </a:lnTo>
                      <a:lnTo>
                        <a:pt x="70668" y="2803"/>
                      </a:lnTo>
                      <a:lnTo>
                        <a:pt x="70708" y="2408"/>
                      </a:lnTo>
                      <a:lnTo>
                        <a:pt x="70708" y="2171"/>
                      </a:lnTo>
                      <a:lnTo>
                        <a:pt x="70668" y="1935"/>
                      </a:lnTo>
                      <a:lnTo>
                        <a:pt x="70550" y="1461"/>
                      </a:lnTo>
                      <a:lnTo>
                        <a:pt x="70313" y="1066"/>
                      </a:lnTo>
                      <a:lnTo>
                        <a:pt x="70037" y="711"/>
                      </a:lnTo>
                      <a:lnTo>
                        <a:pt x="69681" y="434"/>
                      </a:lnTo>
                      <a:lnTo>
                        <a:pt x="69286" y="198"/>
                      </a:lnTo>
                      <a:lnTo>
                        <a:pt x="68813" y="79"/>
                      </a:lnTo>
                      <a:lnTo>
                        <a:pt x="68576" y="40"/>
                      </a:lnTo>
                      <a:lnTo>
                        <a:pt x="68339"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582600" y="2781500"/>
                  <a:ext cx="1767700" cy="719525"/>
                </a:xfrm>
                <a:custGeom>
                  <a:avLst/>
                  <a:gdLst/>
                  <a:ahLst/>
                  <a:cxnLst/>
                  <a:rect l="l" t="t" r="r" b="b"/>
                  <a:pathLst>
                    <a:path w="70708" h="28781" fill="none" extrusionOk="0">
                      <a:moveTo>
                        <a:pt x="29965" y="28780"/>
                      </a:moveTo>
                      <a:lnTo>
                        <a:pt x="2330" y="28780"/>
                      </a:lnTo>
                      <a:lnTo>
                        <a:pt x="2330" y="28780"/>
                      </a:lnTo>
                      <a:lnTo>
                        <a:pt x="1856" y="28741"/>
                      </a:lnTo>
                      <a:lnTo>
                        <a:pt x="1461" y="28622"/>
                      </a:lnTo>
                      <a:lnTo>
                        <a:pt x="1066" y="28425"/>
                      </a:lnTo>
                      <a:lnTo>
                        <a:pt x="751" y="28188"/>
                      </a:lnTo>
                      <a:lnTo>
                        <a:pt x="474" y="27912"/>
                      </a:lnTo>
                      <a:lnTo>
                        <a:pt x="277" y="27596"/>
                      </a:lnTo>
                      <a:lnTo>
                        <a:pt x="119" y="27241"/>
                      </a:lnTo>
                      <a:lnTo>
                        <a:pt x="40" y="26846"/>
                      </a:lnTo>
                      <a:lnTo>
                        <a:pt x="1" y="26451"/>
                      </a:lnTo>
                      <a:lnTo>
                        <a:pt x="1" y="26056"/>
                      </a:lnTo>
                      <a:lnTo>
                        <a:pt x="79" y="25701"/>
                      </a:lnTo>
                      <a:lnTo>
                        <a:pt x="237" y="25306"/>
                      </a:lnTo>
                      <a:lnTo>
                        <a:pt x="474" y="24990"/>
                      </a:lnTo>
                      <a:lnTo>
                        <a:pt x="751" y="24675"/>
                      </a:lnTo>
                      <a:lnTo>
                        <a:pt x="1106" y="24438"/>
                      </a:lnTo>
                      <a:lnTo>
                        <a:pt x="1540" y="24240"/>
                      </a:lnTo>
                      <a:lnTo>
                        <a:pt x="12042" y="20332"/>
                      </a:lnTo>
                      <a:lnTo>
                        <a:pt x="12042" y="20332"/>
                      </a:lnTo>
                      <a:lnTo>
                        <a:pt x="13976" y="19582"/>
                      </a:lnTo>
                      <a:lnTo>
                        <a:pt x="15871" y="18753"/>
                      </a:lnTo>
                      <a:lnTo>
                        <a:pt x="17727" y="17805"/>
                      </a:lnTo>
                      <a:lnTo>
                        <a:pt x="19543" y="16818"/>
                      </a:lnTo>
                      <a:lnTo>
                        <a:pt x="21280" y="15713"/>
                      </a:lnTo>
                      <a:lnTo>
                        <a:pt x="23017" y="14568"/>
                      </a:lnTo>
                      <a:lnTo>
                        <a:pt x="24675" y="13305"/>
                      </a:lnTo>
                      <a:lnTo>
                        <a:pt x="26294" y="12002"/>
                      </a:lnTo>
                      <a:lnTo>
                        <a:pt x="38335" y="1737"/>
                      </a:lnTo>
                      <a:lnTo>
                        <a:pt x="38335" y="1737"/>
                      </a:lnTo>
                      <a:lnTo>
                        <a:pt x="38848" y="1342"/>
                      </a:lnTo>
                      <a:lnTo>
                        <a:pt x="39361" y="1027"/>
                      </a:lnTo>
                      <a:lnTo>
                        <a:pt x="39953" y="711"/>
                      </a:lnTo>
                      <a:lnTo>
                        <a:pt x="40506" y="474"/>
                      </a:lnTo>
                      <a:lnTo>
                        <a:pt x="41138" y="276"/>
                      </a:lnTo>
                      <a:lnTo>
                        <a:pt x="41769" y="119"/>
                      </a:lnTo>
                      <a:lnTo>
                        <a:pt x="42401" y="40"/>
                      </a:lnTo>
                      <a:lnTo>
                        <a:pt x="43033" y="0"/>
                      </a:lnTo>
                      <a:lnTo>
                        <a:pt x="68339" y="0"/>
                      </a:lnTo>
                      <a:lnTo>
                        <a:pt x="68339" y="0"/>
                      </a:lnTo>
                      <a:lnTo>
                        <a:pt x="68576" y="40"/>
                      </a:lnTo>
                      <a:lnTo>
                        <a:pt x="68813" y="79"/>
                      </a:lnTo>
                      <a:lnTo>
                        <a:pt x="69286" y="198"/>
                      </a:lnTo>
                      <a:lnTo>
                        <a:pt x="69681" y="434"/>
                      </a:lnTo>
                      <a:lnTo>
                        <a:pt x="70037" y="711"/>
                      </a:lnTo>
                      <a:lnTo>
                        <a:pt x="70313" y="1066"/>
                      </a:lnTo>
                      <a:lnTo>
                        <a:pt x="70550" y="1461"/>
                      </a:lnTo>
                      <a:lnTo>
                        <a:pt x="70668" y="1935"/>
                      </a:lnTo>
                      <a:lnTo>
                        <a:pt x="70708" y="2171"/>
                      </a:lnTo>
                      <a:lnTo>
                        <a:pt x="70708" y="2408"/>
                      </a:lnTo>
                      <a:lnTo>
                        <a:pt x="70708" y="2408"/>
                      </a:lnTo>
                      <a:lnTo>
                        <a:pt x="70668" y="2803"/>
                      </a:lnTo>
                      <a:lnTo>
                        <a:pt x="70589" y="3237"/>
                      </a:lnTo>
                      <a:lnTo>
                        <a:pt x="70392" y="3593"/>
                      </a:lnTo>
                      <a:lnTo>
                        <a:pt x="70155" y="3948"/>
                      </a:lnTo>
                      <a:lnTo>
                        <a:pt x="59969" y="13541"/>
                      </a:lnTo>
                      <a:lnTo>
                        <a:pt x="59969" y="13541"/>
                      </a:lnTo>
                      <a:lnTo>
                        <a:pt x="58824" y="14489"/>
                      </a:lnTo>
                      <a:lnTo>
                        <a:pt x="57640" y="15397"/>
                      </a:lnTo>
                      <a:lnTo>
                        <a:pt x="56416" y="16305"/>
                      </a:lnTo>
                      <a:lnTo>
                        <a:pt x="55192" y="17134"/>
                      </a:lnTo>
                      <a:lnTo>
                        <a:pt x="53929" y="17963"/>
                      </a:lnTo>
                      <a:lnTo>
                        <a:pt x="52666" y="18753"/>
                      </a:lnTo>
                      <a:lnTo>
                        <a:pt x="51323" y="19503"/>
                      </a:lnTo>
                      <a:lnTo>
                        <a:pt x="50021" y="20213"/>
                      </a:lnTo>
                      <a:lnTo>
                        <a:pt x="37308" y="26727"/>
                      </a:lnTo>
                      <a:lnTo>
                        <a:pt x="37308" y="26727"/>
                      </a:lnTo>
                      <a:lnTo>
                        <a:pt x="35334" y="27714"/>
                      </a:lnTo>
                      <a:lnTo>
                        <a:pt x="34545" y="28070"/>
                      </a:lnTo>
                      <a:lnTo>
                        <a:pt x="33795" y="28346"/>
                      </a:lnTo>
                      <a:lnTo>
                        <a:pt x="33005" y="28544"/>
                      </a:lnTo>
                      <a:lnTo>
                        <a:pt x="32176" y="28701"/>
                      </a:lnTo>
                      <a:lnTo>
                        <a:pt x="31189" y="28741"/>
                      </a:lnTo>
                      <a:lnTo>
                        <a:pt x="29965" y="287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6388950" y="3106200"/>
                  <a:ext cx="575450" cy="82925"/>
                </a:xfrm>
                <a:custGeom>
                  <a:avLst/>
                  <a:gdLst/>
                  <a:ahLst/>
                  <a:cxnLst/>
                  <a:rect l="l" t="t" r="r" b="b"/>
                  <a:pathLst>
                    <a:path w="23018" h="3317" extrusionOk="0">
                      <a:moveTo>
                        <a:pt x="1" y="1"/>
                      </a:moveTo>
                      <a:lnTo>
                        <a:pt x="40" y="396"/>
                      </a:lnTo>
                      <a:lnTo>
                        <a:pt x="18635" y="396"/>
                      </a:lnTo>
                      <a:lnTo>
                        <a:pt x="19227" y="435"/>
                      </a:lnTo>
                      <a:lnTo>
                        <a:pt x="19780" y="514"/>
                      </a:lnTo>
                      <a:lnTo>
                        <a:pt x="20293" y="711"/>
                      </a:lnTo>
                      <a:lnTo>
                        <a:pt x="20767" y="948"/>
                      </a:lnTo>
                      <a:lnTo>
                        <a:pt x="21241" y="1264"/>
                      </a:lnTo>
                      <a:lnTo>
                        <a:pt x="21636" y="1659"/>
                      </a:lnTo>
                      <a:lnTo>
                        <a:pt x="21991" y="2054"/>
                      </a:lnTo>
                      <a:lnTo>
                        <a:pt x="22307" y="2527"/>
                      </a:lnTo>
                      <a:lnTo>
                        <a:pt x="22662" y="3238"/>
                      </a:lnTo>
                      <a:lnTo>
                        <a:pt x="22741" y="3278"/>
                      </a:lnTo>
                      <a:lnTo>
                        <a:pt x="22820" y="3317"/>
                      </a:lnTo>
                      <a:lnTo>
                        <a:pt x="22899" y="3317"/>
                      </a:lnTo>
                      <a:lnTo>
                        <a:pt x="22978" y="3238"/>
                      </a:lnTo>
                      <a:lnTo>
                        <a:pt x="23017" y="3199"/>
                      </a:lnTo>
                      <a:lnTo>
                        <a:pt x="23017" y="3120"/>
                      </a:lnTo>
                      <a:lnTo>
                        <a:pt x="22978" y="3041"/>
                      </a:lnTo>
                      <a:lnTo>
                        <a:pt x="22623" y="2369"/>
                      </a:lnTo>
                      <a:lnTo>
                        <a:pt x="22307" y="1856"/>
                      </a:lnTo>
                      <a:lnTo>
                        <a:pt x="21912" y="1383"/>
                      </a:lnTo>
                      <a:lnTo>
                        <a:pt x="21438" y="988"/>
                      </a:lnTo>
                      <a:lnTo>
                        <a:pt x="20964" y="632"/>
                      </a:lnTo>
                      <a:lnTo>
                        <a:pt x="20412" y="356"/>
                      </a:lnTo>
                      <a:lnTo>
                        <a:pt x="19859" y="159"/>
                      </a:lnTo>
                      <a:lnTo>
                        <a:pt x="19267" y="40"/>
                      </a:lnTo>
                      <a:lnTo>
                        <a:pt x="18635" y="1"/>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6388950" y="3106200"/>
                  <a:ext cx="575450" cy="82925"/>
                </a:xfrm>
                <a:custGeom>
                  <a:avLst/>
                  <a:gdLst/>
                  <a:ahLst/>
                  <a:cxnLst/>
                  <a:rect l="l" t="t" r="r" b="b"/>
                  <a:pathLst>
                    <a:path w="23018" h="3317" fill="none" extrusionOk="0">
                      <a:moveTo>
                        <a:pt x="18635" y="1"/>
                      </a:moveTo>
                      <a:lnTo>
                        <a:pt x="18635" y="1"/>
                      </a:lnTo>
                      <a:lnTo>
                        <a:pt x="18635" y="1"/>
                      </a:lnTo>
                      <a:lnTo>
                        <a:pt x="1" y="1"/>
                      </a:lnTo>
                      <a:lnTo>
                        <a:pt x="1" y="1"/>
                      </a:lnTo>
                      <a:lnTo>
                        <a:pt x="40" y="396"/>
                      </a:lnTo>
                      <a:lnTo>
                        <a:pt x="18635" y="396"/>
                      </a:lnTo>
                      <a:lnTo>
                        <a:pt x="18635" y="396"/>
                      </a:lnTo>
                      <a:lnTo>
                        <a:pt x="19227" y="435"/>
                      </a:lnTo>
                      <a:lnTo>
                        <a:pt x="19780" y="514"/>
                      </a:lnTo>
                      <a:lnTo>
                        <a:pt x="20293" y="711"/>
                      </a:lnTo>
                      <a:lnTo>
                        <a:pt x="20767" y="948"/>
                      </a:lnTo>
                      <a:lnTo>
                        <a:pt x="21241" y="1264"/>
                      </a:lnTo>
                      <a:lnTo>
                        <a:pt x="21636" y="1659"/>
                      </a:lnTo>
                      <a:lnTo>
                        <a:pt x="21991" y="2054"/>
                      </a:lnTo>
                      <a:lnTo>
                        <a:pt x="22307" y="2527"/>
                      </a:lnTo>
                      <a:lnTo>
                        <a:pt x="22662" y="3238"/>
                      </a:lnTo>
                      <a:lnTo>
                        <a:pt x="22662" y="3238"/>
                      </a:lnTo>
                      <a:lnTo>
                        <a:pt x="22741" y="3278"/>
                      </a:lnTo>
                      <a:lnTo>
                        <a:pt x="22820" y="3317"/>
                      </a:lnTo>
                      <a:lnTo>
                        <a:pt x="22820" y="3317"/>
                      </a:lnTo>
                      <a:lnTo>
                        <a:pt x="22859" y="3317"/>
                      </a:lnTo>
                      <a:lnTo>
                        <a:pt x="22859" y="3317"/>
                      </a:lnTo>
                      <a:lnTo>
                        <a:pt x="22899" y="3317"/>
                      </a:lnTo>
                      <a:lnTo>
                        <a:pt x="22899" y="3317"/>
                      </a:lnTo>
                      <a:lnTo>
                        <a:pt x="22978" y="3238"/>
                      </a:lnTo>
                      <a:lnTo>
                        <a:pt x="23017" y="3199"/>
                      </a:lnTo>
                      <a:lnTo>
                        <a:pt x="23017" y="3120"/>
                      </a:lnTo>
                      <a:lnTo>
                        <a:pt x="22978" y="3041"/>
                      </a:lnTo>
                      <a:lnTo>
                        <a:pt x="22623" y="2369"/>
                      </a:lnTo>
                      <a:lnTo>
                        <a:pt x="22623" y="2369"/>
                      </a:lnTo>
                      <a:lnTo>
                        <a:pt x="22307" y="1856"/>
                      </a:lnTo>
                      <a:lnTo>
                        <a:pt x="21912" y="1383"/>
                      </a:lnTo>
                      <a:lnTo>
                        <a:pt x="21438" y="988"/>
                      </a:lnTo>
                      <a:lnTo>
                        <a:pt x="20964" y="632"/>
                      </a:lnTo>
                      <a:lnTo>
                        <a:pt x="20412" y="356"/>
                      </a:lnTo>
                      <a:lnTo>
                        <a:pt x="19859" y="159"/>
                      </a:lnTo>
                      <a:lnTo>
                        <a:pt x="19267" y="40"/>
                      </a:lnTo>
                      <a:lnTo>
                        <a:pt x="1863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5844150" y="3397375"/>
                  <a:ext cx="505350" cy="82925"/>
                </a:xfrm>
                <a:custGeom>
                  <a:avLst/>
                  <a:gdLst/>
                  <a:ahLst/>
                  <a:cxnLst/>
                  <a:rect l="l" t="t" r="r" b="b"/>
                  <a:pathLst>
                    <a:path w="20214" h="3317" extrusionOk="0">
                      <a:moveTo>
                        <a:pt x="2804" y="0"/>
                      </a:moveTo>
                      <a:lnTo>
                        <a:pt x="1540" y="908"/>
                      </a:lnTo>
                      <a:lnTo>
                        <a:pt x="1" y="1856"/>
                      </a:lnTo>
                      <a:lnTo>
                        <a:pt x="16858" y="1856"/>
                      </a:lnTo>
                      <a:lnTo>
                        <a:pt x="17253" y="1895"/>
                      </a:lnTo>
                      <a:lnTo>
                        <a:pt x="17648" y="1974"/>
                      </a:lnTo>
                      <a:lnTo>
                        <a:pt x="18003" y="2092"/>
                      </a:lnTo>
                      <a:lnTo>
                        <a:pt x="18358" y="2250"/>
                      </a:lnTo>
                      <a:lnTo>
                        <a:pt x="18674" y="2487"/>
                      </a:lnTo>
                      <a:lnTo>
                        <a:pt x="18950" y="2724"/>
                      </a:lnTo>
                      <a:lnTo>
                        <a:pt x="19227" y="3001"/>
                      </a:lnTo>
                      <a:lnTo>
                        <a:pt x="19424" y="3316"/>
                      </a:lnTo>
                      <a:lnTo>
                        <a:pt x="19661" y="3158"/>
                      </a:lnTo>
                      <a:lnTo>
                        <a:pt x="19819" y="2961"/>
                      </a:lnTo>
                      <a:lnTo>
                        <a:pt x="19977" y="2764"/>
                      </a:lnTo>
                      <a:lnTo>
                        <a:pt x="20056" y="2527"/>
                      </a:lnTo>
                      <a:lnTo>
                        <a:pt x="20135" y="2290"/>
                      </a:lnTo>
                      <a:lnTo>
                        <a:pt x="20214" y="2053"/>
                      </a:lnTo>
                      <a:lnTo>
                        <a:pt x="20214" y="1816"/>
                      </a:lnTo>
                      <a:lnTo>
                        <a:pt x="20174" y="1540"/>
                      </a:lnTo>
                      <a:lnTo>
                        <a:pt x="20056" y="1224"/>
                      </a:lnTo>
                      <a:lnTo>
                        <a:pt x="19898" y="908"/>
                      </a:lnTo>
                      <a:lnTo>
                        <a:pt x="19701" y="632"/>
                      </a:lnTo>
                      <a:lnTo>
                        <a:pt x="19424" y="434"/>
                      </a:lnTo>
                      <a:lnTo>
                        <a:pt x="19148" y="237"/>
                      </a:lnTo>
                      <a:lnTo>
                        <a:pt x="18832" y="79"/>
                      </a:lnTo>
                      <a:lnTo>
                        <a:pt x="18516"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5844150" y="3397375"/>
                  <a:ext cx="505350" cy="82925"/>
                </a:xfrm>
                <a:custGeom>
                  <a:avLst/>
                  <a:gdLst/>
                  <a:ahLst/>
                  <a:cxnLst/>
                  <a:rect l="l" t="t" r="r" b="b"/>
                  <a:pathLst>
                    <a:path w="20214" h="3317" fill="none" extrusionOk="0">
                      <a:moveTo>
                        <a:pt x="18161" y="0"/>
                      </a:moveTo>
                      <a:lnTo>
                        <a:pt x="18161" y="0"/>
                      </a:lnTo>
                      <a:lnTo>
                        <a:pt x="18082" y="0"/>
                      </a:lnTo>
                      <a:lnTo>
                        <a:pt x="2804" y="0"/>
                      </a:lnTo>
                      <a:lnTo>
                        <a:pt x="2804" y="0"/>
                      </a:lnTo>
                      <a:lnTo>
                        <a:pt x="1540" y="908"/>
                      </a:lnTo>
                      <a:lnTo>
                        <a:pt x="1" y="1856"/>
                      </a:lnTo>
                      <a:lnTo>
                        <a:pt x="16858" y="1856"/>
                      </a:lnTo>
                      <a:lnTo>
                        <a:pt x="16858" y="1856"/>
                      </a:lnTo>
                      <a:lnTo>
                        <a:pt x="16858" y="1856"/>
                      </a:lnTo>
                      <a:lnTo>
                        <a:pt x="16858" y="1856"/>
                      </a:lnTo>
                      <a:lnTo>
                        <a:pt x="17253" y="1895"/>
                      </a:lnTo>
                      <a:lnTo>
                        <a:pt x="17648" y="1974"/>
                      </a:lnTo>
                      <a:lnTo>
                        <a:pt x="18003" y="2092"/>
                      </a:lnTo>
                      <a:lnTo>
                        <a:pt x="18358" y="2250"/>
                      </a:lnTo>
                      <a:lnTo>
                        <a:pt x="18674" y="2487"/>
                      </a:lnTo>
                      <a:lnTo>
                        <a:pt x="18950" y="2724"/>
                      </a:lnTo>
                      <a:lnTo>
                        <a:pt x="19227" y="3001"/>
                      </a:lnTo>
                      <a:lnTo>
                        <a:pt x="19424" y="3316"/>
                      </a:lnTo>
                      <a:lnTo>
                        <a:pt x="19424" y="3316"/>
                      </a:lnTo>
                      <a:lnTo>
                        <a:pt x="19661" y="3158"/>
                      </a:lnTo>
                      <a:lnTo>
                        <a:pt x="19819" y="2961"/>
                      </a:lnTo>
                      <a:lnTo>
                        <a:pt x="19977" y="2764"/>
                      </a:lnTo>
                      <a:lnTo>
                        <a:pt x="20056" y="2527"/>
                      </a:lnTo>
                      <a:lnTo>
                        <a:pt x="20135" y="2290"/>
                      </a:lnTo>
                      <a:lnTo>
                        <a:pt x="20214" y="2053"/>
                      </a:lnTo>
                      <a:lnTo>
                        <a:pt x="20214" y="1816"/>
                      </a:lnTo>
                      <a:lnTo>
                        <a:pt x="20174" y="1540"/>
                      </a:lnTo>
                      <a:lnTo>
                        <a:pt x="20174" y="1540"/>
                      </a:lnTo>
                      <a:lnTo>
                        <a:pt x="20056" y="1224"/>
                      </a:lnTo>
                      <a:lnTo>
                        <a:pt x="19898" y="908"/>
                      </a:lnTo>
                      <a:lnTo>
                        <a:pt x="19701" y="632"/>
                      </a:lnTo>
                      <a:lnTo>
                        <a:pt x="19424" y="434"/>
                      </a:lnTo>
                      <a:lnTo>
                        <a:pt x="19148" y="237"/>
                      </a:lnTo>
                      <a:lnTo>
                        <a:pt x="18832" y="79"/>
                      </a:lnTo>
                      <a:lnTo>
                        <a:pt x="18516" y="0"/>
                      </a:lnTo>
                      <a:lnTo>
                        <a:pt x="18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5144375" y="3443750"/>
                  <a:ext cx="1197225" cy="473775"/>
                </a:xfrm>
                <a:custGeom>
                  <a:avLst/>
                  <a:gdLst/>
                  <a:ahLst/>
                  <a:cxnLst/>
                  <a:rect l="l" t="t" r="r" b="b"/>
                  <a:pathLst>
                    <a:path w="47889" h="18951" extrusionOk="0">
                      <a:moveTo>
                        <a:pt x="19148" y="1"/>
                      </a:moveTo>
                      <a:lnTo>
                        <a:pt x="18438" y="40"/>
                      </a:lnTo>
                      <a:lnTo>
                        <a:pt x="17766" y="159"/>
                      </a:lnTo>
                      <a:lnTo>
                        <a:pt x="17095" y="316"/>
                      </a:lnTo>
                      <a:lnTo>
                        <a:pt x="16424" y="514"/>
                      </a:lnTo>
                      <a:lnTo>
                        <a:pt x="15792" y="790"/>
                      </a:lnTo>
                      <a:lnTo>
                        <a:pt x="15200" y="1106"/>
                      </a:lnTo>
                      <a:lnTo>
                        <a:pt x="14608" y="1501"/>
                      </a:lnTo>
                      <a:lnTo>
                        <a:pt x="14055" y="1935"/>
                      </a:lnTo>
                      <a:lnTo>
                        <a:pt x="1027" y="13621"/>
                      </a:lnTo>
                      <a:lnTo>
                        <a:pt x="790" y="13858"/>
                      </a:lnTo>
                      <a:lnTo>
                        <a:pt x="593" y="14095"/>
                      </a:lnTo>
                      <a:lnTo>
                        <a:pt x="396" y="14371"/>
                      </a:lnTo>
                      <a:lnTo>
                        <a:pt x="277" y="14647"/>
                      </a:lnTo>
                      <a:lnTo>
                        <a:pt x="159" y="14963"/>
                      </a:lnTo>
                      <a:lnTo>
                        <a:pt x="80" y="15279"/>
                      </a:lnTo>
                      <a:lnTo>
                        <a:pt x="1" y="15595"/>
                      </a:lnTo>
                      <a:lnTo>
                        <a:pt x="1" y="15911"/>
                      </a:lnTo>
                      <a:lnTo>
                        <a:pt x="1" y="16227"/>
                      </a:lnTo>
                      <a:lnTo>
                        <a:pt x="80" y="16503"/>
                      </a:lnTo>
                      <a:lnTo>
                        <a:pt x="159" y="16819"/>
                      </a:lnTo>
                      <a:lnTo>
                        <a:pt x="238" y="17095"/>
                      </a:lnTo>
                      <a:lnTo>
                        <a:pt x="356" y="17371"/>
                      </a:lnTo>
                      <a:lnTo>
                        <a:pt x="514" y="17608"/>
                      </a:lnTo>
                      <a:lnTo>
                        <a:pt x="711" y="17845"/>
                      </a:lnTo>
                      <a:lnTo>
                        <a:pt x="909" y="18082"/>
                      </a:lnTo>
                      <a:lnTo>
                        <a:pt x="1106" y="18279"/>
                      </a:lnTo>
                      <a:lnTo>
                        <a:pt x="1343" y="18437"/>
                      </a:lnTo>
                      <a:lnTo>
                        <a:pt x="1619" y="18595"/>
                      </a:lnTo>
                      <a:lnTo>
                        <a:pt x="1856" y="18714"/>
                      </a:lnTo>
                      <a:lnTo>
                        <a:pt x="2133" y="18832"/>
                      </a:lnTo>
                      <a:lnTo>
                        <a:pt x="2449" y="18911"/>
                      </a:lnTo>
                      <a:lnTo>
                        <a:pt x="2725" y="18951"/>
                      </a:lnTo>
                      <a:lnTo>
                        <a:pt x="28742" y="18951"/>
                      </a:lnTo>
                      <a:lnTo>
                        <a:pt x="29452" y="18911"/>
                      </a:lnTo>
                      <a:lnTo>
                        <a:pt x="30123" y="18832"/>
                      </a:lnTo>
                      <a:lnTo>
                        <a:pt x="30795" y="18674"/>
                      </a:lnTo>
                      <a:lnTo>
                        <a:pt x="31466" y="18437"/>
                      </a:lnTo>
                      <a:lnTo>
                        <a:pt x="32097" y="18161"/>
                      </a:lnTo>
                      <a:lnTo>
                        <a:pt x="32690" y="17845"/>
                      </a:lnTo>
                      <a:lnTo>
                        <a:pt x="33282" y="17450"/>
                      </a:lnTo>
                      <a:lnTo>
                        <a:pt x="33834" y="17016"/>
                      </a:lnTo>
                      <a:lnTo>
                        <a:pt x="46863" y="5330"/>
                      </a:lnTo>
                      <a:lnTo>
                        <a:pt x="47099" y="5093"/>
                      </a:lnTo>
                      <a:lnTo>
                        <a:pt x="47297" y="4857"/>
                      </a:lnTo>
                      <a:lnTo>
                        <a:pt x="47494" y="4580"/>
                      </a:lnTo>
                      <a:lnTo>
                        <a:pt x="47613" y="4304"/>
                      </a:lnTo>
                      <a:lnTo>
                        <a:pt x="47731" y="4027"/>
                      </a:lnTo>
                      <a:lnTo>
                        <a:pt x="47810" y="3712"/>
                      </a:lnTo>
                      <a:lnTo>
                        <a:pt x="47889" y="3396"/>
                      </a:lnTo>
                      <a:lnTo>
                        <a:pt x="47889" y="3080"/>
                      </a:lnTo>
                      <a:lnTo>
                        <a:pt x="47889" y="2764"/>
                      </a:lnTo>
                      <a:lnTo>
                        <a:pt x="47810" y="2448"/>
                      </a:lnTo>
                      <a:lnTo>
                        <a:pt x="47771" y="2172"/>
                      </a:lnTo>
                      <a:lnTo>
                        <a:pt x="47652" y="1856"/>
                      </a:lnTo>
                      <a:lnTo>
                        <a:pt x="47534" y="1619"/>
                      </a:lnTo>
                      <a:lnTo>
                        <a:pt x="47376" y="1343"/>
                      </a:lnTo>
                      <a:lnTo>
                        <a:pt x="47178" y="1106"/>
                      </a:lnTo>
                      <a:lnTo>
                        <a:pt x="46981" y="909"/>
                      </a:lnTo>
                      <a:lnTo>
                        <a:pt x="46784" y="711"/>
                      </a:lnTo>
                      <a:lnTo>
                        <a:pt x="46547" y="553"/>
                      </a:lnTo>
                      <a:lnTo>
                        <a:pt x="46310" y="395"/>
                      </a:lnTo>
                      <a:lnTo>
                        <a:pt x="46033" y="237"/>
                      </a:lnTo>
                      <a:lnTo>
                        <a:pt x="45757" y="159"/>
                      </a:lnTo>
                      <a:lnTo>
                        <a:pt x="45441" y="80"/>
                      </a:lnTo>
                      <a:lnTo>
                        <a:pt x="45165" y="40"/>
                      </a:lnTo>
                      <a:lnTo>
                        <a:pt x="44849"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5144375" y="3443750"/>
                  <a:ext cx="1197225" cy="473775"/>
                </a:xfrm>
                <a:custGeom>
                  <a:avLst/>
                  <a:gdLst/>
                  <a:ahLst/>
                  <a:cxnLst/>
                  <a:rect l="l" t="t" r="r" b="b"/>
                  <a:pathLst>
                    <a:path w="47889" h="18951" fill="none" extrusionOk="0">
                      <a:moveTo>
                        <a:pt x="28742" y="18951"/>
                      </a:moveTo>
                      <a:lnTo>
                        <a:pt x="3041" y="18951"/>
                      </a:lnTo>
                      <a:lnTo>
                        <a:pt x="3041" y="18951"/>
                      </a:lnTo>
                      <a:lnTo>
                        <a:pt x="2725" y="18951"/>
                      </a:lnTo>
                      <a:lnTo>
                        <a:pt x="2449" y="18911"/>
                      </a:lnTo>
                      <a:lnTo>
                        <a:pt x="2133" y="18832"/>
                      </a:lnTo>
                      <a:lnTo>
                        <a:pt x="1856" y="18714"/>
                      </a:lnTo>
                      <a:lnTo>
                        <a:pt x="1619" y="18595"/>
                      </a:lnTo>
                      <a:lnTo>
                        <a:pt x="1343" y="18437"/>
                      </a:lnTo>
                      <a:lnTo>
                        <a:pt x="1106" y="18279"/>
                      </a:lnTo>
                      <a:lnTo>
                        <a:pt x="909" y="18082"/>
                      </a:lnTo>
                      <a:lnTo>
                        <a:pt x="711" y="17845"/>
                      </a:lnTo>
                      <a:lnTo>
                        <a:pt x="514" y="17608"/>
                      </a:lnTo>
                      <a:lnTo>
                        <a:pt x="356" y="17371"/>
                      </a:lnTo>
                      <a:lnTo>
                        <a:pt x="238" y="17095"/>
                      </a:lnTo>
                      <a:lnTo>
                        <a:pt x="159" y="16819"/>
                      </a:lnTo>
                      <a:lnTo>
                        <a:pt x="80" y="16503"/>
                      </a:lnTo>
                      <a:lnTo>
                        <a:pt x="1" y="16227"/>
                      </a:lnTo>
                      <a:lnTo>
                        <a:pt x="1" y="15911"/>
                      </a:lnTo>
                      <a:lnTo>
                        <a:pt x="1" y="15911"/>
                      </a:lnTo>
                      <a:lnTo>
                        <a:pt x="1" y="15595"/>
                      </a:lnTo>
                      <a:lnTo>
                        <a:pt x="80" y="15279"/>
                      </a:lnTo>
                      <a:lnTo>
                        <a:pt x="159" y="14963"/>
                      </a:lnTo>
                      <a:lnTo>
                        <a:pt x="277" y="14647"/>
                      </a:lnTo>
                      <a:lnTo>
                        <a:pt x="396" y="14371"/>
                      </a:lnTo>
                      <a:lnTo>
                        <a:pt x="593" y="14095"/>
                      </a:lnTo>
                      <a:lnTo>
                        <a:pt x="790" y="13858"/>
                      </a:lnTo>
                      <a:lnTo>
                        <a:pt x="1027" y="13621"/>
                      </a:lnTo>
                      <a:lnTo>
                        <a:pt x="14055" y="1935"/>
                      </a:lnTo>
                      <a:lnTo>
                        <a:pt x="14055" y="1935"/>
                      </a:lnTo>
                      <a:lnTo>
                        <a:pt x="14608" y="1501"/>
                      </a:lnTo>
                      <a:lnTo>
                        <a:pt x="15200" y="1106"/>
                      </a:lnTo>
                      <a:lnTo>
                        <a:pt x="15792" y="790"/>
                      </a:lnTo>
                      <a:lnTo>
                        <a:pt x="16424" y="514"/>
                      </a:lnTo>
                      <a:lnTo>
                        <a:pt x="17095" y="316"/>
                      </a:lnTo>
                      <a:lnTo>
                        <a:pt x="17766" y="159"/>
                      </a:lnTo>
                      <a:lnTo>
                        <a:pt x="18438" y="40"/>
                      </a:lnTo>
                      <a:lnTo>
                        <a:pt x="19148" y="1"/>
                      </a:lnTo>
                      <a:lnTo>
                        <a:pt x="44849" y="1"/>
                      </a:lnTo>
                      <a:lnTo>
                        <a:pt x="44849" y="1"/>
                      </a:lnTo>
                      <a:lnTo>
                        <a:pt x="45165" y="40"/>
                      </a:lnTo>
                      <a:lnTo>
                        <a:pt x="45441" y="80"/>
                      </a:lnTo>
                      <a:lnTo>
                        <a:pt x="45757" y="159"/>
                      </a:lnTo>
                      <a:lnTo>
                        <a:pt x="46033" y="237"/>
                      </a:lnTo>
                      <a:lnTo>
                        <a:pt x="46310" y="395"/>
                      </a:lnTo>
                      <a:lnTo>
                        <a:pt x="46547" y="553"/>
                      </a:lnTo>
                      <a:lnTo>
                        <a:pt x="46784" y="711"/>
                      </a:lnTo>
                      <a:lnTo>
                        <a:pt x="46981" y="909"/>
                      </a:lnTo>
                      <a:lnTo>
                        <a:pt x="47178" y="1106"/>
                      </a:lnTo>
                      <a:lnTo>
                        <a:pt x="47376" y="1343"/>
                      </a:lnTo>
                      <a:lnTo>
                        <a:pt x="47534" y="1619"/>
                      </a:lnTo>
                      <a:lnTo>
                        <a:pt x="47652" y="1856"/>
                      </a:lnTo>
                      <a:lnTo>
                        <a:pt x="47771" y="2172"/>
                      </a:lnTo>
                      <a:lnTo>
                        <a:pt x="47810" y="2448"/>
                      </a:lnTo>
                      <a:lnTo>
                        <a:pt x="47889" y="2764"/>
                      </a:lnTo>
                      <a:lnTo>
                        <a:pt x="47889" y="3080"/>
                      </a:lnTo>
                      <a:lnTo>
                        <a:pt x="47889" y="3080"/>
                      </a:lnTo>
                      <a:lnTo>
                        <a:pt x="47889" y="3396"/>
                      </a:lnTo>
                      <a:lnTo>
                        <a:pt x="47810" y="3712"/>
                      </a:lnTo>
                      <a:lnTo>
                        <a:pt x="47731" y="4027"/>
                      </a:lnTo>
                      <a:lnTo>
                        <a:pt x="47613" y="4304"/>
                      </a:lnTo>
                      <a:lnTo>
                        <a:pt x="47494" y="4580"/>
                      </a:lnTo>
                      <a:lnTo>
                        <a:pt x="47297" y="4857"/>
                      </a:lnTo>
                      <a:lnTo>
                        <a:pt x="47099" y="5093"/>
                      </a:lnTo>
                      <a:lnTo>
                        <a:pt x="46863" y="5330"/>
                      </a:lnTo>
                      <a:lnTo>
                        <a:pt x="33834" y="17016"/>
                      </a:lnTo>
                      <a:lnTo>
                        <a:pt x="33834" y="17016"/>
                      </a:lnTo>
                      <a:lnTo>
                        <a:pt x="33282" y="17450"/>
                      </a:lnTo>
                      <a:lnTo>
                        <a:pt x="32690" y="17845"/>
                      </a:lnTo>
                      <a:lnTo>
                        <a:pt x="32097" y="18161"/>
                      </a:lnTo>
                      <a:lnTo>
                        <a:pt x="31466" y="18437"/>
                      </a:lnTo>
                      <a:lnTo>
                        <a:pt x="30795" y="18674"/>
                      </a:lnTo>
                      <a:lnTo>
                        <a:pt x="30123" y="18832"/>
                      </a:lnTo>
                      <a:lnTo>
                        <a:pt x="29452" y="18911"/>
                      </a:lnTo>
                      <a:lnTo>
                        <a:pt x="28742" y="189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5162150" y="3801050"/>
                  <a:ext cx="693875" cy="105625"/>
                </a:xfrm>
                <a:custGeom>
                  <a:avLst/>
                  <a:gdLst/>
                  <a:ahLst/>
                  <a:cxnLst/>
                  <a:rect l="l" t="t" r="r" b="b"/>
                  <a:pathLst>
                    <a:path w="27755" h="4225" extrusionOk="0">
                      <a:moveTo>
                        <a:pt x="2093" y="0"/>
                      </a:moveTo>
                      <a:lnTo>
                        <a:pt x="1659" y="40"/>
                      </a:lnTo>
                      <a:lnTo>
                        <a:pt x="1264" y="158"/>
                      </a:lnTo>
                      <a:lnTo>
                        <a:pt x="908" y="355"/>
                      </a:lnTo>
                      <a:lnTo>
                        <a:pt x="593" y="632"/>
                      </a:lnTo>
                      <a:lnTo>
                        <a:pt x="356" y="908"/>
                      </a:lnTo>
                      <a:lnTo>
                        <a:pt x="158" y="1263"/>
                      </a:lnTo>
                      <a:lnTo>
                        <a:pt x="40" y="1698"/>
                      </a:lnTo>
                      <a:lnTo>
                        <a:pt x="0" y="2092"/>
                      </a:lnTo>
                      <a:lnTo>
                        <a:pt x="40" y="2527"/>
                      </a:lnTo>
                      <a:lnTo>
                        <a:pt x="158" y="2922"/>
                      </a:lnTo>
                      <a:lnTo>
                        <a:pt x="356" y="3277"/>
                      </a:lnTo>
                      <a:lnTo>
                        <a:pt x="593" y="3593"/>
                      </a:lnTo>
                      <a:lnTo>
                        <a:pt x="908" y="3830"/>
                      </a:lnTo>
                      <a:lnTo>
                        <a:pt x="1264" y="4027"/>
                      </a:lnTo>
                      <a:lnTo>
                        <a:pt x="1659" y="4185"/>
                      </a:lnTo>
                      <a:lnTo>
                        <a:pt x="2093" y="4224"/>
                      </a:lnTo>
                      <a:lnTo>
                        <a:pt x="6870" y="4224"/>
                      </a:lnTo>
                      <a:lnTo>
                        <a:pt x="8488" y="0"/>
                      </a:lnTo>
                      <a:close/>
                      <a:moveTo>
                        <a:pt x="13779" y="0"/>
                      </a:moveTo>
                      <a:lnTo>
                        <a:pt x="12239" y="2132"/>
                      </a:lnTo>
                      <a:lnTo>
                        <a:pt x="10660" y="4224"/>
                      </a:lnTo>
                      <a:lnTo>
                        <a:pt x="25662" y="4224"/>
                      </a:lnTo>
                      <a:lnTo>
                        <a:pt x="26057" y="4185"/>
                      </a:lnTo>
                      <a:lnTo>
                        <a:pt x="26451" y="4027"/>
                      </a:lnTo>
                      <a:lnTo>
                        <a:pt x="26846" y="3869"/>
                      </a:lnTo>
                      <a:lnTo>
                        <a:pt x="27123" y="3593"/>
                      </a:lnTo>
                      <a:lnTo>
                        <a:pt x="27399" y="3277"/>
                      </a:lnTo>
                      <a:lnTo>
                        <a:pt x="27596" y="2922"/>
                      </a:lnTo>
                      <a:lnTo>
                        <a:pt x="27715" y="2527"/>
                      </a:lnTo>
                      <a:lnTo>
                        <a:pt x="27754" y="2092"/>
                      </a:lnTo>
                      <a:lnTo>
                        <a:pt x="27715" y="1658"/>
                      </a:lnTo>
                      <a:lnTo>
                        <a:pt x="27596" y="1263"/>
                      </a:lnTo>
                      <a:lnTo>
                        <a:pt x="27399" y="908"/>
                      </a:lnTo>
                      <a:lnTo>
                        <a:pt x="27123" y="632"/>
                      </a:lnTo>
                      <a:lnTo>
                        <a:pt x="26846" y="355"/>
                      </a:lnTo>
                      <a:lnTo>
                        <a:pt x="26451" y="158"/>
                      </a:lnTo>
                      <a:lnTo>
                        <a:pt x="26057" y="40"/>
                      </a:lnTo>
                      <a:lnTo>
                        <a:pt x="25662"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5162150" y="3801050"/>
                  <a:ext cx="212225" cy="105625"/>
                </a:xfrm>
                <a:custGeom>
                  <a:avLst/>
                  <a:gdLst/>
                  <a:ahLst/>
                  <a:cxnLst/>
                  <a:rect l="l" t="t" r="r" b="b"/>
                  <a:pathLst>
                    <a:path w="8489" h="4225" fill="none" extrusionOk="0">
                      <a:moveTo>
                        <a:pt x="8488" y="0"/>
                      </a:moveTo>
                      <a:lnTo>
                        <a:pt x="2093" y="0"/>
                      </a:lnTo>
                      <a:lnTo>
                        <a:pt x="2093" y="0"/>
                      </a:lnTo>
                      <a:lnTo>
                        <a:pt x="1659" y="40"/>
                      </a:lnTo>
                      <a:lnTo>
                        <a:pt x="1264" y="158"/>
                      </a:lnTo>
                      <a:lnTo>
                        <a:pt x="908" y="355"/>
                      </a:lnTo>
                      <a:lnTo>
                        <a:pt x="593" y="632"/>
                      </a:lnTo>
                      <a:lnTo>
                        <a:pt x="356" y="908"/>
                      </a:lnTo>
                      <a:lnTo>
                        <a:pt x="158" y="1263"/>
                      </a:lnTo>
                      <a:lnTo>
                        <a:pt x="40" y="1698"/>
                      </a:lnTo>
                      <a:lnTo>
                        <a:pt x="0" y="2092"/>
                      </a:lnTo>
                      <a:lnTo>
                        <a:pt x="0" y="2092"/>
                      </a:lnTo>
                      <a:lnTo>
                        <a:pt x="40" y="2527"/>
                      </a:lnTo>
                      <a:lnTo>
                        <a:pt x="158" y="2922"/>
                      </a:lnTo>
                      <a:lnTo>
                        <a:pt x="356" y="3277"/>
                      </a:lnTo>
                      <a:lnTo>
                        <a:pt x="593" y="3593"/>
                      </a:lnTo>
                      <a:lnTo>
                        <a:pt x="908" y="3830"/>
                      </a:lnTo>
                      <a:lnTo>
                        <a:pt x="1264" y="4027"/>
                      </a:lnTo>
                      <a:lnTo>
                        <a:pt x="1659" y="4185"/>
                      </a:lnTo>
                      <a:lnTo>
                        <a:pt x="2093" y="4224"/>
                      </a:lnTo>
                      <a:lnTo>
                        <a:pt x="6870" y="4224"/>
                      </a:lnTo>
                      <a:lnTo>
                        <a:pt x="6870" y="4224"/>
                      </a:lnTo>
                      <a:lnTo>
                        <a:pt x="84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5428625" y="3801050"/>
                  <a:ext cx="427400" cy="105625"/>
                </a:xfrm>
                <a:custGeom>
                  <a:avLst/>
                  <a:gdLst/>
                  <a:ahLst/>
                  <a:cxnLst/>
                  <a:rect l="l" t="t" r="r" b="b"/>
                  <a:pathLst>
                    <a:path w="17096" h="4225" fill="none" extrusionOk="0">
                      <a:moveTo>
                        <a:pt x="15003" y="0"/>
                      </a:moveTo>
                      <a:lnTo>
                        <a:pt x="3120" y="0"/>
                      </a:lnTo>
                      <a:lnTo>
                        <a:pt x="3120" y="0"/>
                      </a:lnTo>
                      <a:lnTo>
                        <a:pt x="1580" y="2132"/>
                      </a:lnTo>
                      <a:lnTo>
                        <a:pt x="1" y="4224"/>
                      </a:lnTo>
                      <a:lnTo>
                        <a:pt x="15003" y="4224"/>
                      </a:lnTo>
                      <a:lnTo>
                        <a:pt x="15003" y="4224"/>
                      </a:lnTo>
                      <a:lnTo>
                        <a:pt x="15398" y="4185"/>
                      </a:lnTo>
                      <a:lnTo>
                        <a:pt x="15792" y="4027"/>
                      </a:lnTo>
                      <a:lnTo>
                        <a:pt x="16187" y="3869"/>
                      </a:lnTo>
                      <a:lnTo>
                        <a:pt x="16464" y="3593"/>
                      </a:lnTo>
                      <a:lnTo>
                        <a:pt x="16740" y="3277"/>
                      </a:lnTo>
                      <a:lnTo>
                        <a:pt x="16937" y="2922"/>
                      </a:lnTo>
                      <a:lnTo>
                        <a:pt x="17056" y="2527"/>
                      </a:lnTo>
                      <a:lnTo>
                        <a:pt x="17095" y="2092"/>
                      </a:lnTo>
                      <a:lnTo>
                        <a:pt x="17095" y="2092"/>
                      </a:lnTo>
                      <a:lnTo>
                        <a:pt x="17056" y="1658"/>
                      </a:lnTo>
                      <a:lnTo>
                        <a:pt x="16937" y="1263"/>
                      </a:lnTo>
                      <a:lnTo>
                        <a:pt x="16740" y="908"/>
                      </a:lnTo>
                      <a:lnTo>
                        <a:pt x="16464" y="632"/>
                      </a:lnTo>
                      <a:lnTo>
                        <a:pt x="16187" y="355"/>
                      </a:lnTo>
                      <a:lnTo>
                        <a:pt x="15792" y="158"/>
                      </a:lnTo>
                      <a:lnTo>
                        <a:pt x="15398" y="40"/>
                      </a:lnTo>
                      <a:lnTo>
                        <a:pt x="150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6320850" y="2369925"/>
                  <a:ext cx="127350" cy="112525"/>
                </a:xfrm>
                <a:custGeom>
                  <a:avLst/>
                  <a:gdLst/>
                  <a:ahLst/>
                  <a:cxnLst/>
                  <a:rect l="l" t="t" r="r" b="b"/>
                  <a:pathLst>
                    <a:path w="5094" h="4501" extrusionOk="0">
                      <a:moveTo>
                        <a:pt x="1146" y="0"/>
                      </a:moveTo>
                      <a:lnTo>
                        <a:pt x="1" y="829"/>
                      </a:lnTo>
                      <a:lnTo>
                        <a:pt x="119" y="1461"/>
                      </a:lnTo>
                      <a:lnTo>
                        <a:pt x="277" y="2053"/>
                      </a:lnTo>
                      <a:lnTo>
                        <a:pt x="514" y="2606"/>
                      </a:lnTo>
                      <a:lnTo>
                        <a:pt x="791" y="3080"/>
                      </a:lnTo>
                      <a:lnTo>
                        <a:pt x="1106" y="3474"/>
                      </a:lnTo>
                      <a:lnTo>
                        <a:pt x="1462" y="3830"/>
                      </a:lnTo>
                      <a:lnTo>
                        <a:pt x="1856" y="4106"/>
                      </a:lnTo>
                      <a:lnTo>
                        <a:pt x="2251" y="4304"/>
                      </a:lnTo>
                      <a:lnTo>
                        <a:pt x="2646" y="4422"/>
                      </a:lnTo>
                      <a:lnTo>
                        <a:pt x="3041" y="4501"/>
                      </a:lnTo>
                      <a:lnTo>
                        <a:pt x="3436" y="4461"/>
                      </a:lnTo>
                      <a:lnTo>
                        <a:pt x="3791" y="4382"/>
                      </a:lnTo>
                      <a:lnTo>
                        <a:pt x="4146" y="4225"/>
                      </a:lnTo>
                      <a:lnTo>
                        <a:pt x="4462" y="3948"/>
                      </a:lnTo>
                      <a:lnTo>
                        <a:pt x="4738" y="3632"/>
                      </a:lnTo>
                      <a:lnTo>
                        <a:pt x="4936" y="3198"/>
                      </a:lnTo>
                      <a:lnTo>
                        <a:pt x="5054" y="2803"/>
                      </a:lnTo>
                      <a:lnTo>
                        <a:pt x="5094" y="2487"/>
                      </a:lnTo>
                      <a:lnTo>
                        <a:pt x="5094" y="2132"/>
                      </a:lnTo>
                      <a:lnTo>
                        <a:pt x="5054" y="1816"/>
                      </a:lnTo>
                      <a:lnTo>
                        <a:pt x="4936" y="1540"/>
                      </a:lnTo>
                      <a:lnTo>
                        <a:pt x="4738" y="1303"/>
                      </a:lnTo>
                      <a:lnTo>
                        <a:pt x="4541" y="1027"/>
                      </a:lnTo>
                      <a:lnTo>
                        <a:pt x="4265" y="829"/>
                      </a:lnTo>
                      <a:lnTo>
                        <a:pt x="3988" y="632"/>
                      </a:lnTo>
                      <a:lnTo>
                        <a:pt x="3633" y="474"/>
                      </a:lnTo>
                      <a:lnTo>
                        <a:pt x="3278" y="316"/>
                      </a:lnTo>
                      <a:lnTo>
                        <a:pt x="2883" y="198"/>
                      </a:lnTo>
                      <a:lnTo>
                        <a:pt x="2488" y="119"/>
                      </a:lnTo>
                      <a:lnTo>
                        <a:pt x="2054" y="40"/>
                      </a:lnTo>
                      <a:lnTo>
                        <a:pt x="158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6307050" y="2360050"/>
                  <a:ext cx="68125" cy="61225"/>
                </a:xfrm>
                <a:custGeom>
                  <a:avLst/>
                  <a:gdLst/>
                  <a:ahLst/>
                  <a:cxnLst/>
                  <a:rect l="l" t="t" r="r" b="b"/>
                  <a:pathLst>
                    <a:path w="2725" h="2449" extrusionOk="0">
                      <a:moveTo>
                        <a:pt x="2251" y="1"/>
                      </a:moveTo>
                      <a:lnTo>
                        <a:pt x="2093" y="40"/>
                      </a:lnTo>
                      <a:lnTo>
                        <a:pt x="1540" y="395"/>
                      </a:lnTo>
                      <a:lnTo>
                        <a:pt x="1027" y="790"/>
                      </a:lnTo>
                      <a:lnTo>
                        <a:pt x="553" y="1224"/>
                      </a:lnTo>
                      <a:lnTo>
                        <a:pt x="119" y="1698"/>
                      </a:lnTo>
                      <a:lnTo>
                        <a:pt x="40" y="1856"/>
                      </a:lnTo>
                      <a:lnTo>
                        <a:pt x="0" y="2014"/>
                      </a:lnTo>
                      <a:lnTo>
                        <a:pt x="40" y="2132"/>
                      </a:lnTo>
                      <a:lnTo>
                        <a:pt x="119" y="2251"/>
                      </a:lnTo>
                      <a:lnTo>
                        <a:pt x="277" y="2330"/>
                      </a:lnTo>
                      <a:lnTo>
                        <a:pt x="592" y="2409"/>
                      </a:lnTo>
                      <a:lnTo>
                        <a:pt x="869" y="2448"/>
                      </a:lnTo>
                      <a:lnTo>
                        <a:pt x="1145" y="2448"/>
                      </a:lnTo>
                      <a:lnTo>
                        <a:pt x="1382" y="2409"/>
                      </a:lnTo>
                      <a:lnTo>
                        <a:pt x="1619" y="2369"/>
                      </a:lnTo>
                      <a:lnTo>
                        <a:pt x="1816" y="2251"/>
                      </a:lnTo>
                      <a:lnTo>
                        <a:pt x="1974" y="2132"/>
                      </a:lnTo>
                      <a:lnTo>
                        <a:pt x="2132" y="1974"/>
                      </a:lnTo>
                      <a:lnTo>
                        <a:pt x="2251" y="1817"/>
                      </a:lnTo>
                      <a:lnTo>
                        <a:pt x="2369" y="1659"/>
                      </a:lnTo>
                      <a:lnTo>
                        <a:pt x="2527" y="1264"/>
                      </a:lnTo>
                      <a:lnTo>
                        <a:pt x="2645" y="830"/>
                      </a:lnTo>
                      <a:lnTo>
                        <a:pt x="2724" y="435"/>
                      </a:lnTo>
                      <a:lnTo>
                        <a:pt x="2685" y="277"/>
                      </a:lnTo>
                      <a:lnTo>
                        <a:pt x="2645" y="198"/>
                      </a:lnTo>
                      <a:lnTo>
                        <a:pt x="2527" y="79"/>
                      </a:lnTo>
                      <a:lnTo>
                        <a:pt x="2408"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6108650" y="2083700"/>
                  <a:ext cx="258625" cy="346450"/>
                </a:xfrm>
                <a:custGeom>
                  <a:avLst/>
                  <a:gdLst/>
                  <a:ahLst/>
                  <a:cxnLst/>
                  <a:rect l="l" t="t" r="r" b="b"/>
                  <a:pathLst>
                    <a:path w="10345" h="13858" extrusionOk="0">
                      <a:moveTo>
                        <a:pt x="3475" y="0"/>
                      </a:moveTo>
                      <a:lnTo>
                        <a:pt x="2922" y="79"/>
                      </a:lnTo>
                      <a:lnTo>
                        <a:pt x="2370" y="158"/>
                      </a:lnTo>
                      <a:lnTo>
                        <a:pt x="1896" y="316"/>
                      </a:lnTo>
                      <a:lnTo>
                        <a:pt x="1501" y="514"/>
                      </a:lnTo>
                      <a:lnTo>
                        <a:pt x="1225" y="750"/>
                      </a:lnTo>
                      <a:lnTo>
                        <a:pt x="1106" y="869"/>
                      </a:lnTo>
                      <a:lnTo>
                        <a:pt x="988" y="987"/>
                      </a:lnTo>
                      <a:lnTo>
                        <a:pt x="948" y="1106"/>
                      </a:lnTo>
                      <a:lnTo>
                        <a:pt x="909" y="1264"/>
                      </a:lnTo>
                      <a:lnTo>
                        <a:pt x="791" y="1698"/>
                      </a:lnTo>
                      <a:lnTo>
                        <a:pt x="554" y="2843"/>
                      </a:lnTo>
                      <a:lnTo>
                        <a:pt x="277" y="4462"/>
                      </a:lnTo>
                      <a:lnTo>
                        <a:pt x="159" y="5448"/>
                      </a:lnTo>
                      <a:lnTo>
                        <a:pt x="40" y="6435"/>
                      </a:lnTo>
                      <a:lnTo>
                        <a:pt x="1" y="7462"/>
                      </a:lnTo>
                      <a:lnTo>
                        <a:pt x="1" y="8528"/>
                      </a:lnTo>
                      <a:lnTo>
                        <a:pt x="40" y="9515"/>
                      </a:lnTo>
                      <a:lnTo>
                        <a:pt x="159" y="10502"/>
                      </a:lnTo>
                      <a:lnTo>
                        <a:pt x="238" y="10936"/>
                      </a:lnTo>
                      <a:lnTo>
                        <a:pt x="356" y="11370"/>
                      </a:lnTo>
                      <a:lnTo>
                        <a:pt x="514" y="11765"/>
                      </a:lnTo>
                      <a:lnTo>
                        <a:pt x="672" y="12160"/>
                      </a:lnTo>
                      <a:lnTo>
                        <a:pt x="869" y="12515"/>
                      </a:lnTo>
                      <a:lnTo>
                        <a:pt x="1106" y="12792"/>
                      </a:lnTo>
                      <a:lnTo>
                        <a:pt x="1343" y="13068"/>
                      </a:lnTo>
                      <a:lnTo>
                        <a:pt x="1620" y="13305"/>
                      </a:lnTo>
                      <a:lnTo>
                        <a:pt x="1975" y="13502"/>
                      </a:lnTo>
                      <a:lnTo>
                        <a:pt x="2330" y="13660"/>
                      </a:lnTo>
                      <a:lnTo>
                        <a:pt x="2686" y="13739"/>
                      </a:lnTo>
                      <a:lnTo>
                        <a:pt x="3120" y="13818"/>
                      </a:lnTo>
                      <a:lnTo>
                        <a:pt x="3554" y="13858"/>
                      </a:lnTo>
                      <a:lnTo>
                        <a:pt x="3988" y="13858"/>
                      </a:lnTo>
                      <a:lnTo>
                        <a:pt x="4423" y="13818"/>
                      </a:lnTo>
                      <a:lnTo>
                        <a:pt x="4896" y="13779"/>
                      </a:lnTo>
                      <a:lnTo>
                        <a:pt x="5844" y="13621"/>
                      </a:lnTo>
                      <a:lnTo>
                        <a:pt x="6752" y="13384"/>
                      </a:lnTo>
                      <a:lnTo>
                        <a:pt x="7620" y="13147"/>
                      </a:lnTo>
                      <a:lnTo>
                        <a:pt x="8410" y="12871"/>
                      </a:lnTo>
                      <a:lnTo>
                        <a:pt x="8805" y="12713"/>
                      </a:lnTo>
                      <a:lnTo>
                        <a:pt x="9121" y="12476"/>
                      </a:lnTo>
                      <a:lnTo>
                        <a:pt x="9436" y="12239"/>
                      </a:lnTo>
                      <a:lnTo>
                        <a:pt x="9713" y="11923"/>
                      </a:lnTo>
                      <a:lnTo>
                        <a:pt x="9950" y="11568"/>
                      </a:lnTo>
                      <a:lnTo>
                        <a:pt x="10108" y="11212"/>
                      </a:lnTo>
                      <a:lnTo>
                        <a:pt x="10226" y="10818"/>
                      </a:lnTo>
                      <a:lnTo>
                        <a:pt x="10305" y="10423"/>
                      </a:lnTo>
                      <a:lnTo>
                        <a:pt x="10344" y="9712"/>
                      </a:lnTo>
                      <a:lnTo>
                        <a:pt x="10344" y="8923"/>
                      </a:lnTo>
                      <a:lnTo>
                        <a:pt x="10305" y="8094"/>
                      </a:lnTo>
                      <a:lnTo>
                        <a:pt x="10226" y="7186"/>
                      </a:lnTo>
                      <a:lnTo>
                        <a:pt x="10029" y="6238"/>
                      </a:lnTo>
                      <a:lnTo>
                        <a:pt x="9792" y="5291"/>
                      </a:lnTo>
                      <a:lnTo>
                        <a:pt x="9634" y="4817"/>
                      </a:lnTo>
                      <a:lnTo>
                        <a:pt x="9476" y="4343"/>
                      </a:lnTo>
                      <a:lnTo>
                        <a:pt x="9239" y="3830"/>
                      </a:lnTo>
                      <a:lnTo>
                        <a:pt x="9002" y="3356"/>
                      </a:lnTo>
                      <a:lnTo>
                        <a:pt x="8765" y="2961"/>
                      </a:lnTo>
                      <a:lnTo>
                        <a:pt x="8528" y="2567"/>
                      </a:lnTo>
                      <a:lnTo>
                        <a:pt x="8252" y="2211"/>
                      </a:lnTo>
                      <a:lnTo>
                        <a:pt x="7976" y="1895"/>
                      </a:lnTo>
                      <a:lnTo>
                        <a:pt x="7660" y="1619"/>
                      </a:lnTo>
                      <a:lnTo>
                        <a:pt x="7384" y="1343"/>
                      </a:lnTo>
                      <a:lnTo>
                        <a:pt x="7068" y="1106"/>
                      </a:lnTo>
                      <a:lnTo>
                        <a:pt x="6752" y="869"/>
                      </a:lnTo>
                      <a:lnTo>
                        <a:pt x="6397" y="711"/>
                      </a:lnTo>
                      <a:lnTo>
                        <a:pt x="6081" y="553"/>
                      </a:lnTo>
                      <a:lnTo>
                        <a:pt x="5410" y="277"/>
                      </a:lnTo>
                      <a:lnTo>
                        <a:pt x="4738" y="119"/>
                      </a:lnTo>
                      <a:lnTo>
                        <a:pt x="4107" y="40"/>
                      </a:lnTo>
                      <a:lnTo>
                        <a:pt x="34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6108650" y="2083700"/>
                  <a:ext cx="258625" cy="346450"/>
                </a:xfrm>
                <a:custGeom>
                  <a:avLst/>
                  <a:gdLst/>
                  <a:ahLst/>
                  <a:cxnLst/>
                  <a:rect l="l" t="t" r="r" b="b"/>
                  <a:pathLst>
                    <a:path w="10345" h="13858" fill="none" extrusionOk="0">
                      <a:moveTo>
                        <a:pt x="909" y="1264"/>
                      </a:moveTo>
                      <a:lnTo>
                        <a:pt x="909" y="1264"/>
                      </a:lnTo>
                      <a:lnTo>
                        <a:pt x="948" y="1106"/>
                      </a:lnTo>
                      <a:lnTo>
                        <a:pt x="988" y="987"/>
                      </a:lnTo>
                      <a:lnTo>
                        <a:pt x="1106" y="869"/>
                      </a:lnTo>
                      <a:lnTo>
                        <a:pt x="1225" y="750"/>
                      </a:lnTo>
                      <a:lnTo>
                        <a:pt x="1501" y="514"/>
                      </a:lnTo>
                      <a:lnTo>
                        <a:pt x="1896" y="316"/>
                      </a:lnTo>
                      <a:lnTo>
                        <a:pt x="2370" y="158"/>
                      </a:lnTo>
                      <a:lnTo>
                        <a:pt x="2922" y="79"/>
                      </a:lnTo>
                      <a:lnTo>
                        <a:pt x="3475" y="0"/>
                      </a:lnTo>
                      <a:lnTo>
                        <a:pt x="4107" y="40"/>
                      </a:lnTo>
                      <a:lnTo>
                        <a:pt x="4738" y="119"/>
                      </a:lnTo>
                      <a:lnTo>
                        <a:pt x="5410" y="277"/>
                      </a:lnTo>
                      <a:lnTo>
                        <a:pt x="6081" y="553"/>
                      </a:lnTo>
                      <a:lnTo>
                        <a:pt x="6397" y="711"/>
                      </a:lnTo>
                      <a:lnTo>
                        <a:pt x="6752" y="869"/>
                      </a:lnTo>
                      <a:lnTo>
                        <a:pt x="7068" y="1106"/>
                      </a:lnTo>
                      <a:lnTo>
                        <a:pt x="7384" y="1343"/>
                      </a:lnTo>
                      <a:lnTo>
                        <a:pt x="7660" y="1619"/>
                      </a:lnTo>
                      <a:lnTo>
                        <a:pt x="7976" y="1895"/>
                      </a:lnTo>
                      <a:lnTo>
                        <a:pt x="8252" y="2211"/>
                      </a:lnTo>
                      <a:lnTo>
                        <a:pt x="8528" y="2567"/>
                      </a:lnTo>
                      <a:lnTo>
                        <a:pt x="8765" y="2961"/>
                      </a:lnTo>
                      <a:lnTo>
                        <a:pt x="9002" y="3356"/>
                      </a:lnTo>
                      <a:lnTo>
                        <a:pt x="9002" y="3356"/>
                      </a:lnTo>
                      <a:lnTo>
                        <a:pt x="9239" y="3830"/>
                      </a:lnTo>
                      <a:lnTo>
                        <a:pt x="9476" y="4343"/>
                      </a:lnTo>
                      <a:lnTo>
                        <a:pt x="9634" y="4817"/>
                      </a:lnTo>
                      <a:lnTo>
                        <a:pt x="9792" y="5291"/>
                      </a:lnTo>
                      <a:lnTo>
                        <a:pt x="10029" y="6238"/>
                      </a:lnTo>
                      <a:lnTo>
                        <a:pt x="10226" y="7186"/>
                      </a:lnTo>
                      <a:lnTo>
                        <a:pt x="10305" y="8094"/>
                      </a:lnTo>
                      <a:lnTo>
                        <a:pt x="10344" y="8923"/>
                      </a:lnTo>
                      <a:lnTo>
                        <a:pt x="10344" y="9712"/>
                      </a:lnTo>
                      <a:lnTo>
                        <a:pt x="10305" y="10423"/>
                      </a:lnTo>
                      <a:lnTo>
                        <a:pt x="10305" y="10423"/>
                      </a:lnTo>
                      <a:lnTo>
                        <a:pt x="10226" y="10818"/>
                      </a:lnTo>
                      <a:lnTo>
                        <a:pt x="10108" y="11212"/>
                      </a:lnTo>
                      <a:lnTo>
                        <a:pt x="9950" y="11568"/>
                      </a:lnTo>
                      <a:lnTo>
                        <a:pt x="9713" y="11923"/>
                      </a:lnTo>
                      <a:lnTo>
                        <a:pt x="9436" y="12239"/>
                      </a:lnTo>
                      <a:lnTo>
                        <a:pt x="9121" y="12476"/>
                      </a:lnTo>
                      <a:lnTo>
                        <a:pt x="8805" y="12713"/>
                      </a:lnTo>
                      <a:lnTo>
                        <a:pt x="8410" y="12871"/>
                      </a:lnTo>
                      <a:lnTo>
                        <a:pt x="8410" y="12871"/>
                      </a:lnTo>
                      <a:lnTo>
                        <a:pt x="7620" y="13147"/>
                      </a:lnTo>
                      <a:lnTo>
                        <a:pt x="6752" y="13384"/>
                      </a:lnTo>
                      <a:lnTo>
                        <a:pt x="5844" y="13621"/>
                      </a:lnTo>
                      <a:lnTo>
                        <a:pt x="4896" y="13779"/>
                      </a:lnTo>
                      <a:lnTo>
                        <a:pt x="4423" y="13818"/>
                      </a:lnTo>
                      <a:lnTo>
                        <a:pt x="3988" y="13858"/>
                      </a:lnTo>
                      <a:lnTo>
                        <a:pt x="3554" y="13858"/>
                      </a:lnTo>
                      <a:lnTo>
                        <a:pt x="3120" y="13818"/>
                      </a:lnTo>
                      <a:lnTo>
                        <a:pt x="2686" y="13739"/>
                      </a:lnTo>
                      <a:lnTo>
                        <a:pt x="2330" y="13660"/>
                      </a:lnTo>
                      <a:lnTo>
                        <a:pt x="1975" y="13502"/>
                      </a:lnTo>
                      <a:lnTo>
                        <a:pt x="1620" y="13305"/>
                      </a:lnTo>
                      <a:lnTo>
                        <a:pt x="1620" y="13305"/>
                      </a:lnTo>
                      <a:lnTo>
                        <a:pt x="1343" y="13068"/>
                      </a:lnTo>
                      <a:lnTo>
                        <a:pt x="1106" y="12792"/>
                      </a:lnTo>
                      <a:lnTo>
                        <a:pt x="869" y="12515"/>
                      </a:lnTo>
                      <a:lnTo>
                        <a:pt x="672" y="12160"/>
                      </a:lnTo>
                      <a:lnTo>
                        <a:pt x="514" y="11765"/>
                      </a:lnTo>
                      <a:lnTo>
                        <a:pt x="356" y="11370"/>
                      </a:lnTo>
                      <a:lnTo>
                        <a:pt x="238" y="10936"/>
                      </a:lnTo>
                      <a:lnTo>
                        <a:pt x="159" y="10502"/>
                      </a:lnTo>
                      <a:lnTo>
                        <a:pt x="40" y="9515"/>
                      </a:lnTo>
                      <a:lnTo>
                        <a:pt x="1" y="8528"/>
                      </a:lnTo>
                      <a:lnTo>
                        <a:pt x="1" y="7462"/>
                      </a:lnTo>
                      <a:lnTo>
                        <a:pt x="40" y="6435"/>
                      </a:lnTo>
                      <a:lnTo>
                        <a:pt x="159" y="5448"/>
                      </a:lnTo>
                      <a:lnTo>
                        <a:pt x="277" y="4462"/>
                      </a:lnTo>
                      <a:lnTo>
                        <a:pt x="554" y="2843"/>
                      </a:lnTo>
                      <a:lnTo>
                        <a:pt x="791" y="1698"/>
                      </a:lnTo>
                      <a:lnTo>
                        <a:pt x="909" y="12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6029700" y="2115275"/>
                  <a:ext cx="123400" cy="269475"/>
                </a:xfrm>
                <a:custGeom>
                  <a:avLst/>
                  <a:gdLst/>
                  <a:ahLst/>
                  <a:cxnLst/>
                  <a:rect l="l" t="t" r="r" b="b"/>
                  <a:pathLst>
                    <a:path w="4936" h="10779" extrusionOk="0">
                      <a:moveTo>
                        <a:pt x="4067" y="1"/>
                      </a:moveTo>
                      <a:lnTo>
                        <a:pt x="3593" y="356"/>
                      </a:lnTo>
                      <a:lnTo>
                        <a:pt x="3119" y="751"/>
                      </a:lnTo>
                      <a:lnTo>
                        <a:pt x="2685" y="1146"/>
                      </a:lnTo>
                      <a:lnTo>
                        <a:pt x="2330" y="1540"/>
                      </a:lnTo>
                      <a:lnTo>
                        <a:pt x="1975" y="1935"/>
                      </a:lnTo>
                      <a:lnTo>
                        <a:pt x="1619" y="2330"/>
                      </a:lnTo>
                      <a:lnTo>
                        <a:pt x="1343" y="2725"/>
                      </a:lnTo>
                      <a:lnTo>
                        <a:pt x="1067" y="3120"/>
                      </a:lnTo>
                      <a:lnTo>
                        <a:pt x="830" y="3514"/>
                      </a:lnTo>
                      <a:lnTo>
                        <a:pt x="632" y="3949"/>
                      </a:lnTo>
                      <a:lnTo>
                        <a:pt x="474" y="4343"/>
                      </a:lnTo>
                      <a:lnTo>
                        <a:pt x="316" y="4738"/>
                      </a:lnTo>
                      <a:lnTo>
                        <a:pt x="198" y="5133"/>
                      </a:lnTo>
                      <a:lnTo>
                        <a:pt x="119" y="5528"/>
                      </a:lnTo>
                      <a:lnTo>
                        <a:pt x="40" y="5923"/>
                      </a:lnTo>
                      <a:lnTo>
                        <a:pt x="1" y="6317"/>
                      </a:lnTo>
                      <a:lnTo>
                        <a:pt x="1" y="6673"/>
                      </a:lnTo>
                      <a:lnTo>
                        <a:pt x="1" y="7028"/>
                      </a:lnTo>
                      <a:lnTo>
                        <a:pt x="40" y="7423"/>
                      </a:lnTo>
                      <a:lnTo>
                        <a:pt x="119" y="7739"/>
                      </a:lnTo>
                      <a:lnTo>
                        <a:pt x="198" y="8094"/>
                      </a:lnTo>
                      <a:lnTo>
                        <a:pt x="277" y="8410"/>
                      </a:lnTo>
                      <a:lnTo>
                        <a:pt x="435" y="8726"/>
                      </a:lnTo>
                      <a:lnTo>
                        <a:pt x="553" y="9041"/>
                      </a:lnTo>
                      <a:lnTo>
                        <a:pt x="751" y="9318"/>
                      </a:lnTo>
                      <a:lnTo>
                        <a:pt x="948" y="9594"/>
                      </a:lnTo>
                      <a:lnTo>
                        <a:pt x="1145" y="9831"/>
                      </a:lnTo>
                      <a:lnTo>
                        <a:pt x="1382" y="10068"/>
                      </a:lnTo>
                      <a:lnTo>
                        <a:pt x="1619" y="10265"/>
                      </a:lnTo>
                      <a:lnTo>
                        <a:pt x="1896" y="10463"/>
                      </a:lnTo>
                      <a:lnTo>
                        <a:pt x="2172" y="10660"/>
                      </a:lnTo>
                      <a:lnTo>
                        <a:pt x="2448" y="10778"/>
                      </a:lnTo>
                      <a:lnTo>
                        <a:pt x="2843" y="10542"/>
                      </a:lnTo>
                      <a:lnTo>
                        <a:pt x="3198" y="10265"/>
                      </a:lnTo>
                      <a:lnTo>
                        <a:pt x="3514" y="9949"/>
                      </a:lnTo>
                      <a:lnTo>
                        <a:pt x="3791" y="9594"/>
                      </a:lnTo>
                      <a:lnTo>
                        <a:pt x="4027" y="9239"/>
                      </a:lnTo>
                      <a:lnTo>
                        <a:pt x="4264" y="8844"/>
                      </a:lnTo>
                      <a:lnTo>
                        <a:pt x="4422" y="8449"/>
                      </a:lnTo>
                      <a:lnTo>
                        <a:pt x="4580" y="8054"/>
                      </a:lnTo>
                      <a:lnTo>
                        <a:pt x="4699" y="7620"/>
                      </a:lnTo>
                      <a:lnTo>
                        <a:pt x="4778" y="7146"/>
                      </a:lnTo>
                      <a:lnTo>
                        <a:pt x="4896" y="6278"/>
                      </a:lnTo>
                      <a:lnTo>
                        <a:pt x="4935" y="5330"/>
                      </a:lnTo>
                      <a:lnTo>
                        <a:pt x="4935" y="4462"/>
                      </a:lnTo>
                      <a:lnTo>
                        <a:pt x="4857" y="3554"/>
                      </a:lnTo>
                      <a:lnTo>
                        <a:pt x="4738" y="2725"/>
                      </a:lnTo>
                      <a:lnTo>
                        <a:pt x="4580" y="1975"/>
                      </a:lnTo>
                      <a:lnTo>
                        <a:pt x="4422" y="1343"/>
                      </a:lnTo>
                      <a:lnTo>
                        <a:pt x="4185" y="356"/>
                      </a:lnTo>
                      <a:lnTo>
                        <a:pt x="40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5554975" y="2687725"/>
                  <a:ext cx="89825" cy="116500"/>
                </a:xfrm>
                <a:custGeom>
                  <a:avLst/>
                  <a:gdLst/>
                  <a:ahLst/>
                  <a:cxnLst/>
                  <a:rect l="l" t="t" r="r" b="b"/>
                  <a:pathLst>
                    <a:path w="3593" h="4660" extrusionOk="0">
                      <a:moveTo>
                        <a:pt x="2606" y="1"/>
                      </a:moveTo>
                      <a:lnTo>
                        <a:pt x="0" y="2843"/>
                      </a:lnTo>
                      <a:lnTo>
                        <a:pt x="237" y="3080"/>
                      </a:lnTo>
                      <a:lnTo>
                        <a:pt x="553" y="3356"/>
                      </a:lnTo>
                      <a:lnTo>
                        <a:pt x="948" y="3633"/>
                      </a:lnTo>
                      <a:lnTo>
                        <a:pt x="1382" y="3949"/>
                      </a:lnTo>
                      <a:lnTo>
                        <a:pt x="1895" y="4264"/>
                      </a:lnTo>
                      <a:lnTo>
                        <a:pt x="2448" y="4501"/>
                      </a:lnTo>
                      <a:lnTo>
                        <a:pt x="2764" y="4580"/>
                      </a:lnTo>
                      <a:lnTo>
                        <a:pt x="3040" y="4659"/>
                      </a:lnTo>
                      <a:lnTo>
                        <a:pt x="3277" y="4264"/>
                      </a:lnTo>
                      <a:lnTo>
                        <a:pt x="3395" y="4027"/>
                      </a:lnTo>
                      <a:lnTo>
                        <a:pt x="3514" y="3791"/>
                      </a:lnTo>
                      <a:lnTo>
                        <a:pt x="3553" y="3514"/>
                      </a:lnTo>
                      <a:lnTo>
                        <a:pt x="3593" y="3277"/>
                      </a:lnTo>
                      <a:lnTo>
                        <a:pt x="3593" y="3001"/>
                      </a:lnTo>
                      <a:lnTo>
                        <a:pt x="3593" y="2725"/>
                      </a:lnTo>
                      <a:lnTo>
                        <a:pt x="3514" y="2488"/>
                      </a:lnTo>
                      <a:lnTo>
                        <a:pt x="3435" y="2211"/>
                      </a:lnTo>
                      <a:lnTo>
                        <a:pt x="2606"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5533250" y="2677850"/>
                  <a:ext cx="86875" cy="80975"/>
                </a:xfrm>
                <a:custGeom>
                  <a:avLst/>
                  <a:gdLst/>
                  <a:ahLst/>
                  <a:cxnLst/>
                  <a:rect l="l" t="t" r="r" b="b"/>
                  <a:pathLst>
                    <a:path w="3475" h="3239" extrusionOk="0">
                      <a:moveTo>
                        <a:pt x="1540" y="1"/>
                      </a:moveTo>
                      <a:lnTo>
                        <a:pt x="1382" y="40"/>
                      </a:lnTo>
                      <a:lnTo>
                        <a:pt x="1224" y="119"/>
                      </a:lnTo>
                      <a:lnTo>
                        <a:pt x="1106" y="198"/>
                      </a:lnTo>
                      <a:lnTo>
                        <a:pt x="988" y="317"/>
                      </a:lnTo>
                      <a:lnTo>
                        <a:pt x="909" y="435"/>
                      </a:lnTo>
                      <a:lnTo>
                        <a:pt x="198" y="1462"/>
                      </a:lnTo>
                      <a:lnTo>
                        <a:pt x="80" y="1659"/>
                      </a:lnTo>
                      <a:lnTo>
                        <a:pt x="40" y="1817"/>
                      </a:lnTo>
                      <a:lnTo>
                        <a:pt x="1" y="2014"/>
                      </a:lnTo>
                      <a:lnTo>
                        <a:pt x="1" y="2212"/>
                      </a:lnTo>
                      <a:lnTo>
                        <a:pt x="40" y="2409"/>
                      </a:lnTo>
                      <a:lnTo>
                        <a:pt x="119" y="2567"/>
                      </a:lnTo>
                      <a:lnTo>
                        <a:pt x="237" y="2725"/>
                      </a:lnTo>
                      <a:lnTo>
                        <a:pt x="395" y="2883"/>
                      </a:lnTo>
                      <a:lnTo>
                        <a:pt x="869" y="3238"/>
                      </a:lnTo>
                      <a:lnTo>
                        <a:pt x="3475" y="396"/>
                      </a:lnTo>
                      <a:lnTo>
                        <a:pt x="2014"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5601350" y="2559425"/>
                  <a:ext cx="469825" cy="360275"/>
                </a:xfrm>
                <a:custGeom>
                  <a:avLst/>
                  <a:gdLst/>
                  <a:ahLst/>
                  <a:cxnLst/>
                  <a:rect l="l" t="t" r="r" b="b"/>
                  <a:pathLst>
                    <a:path w="18793" h="14411" extrusionOk="0">
                      <a:moveTo>
                        <a:pt x="16700" y="0"/>
                      </a:moveTo>
                      <a:lnTo>
                        <a:pt x="16306" y="79"/>
                      </a:lnTo>
                      <a:lnTo>
                        <a:pt x="15911" y="198"/>
                      </a:lnTo>
                      <a:lnTo>
                        <a:pt x="15595" y="395"/>
                      </a:lnTo>
                      <a:lnTo>
                        <a:pt x="15279" y="632"/>
                      </a:lnTo>
                      <a:lnTo>
                        <a:pt x="15042" y="948"/>
                      </a:lnTo>
                      <a:lnTo>
                        <a:pt x="14845" y="1343"/>
                      </a:lnTo>
                      <a:lnTo>
                        <a:pt x="14805" y="1422"/>
                      </a:lnTo>
                      <a:lnTo>
                        <a:pt x="14568" y="1974"/>
                      </a:lnTo>
                      <a:lnTo>
                        <a:pt x="14332" y="2566"/>
                      </a:lnTo>
                      <a:lnTo>
                        <a:pt x="13739" y="3790"/>
                      </a:lnTo>
                      <a:lnTo>
                        <a:pt x="13147" y="4975"/>
                      </a:lnTo>
                      <a:lnTo>
                        <a:pt x="12476" y="6120"/>
                      </a:lnTo>
                      <a:lnTo>
                        <a:pt x="11805" y="7225"/>
                      </a:lnTo>
                      <a:lnTo>
                        <a:pt x="11055" y="8291"/>
                      </a:lnTo>
                      <a:lnTo>
                        <a:pt x="10265" y="9357"/>
                      </a:lnTo>
                      <a:lnTo>
                        <a:pt x="9436" y="10344"/>
                      </a:lnTo>
                      <a:lnTo>
                        <a:pt x="9002" y="10778"/>
                      </a:lnTo>
                      <a:lnTo>
                        <a:pt x="8973" y="10807"/>
                      </a:lnTo>
                      <a:lnTo>
                        <a:pt x="8973" y="10807"/>
                      </a:lnTo>
                      <a:lnTo>
                        <a:pt x="8686" y="10778"/>
                      </a:lnTo>
                      <a:lnTo>
                        <a:pt x="8133" y="10620"/>
                      </a:lnTo>
                      <a:lnTo>
                        <a:pt x="7541" y="10462"/>
                      </a:lnTo>
                      <a:lnTo>
                        <a:pt x="6988" y="10225"/>
                      </a:lnTo>
                      <a:lnTo>
                        <a:pt x="6436" y="9989"/>
                      </a:lnTo>
                      <a:lnTo>
                        <a:pt x="5212" y="9436"/>
                      </a:lnTo>
                      <a:lnTo>
                        <a:pt x="3988" y="8804"/>
                      </a:lnTo>
                      <a:lnTo>
                        <a:pt x="1580" y="7462"/>
                      </a:lnTo>
                      <a:lnTo>
                        <a:pt x="1540" y="7462"/>
                      </a:lnTo>
                      <a:lnTo>
                        <a:pt x="1382" y="7383"/>
                      </a:lnTo>
                      <a:lnTo>
                        <a:pt x="1224" y="7343"/>
                      </a:lnTo>
                      <a:lnTo>
                        <a:pt x="1067" y="7304"/>
                      </a:lnTo>
                      <a:lnTo>
                        <a:pt x="869" y="7343"/>
                      </a:lnTo>
                      <a:lnTo>
                        <a:pt x="711" y="7383"/>
                      </a:lnTo>
                      <a:lnTo>
                        <a:pt x="593" y="7422"/>
                      </a:lnTo>
                      <a:lnTo>
                        <a:pt x="435" y="7501"/>
                      </a:lnTo>
                      <a:lnTo>
                        <a:pt x="316" y="7620"/>
                      </a:lnTo>
                      <a:lnTo>
                        <a:pt x="159" y="7778"/>
                      </a:lnTo>
                      <a:lnTo>
                        <a:pt x="80" y="7975"/>
                      </a:lnTo>
                      <a:lnTo>
                        <a:pt x="40" y="8172"/>
                      </a:lnTo>
                      <a:lnTo>
                        <a:pt x="1" y="8330"/>
                      </a:lnTo>
                      <a:lnTo>
                        <a:pt x="40" y="8528"/>
                      </a:lnTo>
                      <a:lnTo>
                        <a:pt x="80" y="8725"/>
                      </a:lnTo>
                      <a:lnTo>
                        <a:pt x="198" y="8923"/>
                      </a:lnTo>
                      <a:lnTo>
                        <a:pt x="316" y="9081"/>
                      </a:lnTo>
                      <a:lnTo>
                        <a:pt x="1382" y="10067"/>
                      </a:lnTo>
                      <a:lnTo>
                        <a:pt x="2527" y="11015"/>
                      </a:lnTo>
                      <a:lnTo>
                        <a:pt x="3712" y="11923"/>
                      </a:lnTo>
                      <a:lnTo>
                        <a:pt x="4936" y="12752"/>
                      </a:lnTo>
                      <a:lnTo>
                        <a:pt x="5607" y="13186"/>
                      </a:lnTo>
                      <a:lnTo>
                        <a:pt x="6357" y="13581"/>
                      </a:lnTo>
                      <a:lnTo>
                        <a:pt x="7107" y="13897"/>
                      </a:lnTo>
                      <a:lnTo>
                        <a:pt x="7857" y="14173"/>
                      </a:lnTo>
                      <a:lnTo>
                        <a:pt x="8370" y="14292"/>
                      </a:lnTo>
                      <a:lnTo>
                        <a:pt x="8883" y="14371"/>
                      </a:lnTo>
                      <a:lnTo>
                        <a:pt x="9199" y="14410"/>
                      </a:lnTo>
                      <a:lnTo>
                        <a:pt x="9555" y="14410"/>
                      </a:lnTo>
                      <a:lnTo>
                        <a:pt x="9910" y="14331"/>
                      </a:lnTo>
                      <a:lnTo>
                        <a:pt x="10226" y="14252"/>
                      </a:lnTo>
                      <a:lnTo>
                        <a:pt x="10660" y="14094"/>
                      </a:lnTo>
                      <a:lnTo>
                        <a:pt x="11094" y="13857"/>
                      </a:lnTo>
                      <a:lnTo>
                        <a:pt x="11292" y="13700"/>
                      </a:lnTo>
                      <a:lnTo>
                        <a:pt x="11331" y="13660"/>
                      </a:lnTo>
                      <a:lnTo>
                        <a:pt x="11371" y="13621"/>
                      </a:lnTo>
                      <a:lnTo>
                        <a:pt x="11529" y="13502"/>
                      </a:lnTo>
                      <a:lnTo>
                        <a:pt x="12121" y="12989"/>
                      </a:lnTo>
                      <a:lnTo>
                        <a:pt x="12673" y="12436"/>
                      </a:lnTo>
                      <a:lnTo>
                        <a:pt x="13187" y="11884"/>
                      </a:lnTo>
                      <a:lnTo>
                        <a:pt x="13700" y="11291"/>
                      </a:lnTo>
                      <a:lnTo>
                        <a:pt x="14213" y="10699"/>
                      </a:lnTo>
                      <a:lnTo>
                        <a:pt x="15121" y="9475"/>
                      </a:lnTo>
                      <a:lnTo>
                        <a:pt x="15990" y="8212"/>
                      </a:lnTo>
                      <a:lnTo>
                        <a:pt x="16740" y="6909"/>
                      </a:lnTo>
                      <a:lnTo>
                        <a:pt x="17450" y="5606"/>
                      </a:lnTo>
                      <a:lnTo>
                        <a:pt x="18082" y="4225"/>
                      </a:lnTo>
                      <a:lnTo>
                        <a:pt x="18398" y="3514"/>
                      </a:lnTo>
                      <a:lnTo>
                        <a:pt x="18674" y="2803"/>
                      </a:lnTo>
                      <a:lnTo>
                        <a:pt x="18753" y="2409"/>
                      </a:lnTo>
                      <a:lnTo>
                        <a:pt x="18793" y="2014"/>
                      </a:lnTo>
                      <a:lnTo>
                        <a:pt x="18753" y="1619"/>
                      </a:lnTo>
                      <a:lnTo>
                        <a:pt x="18635" y="1224"/>
                      </a:lnTo>
                      <a:lnTo>
                        <a:pt x="18437" y="908"/>
                      </a:lnTo>
                      <a:lnTo>
                        <a:pt x="18161" y="592"/>
                      </a:lnTo>
                      <a:lnTo>
                        <a:pt x="17845" y="356"/>
                      </a:lnTo>
                      <a:lnTo>
                        <a:pt x="17490" y="158"/>
                      </a:lnTo>
                      <a:lnTo>
                        <a:pt x="17095" y="40"/>
                      </a:lnTo>
                      <a:lnTo>
                        <a:pt x="16700"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5601350" y="2559425"/>
                  <a:ext cx="469825" cy="360275"/>
                </a:xfrm>
                <a:custGeom>
                  <a:avLst/>
                  <a:gdLst/>
                  <a:ahLst/>
                  <a:cxnLst/>
                  <a:rect l="l" t="t" r="r" b="b"/>
                  <a:pathLst>
                    <a:path w="18793" h="14411" fill="none" extrusionOk="0">
                      <a:moveTo>
                        <a:pt x="18674" y="2803"/>
                      </a:moveTo>
                      <a:lnTo>
                        <a:pt x="18674" y="2803"/>
                      </a:lnTo>
                      <a:lnTo>
                        <a:pt x="18398" y="3514"/>
                      </a:lnTo>
                      <a:lnTo>
                        <a:pt x="18398" y="3514"/>
                      </a:lnTo>
                      <a:lnTo>
                        <a:pt x="18082" y="4225"/>
                      </a:lnTo>
                      <a:lnTo>
                        <a:pt x="18082" y="4225"/>
                      </a:lnTo>
                      <a:lnTo>
                        <a:pt x="17450" y="5606"/>
                      </a:lnTo>
                      <a:lnTo>
                        <a:pt x="17450" y="5606"/>
                      </a:lnTo>
                      <a:lnTo>
                        <a:pt x="16740" y="6909"/>
                      </a:lnTo>
                      <a:lnTo>
                        <a:pt x="15990" y="8212"/>
                      </a:lnTo>
                      <a:lnTo>
                        <a:pt x="15990" y="8212"/>
                      </a:lnTo>
                      <a:lnTo>
                        <a:pt x="15121" y="9475"/>
                      </a:lnTo>
                      <a:lnTo>
                        <a:pt x="14213" y="10699"/>
                      </a:lnTo>
                      <a:lnTo>
                        <a:pt x="14213" y="10699"/>
                      </a:lnTo>
                      <a:lnTo>
                        <a:pt x="13700" y="11291"/>
                      </a:lnTo>
                      <a:lnTo>
                        <a:pt x="13187" y="11884"/>
                      </a:lnTo>
                      <a:lnTo>
                        <a:pt x="12673" y="12436"/>
                      </a:lnTo>
                      <a:lnTo>
                        <a:pt x="12121" y="12989"/>
                      </a:lnTo>
                      <a:lnTo>
                        <a:pt x="11529" y="13502"/>
                      </a:lnTo>
                      <a:lnTo>
                        <a:pt x="11371" y="13621"/>
                      </a:lnTo>
                      <a:lnTo>
                        <a:pt x="11331" y="13660"/>
                      </a:lnTo>
                      <a:lnTo>
                        <a:pt x="11292" y="13700"/>
                      </a:lnTo>
                      <a:lnTo>
                        <a:pt x="11094" y="13857"/>
                      </a:lnTo>
                      <a:lnTo>
                        <a:pt x="11094" y="13857"/>
                      </a:lnTo>
                      <a:lnTo>
                        <a:pt x="10660" y="14094"/>
                      </a:lnTo>
                      <a:lnTo>
                        <a:pt x="10226" y="14252"/>
                      </a:lnTo>
                      <a:lnTo>
                        <a:pt x="10226" y="14252"/>
                      </a:lnTo>
                      <a:lnTo>
                        <a:pt x="9910" y="14331"/>
                      </a:lnTo>
                      <a:lnTo>
                        <a:pt x="9555" y="14410"/>
                      </a:lnTo>
                      <a:lnTo>
                        <a:pt x="9199" y="14410"/>
                      </a:lnTo>
                      <a:lnTo>
                        <a:pt x="8883" y="14371"/>
                      </a:lnTo>
                      <a:lnTo>
                        <a:pt x="8883" y="14371"/>
                      </a:lnTo>
                      <a:lnTo>
                        <a:pt x="8370" y="14292"/>
                      </a:lnTo>
                      <a:lnTo>
                        <a:pt x="7857" y="14173"/>
                      </a:lnTo>
                      <a:lnTo>
                        <a:pt x="7857" y="14173"/>
                      </a:lnTo>
                      <a:lnTo>
                        <a:pt x="7107" y="13897"/>
                      </a:lnTo>
                      <a:lnTo>
                        <a:pt x="6357" y="13581"/>
                      </a:lnTo>
                      <a:lnTo>
                        <a:pt x="5607" y="13186"/>
                      </a:lnTo>
                      <a:lnTo>
                        <a:pt x="4936" y="12752"/>
                      </a:lnTo>
                      <a:lnTo>
                        <a:pt x="4936" y="12752"/>
                      </a:lnTo>
                      <a:lnTo>
                        <a:pt x="3712" y="11923"/>
                      </a:lnTo>
                      <a:lnTo>
                        <a:pt x="2527" y="11015"/>
                      </a:lnTo>
                      <a:lnTo>
                        <a:pt x="1382" y="10067"/>
                      </a:lnTo>
                      <a:lnTo>
                        <a:pt x="316" y="9081"/>
                      </a:lnTo>
                      <a:lnTo>
                        <a:pt x="316" y="9081"/>
                      </a:lnTo>
                      <a:lnTo>
                        <a:pt x="198" y="8923"/>
                      </a:lnTo>
                      <a:lnTo>
                        <a:pt x="80" y="8725"/>
                      </a:lnTo>
                      <a:lnTo>
                        <a:pt x="40" y="8528"/>
                      </a:lnTo>
                      <a:lnTo>
                        <a:pt x="1" y="8330"/>
                      </a:lnTo>
                      <a:lnTo>
                        <a:pt x="40" y="8172"/>
                      </a:lnTo>
                      <a:lnTo>
                        <a:pt x="80" y="7975"/>
                      </a:lnTo>
                      <a:lnTo>
                        <a:pt x="159" y="7778"/>
                      </a:lnTo>
                      <a:lnTo>
                        <a:pt x="316" y="7620"/>
                      </a:lnTo>
                      <a:lnTo>
                        <a:pt x="316" y="7620"/>
                      </a:lnTo>
                      <a:lnTo>
                        <a:pt x="435" y="7501"/>
                      </a:lnTo>
                      <a:lnTo>
                        <a:pt x="593" y="7422"/>
                      </a:lnTo>
                      <a:lnTo>
                        <a:pt x="711" y="7383"/>
                      </a:lnTo>
                      <a:lnTo>
                        <a:pt x="869" y="7343"/>
                      </a:lnTo>
                      <a:lnTo>
                        <a:pt x="1067" y="7304"/>
                      </a:lnTo>
                      <a:lnTo>
                        <a:pt x="1224" y="7343"/>
                      </a:lnTo>
                      <a:lnTo>
                        <a:pt x="1382" y="7383"/>
                      </a:lnTo>
                      <a:lnTo>
                        <a:pt x="1540" y="7462"/>
                      </a:lnTo>
                      <a:lnTo>
                        <a:pt x="1580" y="7462"/>
                      </a:lnTo>
                      <a:lnTo>
                        <a:pt x="1580" y="7462"/>
                      </a:lnTo>
                      <a:lnTo>
                        <a:pt x="3988" y="8804"/>
                      </a:lnTo>
                      <a:lnTo>
                        <a:pt x="5212" y="9436"/>
                      </a:lnTo>
                      <a:lnTo>
                        <a:pt x="6436" y="9989"/>
                      </a:lnTo>
                      <a:lnTo>
                        <a:pt x="6436" y="9989"/>
                      </a:lnTo>
                      <a:lnTo>
                        <a:pt x="6988" y="10225"/>
                      </a:lnTo>
                      <a:lnTo>
                        <a:pt x="7541" y="10462"/>
                      </a:lnTo>
                      <a:lnTo>
                        <a:pt x="8133" y="10620"/>
                      </a:lnTo>
                      <a:lnTo>
                        <a:pt x="8686" y="10778"/>
                      </a:lnTo>
                      <a:lnTo>
                        <a:pt x="8686" y="10778"/>
                      </a:lnTo>
                      <a:lnTo>
                        <a:pt x="9081" y="10818"/>
                      </a:lnTo>
                      <a:lnTo>
                        <a:pt x="9081" y="10818"/>
                      </a:lnTo>
                      <a:lnTo>
                        <a:pt x="9160" y="10778"/>
                      </a:lnTo>
                      <a:lnTo>
                        <a:pt x="9120" y="10818"/>
                      </a:lnTo>
                      <a:lnTo>
                        <a:pt x="9120" y="10818"/>
                      </a:lnTo>
                      <a:lnTo>
                        <a:pt x="8923" y="10897"/>
                      </a:lnTo>
                      <a:lnTo>
                        <a:pt x="8923" y="10897"/>
                      </a:lnTo>
                      <a:lnTo>
                        <a:pt x="8844" y="10936"/>
                      </a:lnTo>
                      <a:lnTo>
                        <a:pt x="8883" y="10897"/>
                      </a:lnTo>
                      <a:lnTo>
                        <a:pt x="9002" y="10778"/>
                      </a:lnTo>
                      <a:lnTo>
                        <a:pt x="9436" y="10344"/>
                      </a:lnTo>
                      <a:lnTo>
                        <a:pt x="9436" y="10344"/>
                      </a:lnTo>
                      <a:lnTo>
                        <a:pt x="10265" y="9357"/>
                      </a:lnTo>
                      <a:lnTo>
                        <a:pt x="11055" y="8291"/>
                      </a:lnTo>
                      <a:lnTo>
                        <a:pt x="11805" y="7225"/>
                      </a:lnTo>
                      <a:lnTo>
                        <a:pt x="12476" y="6120"/>
                      </a:lnTo>
                      <a:lnTo>
                        <a:pt x="12476" y="6120"/>
                      </a:lnTo>
                      <a:lnTo>
                        <a:pt x="13147" y="4975"/>
                      </a:lnTo>
                      <a:lnTo>
                        <a:pt x="13739" y="3790"/>
                      </a:lnTo>
                      <a:lnTo>
                        <a:pt x="13739" y="3790"/>
                      </a:lnTo>
                      <a:lnTo>
                        <a:pt x="14332" y="2566"/>
                      </a:lnTo>
                      <a:lnTo>
                        <a:pt x="14568" y="1974"/>
                      </a:lnTo>
                      <a:lnTo>
                        <a:pt x="14805" y="1422"/>
                      </a:lnTo>
                      <a:lnTo>
                        <a:pt x="14845" y="1343"/>
                      </a:lnTo>
                      <a:lnTo>
                        <a:pt x="14845" y="1343"/>
                      </a:lnTo>
                      <a:lnTo>
                        <a:pt x="15042" y="948"/>
                      </a:lnTo>
                      <a:lnTo>
                        <a:pt x="15279" y="632"/>
                      </a:lnTo>
                      <a:lnTo>
                        <a:pt x="15595" y="395"/>
                      </a:lnTo>
                      <a:lnTo>
                        <a:pt x="15911" y="198"/>
                      </a:lnTo>
                      <a:lnTo>
                        <a:pt x="16306" y="79"/>
                      </a:lnTo>
                      <a:lnTo>
                        <a:pt x="16700" y="0"/>
                      </a:lnTo>
                      <a:lnTo>
                        <a:pt x="17095" y="40"/>
                      </a:lnTo>
                      <a:lnTo>
                        <a:pt x="17490" y="158"/>
                      </a:lnTo>
                      <a:lnTo>
                        <a:pt x="17490" y="158"/>
                      </a:lnTo>
                      <a:lnTo>
                        <a:pt x="17845" y="356"/>
                      </a:lnTo>
                      <a:lnTo>
                        <a:pt x="18161" y="592"/>
                      </a:lnTo>
                      <a:lnTo>
                        <a:pt x="18437" y="908"/>
                      </a:lnTo>
                      <a:lnTo>
                        <a:pt x="18635" y="1224"/>
                      </a:lnTo>
                      <a:lnTo>
                        <a:pt x="18753" y="1619"/>
                      </a:lnTo>
                      <a:lnTo>
                        <a:pt x="18793" y="2014"/>
                      </a:lnTo>
                      <a:lnTo>
                        <a:pt x="18753" y="2409"/>
                      </a:lnTo>
                      <a:lnTo>
                        <a:pt x="18674" y="2803"/>
                      </a:lnTo>
                      <a:lnTo>
                        <a:pt x="18674" y="28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5888575" y="2531775"/>
                  <a:ext cx="174700" cy="288225"/>
                </a:xfrm>
                <a:custGeom>
                  <a:avLst/>
                  <a:gdLst/>
                  <a:ahLst/>
                  <a:cxnLst/>
                  <a:rect l="l" t="t" r="r" b="b"/>
                  <a:pathLst>
                    <a:path w="6988" h="11529" extrusionOk="0">
                      <a:moveTo>
                        <a:pt x="6080" y="1"/>
                      </a:moveTo>
                      <a:lnTo>
                        <a:pt x="5804" y="80"/>
                      </a:lnTo>
                      <a:lnTo>
                        <a:pt x="5448" y="238"/>
                      </a:lnTo>
                      <a:lnTo>
                        <a:pt x="4856" y="633"/>
                      </a:lnTo>
                      <a:lnTo>
                        <a:pt x="4303" y="1067"/>
                      </a:lnTo>
                      <a:lnTo>
                        <a:pt x="3790" y="1541"/>
                      </a:lnTo>
                      <a:lnTo>
                        <a:pt x="3356" y="2014"/>
                      </a:lnTo>
                      <a:lnTo>
                        <a:pt x="2961" y="2528"/>
                      </a:lnTo>
                      <a:lnTo>
                        <a:pt x="2606" y="3041"/>
                      </a:lnTo>
                      <a:lnTo>
                        <a:pt x="2290" y="3554"/>
                      </a:lnTo>
                      <a:lnTo>
                        <a:pt x="2014" y="4067"/>
                      </a:lnTo>
                      <a:lnTo>
                        <a:pt x="1027" y="6002"/>
                      </a:lnTo>
                      <a:lnTo>
                        <a:pt x="790" y="6436"/>
                      </a:lnTo>
                      <a:lnTo>
                        <a:pt x="553" y="6831"/>
                      </a:lnTo>
                      <a:lnTo>
                        <a:pt x="276" y="7147"/>
                      </a:lnTo>
                      <a:lnTo>
                        <a:pt x="0" y="7462"/>
                      </a:lnTo>
                      <a:lnTo>
                        <a:pt x="355" y="8173"/>
                      </a:lnTo>
                      <a:lnTo>
                        <a:pt x="711" y="8805"/>
                      </a:lnTo>
                      <a:lnTo>
                        <a:pt x="1066" y="9357"/>
                      </a:lnTo>
                      <a:lnTo>
                        <a:pt x="1421" y="9792"/>
                      </a:lnTo>
                      <a:lnTo>
                        <a:pt x="1816" y="10187"/>
                      </a:lnTo>
                      <a:lnTo>
                        <a:pt x="2211" y="10542"/>
                      </a:lnTo>
                      <a:lnTo>
                        <a:pt x="2566" y="10818"/>
                      </a:lnTo>
                      <a:lnTo>
                        <a:pt x="2922" y="11016"/>
                      </a:lnTo>
                      <a:lnTo>
                        <a:pt x="3237" y="11173"/>
                      </a:lnTo>
                      <a:lnTo>
                        <a:pt x="3553" y="11331"/>
                      </a:lnTo>
                      <a:lnTo>
                        <a:pt x="4066" y="11489"/>
                      </a:lnTo>
                      <a:lnTo>
                        <a:pt x="4422" y="11529"/>
                      </a:lnTo>
                      <a:lnTo>
                        <a:pt x="4540" y="11529"/>
                      </a:lnTo>
                      <a:lnTo>
                        <a:pt x="4738" y="10976"/>
                      </a:lnTo>
                      <a:lnTo>
                        <a:pt x="5251" y="9436"/>
                      </a:lnTo>
                      <a:lnTo>
                        <a:pt x="5843" y="7344"/>
                      </a:lnTo>
                      <a:lnTo>
                        <a:pt x="6159" y="6199"/>
                      </a:lnTo>
                      <a:lnTo>
                        <a:pt x="6475" y="5015"/>
                      </a:lnTo>
                      <a:lnTo>
                        <a:pt x="6712" y="3870"/>
                      </a:lnTo>
                      <a:lnTo>
                        <a:pt x="6869" y="2804"/>
                      </a:lnTo>
                      <a:lnTo>
                        <a:pt x="6948" y="1856"/>
                      </a:lnTo>
                      <a:lnTo>
                        <a:pt x="6988" y="1422"/>
                      </a:lnTo>
                      <a:lnTo>
                        <a:pt x="6948" y="1027"/>
                      </a:lnTo>
                      <a:lnTo>
                        <a:pt x="6909" y="712"/>
                      </a:lnTo>
                      <a:lnTo>
                        <a:pt x="6830" y="435"/>
                      </a:lnTo>
                      <a:lnTo>
                        <a:pt x="6712" y="198"/>
                      </a:lnTo>
                      <a:lnTo>
                        <a:pt x="6554" y="80"/>
                      </a:lnTo>
                      <a:lnTo>
                        <a:pt x="631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5888575" y="2531775"/>
                  <a:ext cx="174700" cy="288225"/>
                </a:xfrm>
                <a:custGeom>
                  <a:avLst/>
                  <a:gdLst/>
                  <a:ahLst/>
                  <a:cxnLst/>
                  <a:rect l="l" t="t" r="r" b="b"/>
                  <a:pathLst>
                    <a:path w="6988" h="11529" fill="none" extrusionOk="0">
                      <a:moveTo>
                        <a:pt x="5448" y="238"/>
                      </a:moveTo>
                      <a:lnTo>
                        <a:pt x="5448" y="238"/>
                      </a:lnTo>
                      <a:lnTo>
                        <a:pt x="4856" y="633"/>
                      </a:lnTo>
                      <a:lnTo>
                        <a:pt x="4303" y="1067"/>
                      </a:lnTo>
                      <a:lnTo>
                        <a:pt x="3790" y="1541"/>
                      </a:lnTo>
                      <a:lnTo>
                        <a:pt x="3356" y="2014"/>
                      </a:lnTo>
                      <a:lnTo>
                        <a:pt x="2961" y="2528"/>
                      </a:lnTo>
                      <a:lnTo>
                        <a:pt x="2606" y="3041"/>
                      </a:lnTo>
                      <a:lnTo>
                        <a:pt x="2290" y="3554"/>
                      </a:lnTo>
                      <a:lnTo>
                        <a:pt x="2014" y="4067"/>
                      </a:lnTo>
                      <a:lnTo>
                        <a:pt x="1027" y="6002"/>
                      </a:lnTo>
                      <a:lnTo>
                        <a:pt x="790" y="6436"/>
                      </a:lnTo>
                      <a:lnTo>
                        <a:pt x="553" y="6831"/>
                      </a:lnTo>
                      <a:lnTo>
                        <a:pt x="276" y="7147"/>
                      </a:lnTo>
                      <a:lnTo>
                        <a:pt x="0" y="7462"/>
                      </a:lnTo>
                      <a:lnTo>
                        <a:pt x="0" y="7462"/>
                      </a:lnTo>
                      <a:lnTo>
                        <a:pt x="355" y="8173"/>
                      </a:lnTo>
                      <a:lnTo>
                        <a:pt x="711" y="8805"/>
                      </a:lnTo>
                      <a:lnTo>
                        <a:pt x="1066" y="9357"/>
                      </a:lnTo>
                      <a:lnTo>
                        <a:pt x="1421" y="9792"/>
                      </a:lnTo>
                      <a:lnTo>
                        <a:pt x="1816" y="10187"/>
                      </a:lnTo>
                      <a:lnTo>
                        <a:pt x="2211" y="10542"/>
                      </a:lnTo>
                      <a:lnTo>
                        <a:pt x="2566" y="10818"/>
                      </a:lnTo>
                      <a:lnTo>
                        <a:pt x="2922" y="11016"/>
                      </a:lnTo>
                      <a:lnTo>
                        <a:pt x="3237" y="11173"/>
                      </a:lnTo>
                      <a:lnTo>
                        <a:pt x="3553" y="11331"/>
                      </a:lnTo>
                      <a:lnTo>
                        <a:pt x="4066" y="11489"/>
                      </a:lnTo>
                      <a:lnTo>
                        <a:pt x="4422" y="11529"/>
                      </a:lnTo>
                      <a:lnTo>
                        <a:pt x="4540" y="11529"/>
                      </a:lnTo>
                      <a:lnTo>
                        <a:pt x="4540" y="11529"/>
                      </a:lnTo>
                      <a:lnTo>
                        <a:pt x="4738" y="10976"/>
                      </a:lnTo>
                      <a:lnTo>
                        <a:pt x="5251" y="9436"/>
                      </a:lnTo>
                      <a:lnTo>
                        <a:pt x="5843" y="7344"/>
                      </a:lnTo>
                      <a:lnTo>
                        <a:pt x="6159" y="6199"/>
                      </a:lnTo>
                      <a:lnTo>
                        <a:pt x="6475" y="5015"/>
                      </a:lnTo>
                      <a:lnTo>
                        <a:pt x="6712" y="3870"/>
                      </a:lnTo>
                      <a:lnTo>
                        <a:pt x="6869" y="2804"/>
                      </a:lnTo>
                      <a:lnTo>
                        <a:pt x="6948" y="1856"/>
                      </a:lnTo>
                      <a:lnTo>
                        <a:pt x="6988" y="1422"/>
                      </a:lnTo>
                      <a:lnTo>
                        <a:pt x="6948" y="1027"/>
                      </a:lnTo>
                      <a:lnTo>
                        <a:pt x="6909" y="712"/>
                      </a:lnTo>
                      <a:lnTo>
                        <a:pt x="6830" y="435"/>
                      </a:lnTo>
                      <a:lnTo>
                        <a:pt x="6712" y="198"/>
                      </a:lnTo>
                      <a:lnTo>
                        <a:pt x="6554" y="80"/>
                      </a:lnTo>
                      <a:lnTo>
                        <a:pt x="6317" y="1"/>
                      </a:lnTo>
                      <a:lnTo>
                        <a:pt x="6080" y="1"/>
                      </a:lnTo>
                      <a:lnTo>
                        <a:pt x="5804" y="80"/>
                      </a:lnTo>
                      <a:lnTo>
                        <a:pt x="5448" y="2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5888575" y="2553500"/>
                  <a:ext cx="113525" cy="261575"/>
                </a:xfrm>
                <a:custGeom>
                  <a:avLst/>
                  <a:gdLst/>
                  <a:ahLst/>
                  <a:cxnLst/>
                  <a:rect l="l" t="t" r="r" b="b"/>
                  <a:pathLst>
                    <a:path w="4541" h="10463" extrusionOk="0">
                      <a:moveTo>
                        <a:pt x="4540" y="0"/>
                      </a:moveTo>
                      <a:lnTo>
                        <a:pt x="4066" y="395"/>
                      </a:lnTo>
                      <a:lnTo>
                        <a:pt x="3632" y="829"/>
                      </a:lnTo>
                      <a:lnTo>
                        <a:pt x="3277" y="1303"/>
                      </a:lnTo>
                      <a:lnTo>
                        <a:pt x="2922" y="1738"/>
                      </a:lnTo>
                      <a:lnTo>
                        <a:pt x="2606" y="2211"/>
                      </a:lnTo>
                      <a:lnTo>
                        <a:pt x="2329" y="2685"/>
                      </a:lnTo>
                      <a:lnTo>
                        <a:pt x="1816" y="3593"/>
                      </a:lnTo>
                      <a:lnTo>
                        <a:pt x="1382" y="4501"/>
                      </a:lnTo>
                      <a:lnTo>
                        <a:pt x="948" y="5291"/>
                      </a:lnTo>
                      <a:lnTo>
                        <a:pt x="750" y="5685"/>
                      </a:lnTo>
                      <a:lnTo>
                        <a:pt x="513" y="6001"/>
                      </a:lnTo>
                      <a:lnTo>
                        <a:pt x="276" y="6317"/>
                      </a:lnTo>
                      <a:lnTo>
                        <a:pt x="0" y="6593"/>
                      </a:lnTo>
                      <a:lnTo>
                        <a:pt x="237" y="7067"/>
                      </a:lnTo>
                      <a:lnTo>
                        <a:pt x="434" y="7501"/>
                      </a:lnTo>
                      <a:lnTo>
                        <a:pt x="671" y="7896"/>
                      </a:lnTo>
                      <a:lnTo>
                        <a:pt x="908" y="8252"/>
                      </a:lnTo>
                      <a:lnTo>
                        <a:pt x="1382" y="8883"/>
                      </a:lnTo>
                      <a:lnTo>
                        <a:pt x="1856" y="9396"/>
                      </a:lnTo>
                      <a:lnTo>
                        <a:pt x="2329" y="9791"/>
                      </a:lnTo>
                      <a:lnTo>
                        <a:pt x="2803" y="10107"/>
                      </a:lnTo>
                      <a:lnTo>
                        <a:pt x="3237" y="10304"/>
                      </a:lnTo>
                      <a:lnTo>
                        <a:pt x="3632" y="10462"/>
                      </a:lnTo>
                      <a:lnTo>
                        <a:pt x="3593" y="9673"/>
                      </a:lnTo>
                      <a:lnTo>
                        <a:pt x="3237" y="9396"/>
                      </a:lnTo>
                      <a:lnTo>
                        <a:pt x="2961" y="9120"/>
                      </a:lnTo>
                      <a:lnTo>
                        <a:pt x="2724" y="8844"/>
                      </a:lnTo>
                      <a:lnTo>
                        <a:pt x="2566" y="8528"/>
                      </a:lnTo>
                      <a:lnTo>
                        <a:pt x="2448" y="8252"/>
                      </a:lnTo>
                      <a:lnTo>
                        <a:pt x="2369" y="7896"/>
                      </a:lnTo>
                      <a:lnTo>
                        <a:pt x="2329" y="7580"/>
                      </a:lnTo>
                      <a:lnTo>
                        <a:pt x="2290" y="7265"/>
                      </a:lnTo>
                      <a:lnTo>
                        <a:pt x="2329" y="6751"/>
                      </a:lnTo>
                      <a:lnTo>
                        <a:pt x="2408" y="6238"/>
                      </a:lnTo>
                      <a:lnTo>
                        <a:pt x="2527" y="5725"/>
                      </a:lnTo>
                      <a:lnTo>
                        <a:pt x="2685" y="5251"/>
                      </a:lnTo>
                      <a:lnTo>
                        <a:pt x="2922" y="4343"/>
                      </a:lnTo>
                      <a:lnTo>
                        <a:pt x="3000" y="3988"/>
                      </a:lnTo>
                      <a:lnTo>
                        <a:pt x="3040" y="3633"/>
                      </a:lnTo>
                      <a:lnTo>
                        <a:pt x="3040" y="3593"/>
                      </a:lnTo>
                      <a:lnTo>
                        <a:pt x="3040" y="3396"/>
                      </a:lnTo>
                      <a:lnTo>
                        <a:pt x="3040" y="2922"/>
                      </a:lnTo>
                      <a:lnTo>
                        <a:pt x="3119" y="2409"/>
                      </a:lnTo>
                      <a:lnTo>
                        <a:pt x="3277" y="1974"/>
                      </a:lnTo>
                      <a:lnTo>
                        <a:pt x="3435" y="1501"/>
                      </a:lnTo>
                      <a:lnTo>
                        <a:pt x="3632" y="1106"/>
                      </a:lnTo>
                      <a:lnTo>
                        <a:pt x="3909" y="711"/>
                      </a:lnTo>
                      <a:lnTo>
                        <a:pt x="4224" y="316"/>
                      </a:lnTo>
                      <a:lnTo>
                        <a:pt x="4540" y="0"/>
                      </a:lnTo>
                      <a:close/>
                    </a:path>
                  </a:pathLst>
                </a:custGeom>
                <a:solidFill>
                  <a:srgbClr val="B2C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5888575" y="2553500"/>
                  <a:ext cx="113525" cy="261575"/>
                </a:xfrm>
                <a:custGeom>
                  <a:avLst/>
                  <a:gdLst/>
                  <a:ahLst/>
                  <a:cxnLst/>
                  <a:rect l="l" t="t" r="r" b="b"/>
                  <a:pathLst>
                    <a:path w="4541" h="10463" fill="none" extrusionOk="0">
                      <a:moveTo>
                        <a:pt x="4540" y="0"/>
                      </a:moveTo>
                      <a:lnTo>
                        <a:pt x="4540" y="0"/>
                      </a:lnTo>
                      <a:lnTo>
                        <a:pt x="4066" y="395"/>
                      </a:lnTo>
                      <a:lnTo>
                        <a:pt x="3632" y="829"/>
                      </a:lnTo>
                      <a:lnTo>
                        <a:pt x="3277" y="1303"/>
                      </a:lnTo>
                      <a:lnTo>
                        <a:pt x="2922" y="1738"/>
                      </a:lnTo>
                      <a:lnTo>
                        <a:pt x="2606" y="2211"/>
                      </a:lnTo>
                      <a:lnTo>
                        <a:pt x="2329" y="2685"/>
                      </a:lnTo>
                      <a:lnTo>
                        <a:pt x="1816" y="3593"/>
                      </a:lnTo>
                      <a:lnTo>
                        <a:pt x="1382" y="4501"/>
                      </a:lnTo>
                      <a:lnTo>
                        <a:pt x="948" y="5291"/>
                      </a:lnTo>
                      <a:lnTo>
                        <a:pt x="750" y="5685"/>
                      </a:lnTo>
                      <a:lnTo>
                        <a:pt x="513" y="6001"/>
                      </a:lnTo>
                      <a:lnTo>
                        <a:pt x="276" y="6317"/>
                      </a:lnTo>
                      <a:lnTo>
                        <a:pt x="0" y="6593"/>
                      </a:lnTo>
                      <a:lnTo>
                        <a:pt x="0" y="6593"/>
                      </a:lnTo>
                      <a:lnTo>
                        <a:pt x="237" y="7067"/>
                      </a:lnTo>
                      <a:lnTo>
                        <a:pt x="434" y="7501"/>
                      </a:lnTo>
                      <a:lnTo>
                        <a:pt x="671" y="7896"/>
                      </a:lnTo>
                      <a:lnTo>
                        <a:pt x="908" y="8252"/>
                      </a:lnTo>
                      <a:lnTo>
                        <a:pt x="1382" y="8883"/>
                      </a:lnTo>
                      <a:lnTo>
                        <a:pt x="1856" y="9396"/>
                      </a:lnTo>
                      <a:lnTo>
                        <a:pt x="2329" y="9791"/>
                      </a:lnTo>
                      <a:lnTo>
                        <a:pt x="2803" y="10107"/>
                      </a:lnTo>
                      <a:lnTo>
                        <a:pt x="3237" y="10304"/>
                      </a:lnTo>
                      <a:lnTo>
                        <a:pt x="3632" y="10462"/>
                      </a:lnTo>
                      <a:lnTo>
                        <a:pt x="3632" y="10462"/>
                      </a:lnTo>
                      <a:lnTo>
                        <a:pt x="3593" y="9673"/>
                      </a:lnTo>
                      <a:lnTo>
                        <a:pt x="3593" y="9673"/>
                      </a:lnTo>
                      <a:lnTo>
                        <a:pt x="3237" y="9396"/>
                      </a:lnTo>
                      <a:lnTo>
                        <a:pt x="2961" y="9120"/>
                      </a:lnTo>
                      <a:lnTo>
                        <a:pt x="2724" y="8844"/>
                      </a:lnTo>
                      <a:lnTo>
                        <a:pt x="2566" y="8528"/>
                      </a:lnTo>
                      <a:lnTo>
                        <a:pt x="2448" y="8252"/>
                      </a:lnTo>
                      <a:lnTo>
                        <a:pt x="2369" y="7896"/>
                      </a:lnTo>
                      <a:lnTo>
                        <a:pt x="2329" y="7580"/>
                      </a:lnTo>
                      <a:lnTo>
                        <a:pt x="2290" y="7265"/>
                      </a:lnTo>
                      <a:lnTo>
                        <a:pt x="2290" y="7265"/>
                      </a:lnTo>
                      <a:lnTo>
                        <a:pt x="2329" y="6751"/>
                      </a:lnTo>
                      <a:lnTo>
                        <a:pt x="2408" y="6238"/>
                      </a:lnTo>
                      <a:lnTo>
                        <a:pt x="2527" y="5725"/>
                      </a:lnTo>
                      <a:lnTo>
                        <a:pt x="2685" y="5251"/>
                      </a:lnTo>
                      <a:lnTo>
                        <a:pt x="2922" y="4343"/>
                      </a:lnTo>
                      <a:lnTo>
                        <a:pt x="3000" y="3988"/>
                      </a:lnTo>
                      <a:lnTo>
                        <a:pt x="3040" y="3633"/>
                      </a:lnTo>
                      <a:lnTo>
                        <a:pt x="3040" y="3633"/>
                      </a:lnTo>
                      <a:lnTo>
                        <a:pt x="3040" y="3593"/>
                      </a:lnTo>
                      <a:lnTo>
                        <a:pt x="3040" y="3593"/>
                      </a:lnTo>
                      <a:lnTo>
                        <a:pt x="3040" y="3396"/>
                      </a:lnTo>
                      <a:lnTo>
                        <a:pt x="3040" y="3396"/>
                      </a:lnTo>
                      <a:lnTo>
                        <a:pt x="3040" y="2922"/>
                      </a:lnTo>
                      <a:lnTo>
                        <a:pt x="3119" y="2409"/>
                      </a:lnTo>
                      <a:lnTo>
                        <a:pt x="3277" y="1974"/>
                      </a:lnTo>
                      <a:lnTo>
                        <a:pt x="3435" y="1501"/>
                      </a:lnTo>
                      <a:lnTo>
                        <a:pt x="3632" y="1106"/>
                      </a:lnTo>
                      <a:lnTo>
                        <a:pt x="3909" y="711"/>
                      </a:lnTo>
                      <a:lnTo>
                        <a:pt x="4224" y="316"/>
                      </a:lnTo>
                      <a:lnTo>
                        <a:pt x="45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029700" y="2533750"/>
                  <a:ext cx="3000" cy="1025"/>
                </a:xfrm>
                <a:custGeom>
                  <a:avLst/>
                  <a:gdLst/>
                  <a:ahLst/>
                  <a:cxnLst/>
                  <a:rect l="l" t="t" r="r" b="b"/>
                  <a:pathLst>
                    <a:path w="120" h="41" fill="none" extrusionOk="0">
                      <a:moveTo>
                        <a:pt x="119" y="1"/>
                      </a:moveTo>
                      <a:lnTo>
                        <a:pt x="119" y="1"/>
                      </a:lnTo>
                      <a:lnTo>
                        <a:pt x="1" y="40"/>
                      </a:lnTo>
                      <a:lnTo>
                        <a:pt x="1" y="40"/>
                      </a:lnTo>
                      <a:lnTo>
                        <a:pt x="1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5777025" y="2516975"/>
                  <a:ext cx="614925" cy="842900"/>
                </a:xfrm>
                <a:custGeom>
                  <a:avLst/>
                  <a:gdLst/>
                  <a:ahLst/>
                  <a:cxnLst/>
                  <a:rect l="l" t="t" r="r" b="b"/>
                  <a:pathLst>
                    <a:path w="24597" h="33716" extrusionOk="0">
                      <a:moveTo>
                        <a:pt x="16424" y="1"/>
                      </a:moveTo>
                      <a:lnTo>
                        <a:pt x="14885" y="40"/>
                      </a:lnTo>
                      <a:lnTo>
                        <a:pt x="13384" y="119"/>
                      </a:lnTo>
                      <a:lnTo>
                        <a:pt x="11410" y="356"/>
                      </a:lnTo>
                      <a:lnTo>
                        <a:pt x="10976" y="435"/>
                      </a:lnTo>
                      <a:lnTo>
                        <a:pt x="10581" y="553"/>
                      </a:lnTo>
                      <a:lnTo>
                        <a:pt x="10187" y="711"/>
                      </a:lnTo>
                      <a:lnTo>
                        <a:pt x="9792" y="869"/>
                      </a:lnTo>
                      <a:lnTo>
                        <a:pt x="9476" y="1106"/>
                      </a:lnTo>
                      <a:lnTo>
                        <a:pt x="9121" y="1343"/>
                      </a:lnTo>
                      <a:lnTo>
                        <a:pt x="8844" y="1619"/>
                      </a:lnTo>
                      <a:lnTo>
                        <a:pt x="8528" y="1935"/>
                      </a:lnTo>
                      <a:lnTo>
                        <a:pt x="8292" y="2251"/>
                      </a:lnTo>
                      <a:lnTo>
                        <a:pt x="8094" y="2606"/>
                      </a:lnTo>
                      <a:lnTo>
                        <a:pt x="7897" y="3001"/>
                      </a:lnTo>
                      <a:lnTo>
                        <a:pt x="7739" y="3356"/>
                      </a:lnTo>
                      <a:lnTo>
                        <a:pt x="7620" y="3751"/>
                      </a:lnTo>
                      <a:lnTo>
                        <a:pt x="7541" y="4185"/>
                      </a:lnTo>
                      <a:lnTo>
                        <a:pt x="7502" y="4620"/>
                      </a:lnTo>
                      <a:lnTo>
                        <a:pt x="7502" y="5054"/>
                      </a:lnTo>
                      <a:lnTo>
                        <a:pt x="7502" y="5330"/>
                      </a:lnTo>
                      <a:lnTo>
                        <a:pt x="7423" y="5607"/>
                      </a:lnTo>
                      <a:lnTo>
                        <a:pt x="7265" y="6317"/>
                      </a:lnTo>
                      <a:lnTo>
                        <a:pt x="7028" y="7067"/>
                      </a:lnTo>
                      <a:lnTo>
                        <a:pt x="6910" y="7502"/>
                      </a:lnTo>
                      <a:lnTo>
                        <a:pt x="6831" y="7936"/>
                      </a:lnTo>
                      <a:lnTo>
                        <a:pt x="6791" y="8370"/>
                      </a:lnTo>
                      <a:lnTo>
                        <a:pt x="6752" y="8765"/>
                      </a:lnTo>
                      <a:lnTo>
                        <a:pt x="6791" y="9199"/>
                      </a:lnTo>
                      <a:lnTo>
                        <a:pt x="6870" y="9634"/>
                      </a:lnTo>
                      <a:lnTo>
                        <a:pt x="7028" y="10028"/>
                      </a:lnTo>
                      <a:lnTo>
                        <a:pt x="7265" y="10423"/>
                      </a:lnTo>
                      <a:lnTo>
                        <a:pt x="7620" y="10779"/>
                      </a:lnTo>
                      <a:lnTo>
                        <a:pt x="8055" y="11134"/>
                      </a:lnTo>
                      <a:lnTo>
                        <a:pt x="8094" y="11884"/>
                      </a:lnTo>
                      <a:lnTo>
                        <a:pt x="8134" y="12792"/>
                      </a:lnTo>
                      <a:lnTo>
                        <a:pt x="8094" y="14805"/>
                      </a:lnTo>
                      <a:lnTo>
                        <a:pt x="8055" y="17095"/>
                      </a:lnTo>
                      <a:lnTo>
                        <a:pt x="8055" y="18319"/>
                      </a:lnTo>
                      <a:lnTo>
                        <a:pt x="8055" y="19543"/>
                      </a:lnTo>
                      <a:lnTo>
                        <a:pt x="7699" y="20056"/>
                      </a:lnTo>
                      <a:lnTo>
                        <a:pt x="7226" y="20609"/>
                      </a:lnTo>
                      <a:lnTo>
                        <a:pt x="6712" y="21122"/>
                      </a:lnTo>
                      <a:lnTo>
                        <a:pt x="6160" y="21635"/>
                      </a:lnTo>
                      <a:lnTo>
                        <a:pt x="5528" y="22148"/>
                      </a:lnTo>
                      <a:lnTo>
                        <a:pt x="4896" y="22622"/>
                      </a:lnTo>
                      <a:lnTo>
                        <a:pt x="3594" y="23609"/>
                      </a:lnTo>
                      <a:lnTo>
                        <a:pt x="2370" y="24596"/>
                      </a:lnTo>
                      <a:lnTo>
                        <a:pt x="1817" y="25070"/>
                      </a:lnTo>
                      <a:lnTo>
                        <a:pt x="1304" y="25583"/>
                      </a:lnTo>
                      <a:lnTo>
                        <a:pt x="830" y="26096"/>
                      </a:lnTo>
                      <a:lnTo>
                        <a:pt x="475" y="26610"/>
                      </a:lnTo>
                      <a:lnTo>
                        <a:pt x="356" y="26847"/>
                      </a:lnTo>
                      <a:lnTo>
                        <a:pt x="238" y="27123"/>
                      </a:lnTo>
                      <a:lnTo>
                        <a:pt x="119" y="27360"/>
                      </a:lnTo>
                      <a:lnTo>
                        <a:pt x="80" y="27636"/>
                      </a:lnTo>
                      <a:lnTo>
                        <a:pt x="40" y="28031"/>
                      </a:lnTo>
                      <a:lnTo>
                        <a:pt x="1" y="28386"/>
                      </a:lnTo>
                      <a:lnTo>
                        <a:pt x="1" y="28742"/>
                      </a:lnTo>
                      <a:lnTo>
                        <a:pt x="40" y="29057"/>
                      </a:lnTo>
                      <a:lnTo>
                        <a:pt x="80" y="29373"/>
                      </a:lnTo>
                      <a:lnTo>
                        <a:pt x="198" y="29689"/>
                      </a:lnTo>
                      <a:lnTo>
                        <a:pt x="277" y="29965"/>
                      </a:lnTo>
                      <a:lnTo>
                        <a:pt x="435" y="30242"/>
                      </a:lnTo>
                      <a:lnTo>
                        <a:pt x="554" y="30518"/>
                      </a:lnTo>
                      <a:lnTo>
                        <a:pt x="751" y="30755"/>
                      </a:lnTo>
                      <a:lnTo>
                        <a:pt x="1146" y="31229"/>
                      </a:lnTo>
                      <a:lnTo>
                        <a:pt x="1620" y="31663"/>
                      </a:lnTo>
                      <a:lnTo>
                        <a:pt x="2172" y="32018"/>
                      </a:lnTo>
                      <a:lnTo>
                        <a:pt x="2764" y="32334"/>
                      </a:lnTo>
                      <a:lnTo>
                        <a:pt x="3436" y="32610"/>
                      </a:lnTo>
                      <a:lnTo>
                        <a:pt x="4146" y="32847"/>
                      </a:lnTo>
                      <a:lnTo>
                        <a:pt x="4857" y="33084"/>
                      </a:lnTo>
                      <a:lnTo>
                        <a:pt x="5607" y="33242"/>
                      </a:lnTo>
                      <a:lnTo>
                        <a:pt x="6397" y="33361"/>
                      </a:lnTo>
                      <a:lnTo>
                        <a:pt x="7186" y="33479"/>
                      </a:lnTo>
                      <a:lnTo>
                        <a:pt x="7976" y="33518"/>
                      </a:lnTo>
                      <a:lnTo>
                        <a:pt x="10305" y="33676"/>
                      </a:lnTo>
                      <a:lnTo>
                        <a:pt x="12476" y="33716"/>
                      </a:lnTo>
                      <a:lnTo>
                        <a:pt x="14490" y="33716"/>
                      </a:lnTo>
                      <a:lnTo>
                        <a:pt x="15437" y="33637"/>
                      </a:lnTo>
                      <a:lnTo>
                        <a:pt x="16306" y="33558"/>
                      </a:lnTo>
                      <a:lnTo>
                        <a:pt x="17174" y="33440"/>
                      </a:lnTo>
                      <a:lnTo>
                        <a:pt x="18003" y="33321"/>
                      </a:lnTo>
                      <a:lnTo>
                        <a:pt x="18754" y="33124"/>
                      </a:lnTo>
                      <a:lnTo>
                        <a:pt x="19504" y="32926"/>
                      </a:lnTo>
                      <a:lnTo>
                        <a:pt x="20175" y="32689"/>
                      </a:lnTo>
                      <a:lnTo>
                        <a:pt x="20806" y="32374"/>
                      </a:lnTo>
                      <a:lnTo>
                        <a:pt x="21399" y="32058"/>
                      </a:lnTo>
                      <a:lnTo>
                        <a:pt x="21951" y="31702"/>
                      </a:lnTo>
                      <a:lnTo>
                        <a:pt x="22425" y="31308"/>
                      </a:lnTo>
                      <a:lnTo>
                        <a:pt x="22859" y="30834"/>
                      </a:lnTo>
                      <a:lnTo>
                        <a:pt x="23254" y="30321"/>
                      </a:lnTo>
                      <a:lnTo>
                        <a:pt x="23609" y="29768"/>
                      </a:lnTo>
                      <a:lnTo>
                        <a:pt x="23925" y="29176"/>
                      </a:lnTo>
                      <a:lnTo>
                        <a:pt x="24162" y="28544"/>
                      </a:lnTo>
                      <a:lnTo>
                        <a:pt x="24320" y="27833"/>
                      </a:lnTo>
                      <a:lnTo>
                        <a:pt x="24478" y="27044"/>
                      </a:lnTo>
                      <a:lnTo>
                        <a:pt x="24557" y="26254"/>
                      </a:lnTo>
                      <a:lnTo>
                        <a:pt x="24596" y="25346"/>
                      </a:lnTo>
                      <a:lnTo>
                        <a:pt x="24557" y="24438"/>
                      </a:lnTo>
                      <a:lnTo>
                        <a:pt x="24478" y="23412"/>
                      </a:lnTo>
                      <a:lnTo>
                        <a:pt x="24320" y="22346"/>
                      </a:lnTo>
                      <a:lnTo>
                        <a:pt x="24123" y="21201"/>
                      </a:lnTo>
                      <a:lnTo>
                        <a:pt x="23886" y="20017"/>
                      </a:lnTo>
                      <a:lnTo>
                        <a:pt x="23570" y="18753"/>
                      </a:lnTo>
                      <a:lnTo>
                        <a:pt x="23728" y="16937"/>
                      </a:lnTo>
                      <a:lnTo>
                        <a:pt x="23846" y="15121"/>
                      </a:lnTo>
                      <a:lnTo>
                        <a:pt x="23965" y="13345"/>
                      </a:lnTo>
                      <a:lnTo>
                        <a:pt x="24004" y="11529"/>
                      </a:lnTo>
                      <a:lnTo>
                        <a:pt x="24083" y="9713"/>
                      </a:lnTo>
                      <a:lnTo>
                        <a:pt x="24083" y="7897"/>
                      </a:lnTo>
                      <a:lnTo>
                        <a:pt x="24083" y="6080"/>
                      </a:lnTo>
                      <a:lnTo>
                        <a:pt x="24044" y="4264"/>
                      </a:lnTo>
                      <a:lnTo>
                        <a:pt x="23965" y="3554"/>
                      </a:lnTo>
                      <a:lnTo>
                        <a:pt x="23807" y="2843"/>
                      </a:lnTo>
                      <a:lnTo>
                        <a:pt x="23728" y="2488"/>
                      </a:lnTo>
                      <a:lnTo>
                        <a:pt x="23570" y="2172"/>
                      </a:lnTo>
                      <a:lnTo>
                        <a:pt x="23452" y="1856"/>
                      </a:lnTo>
                      <a:lnTo>
                        <a:pt x="23254" y="1580"/>
                      </a:lnTo>
                      <a:lnTo>
                        <a:pt x="23096" y="1304"/>
                      </a:lnTo>
                      <a:lnTo>
                        <a:pt x="22859" y="1067"/>
                      </a:lnTo>
                      <a:lnTo>
                        <a:pt x="22622" y="869"/>
                      </a:lnTo>
                      <a:lnTo>
                        <a:pt x="22386" y="672"/>
                      </a:lnTo>
                      <a:lnTo>
                        <a:pt x="22070" y="514"/>
                      </a:lnTo>
                      <a:lnTo>
                        <a:pt x="21793" y="395"/>
                      </a:lnTo>
                      <a:lnTo>
                        <a:pt x="21438" y="277"/>
                      </a:lnTo>
                      <a:lnTo>
                        <a:pt x="21083" y="238"/>
                      </a:lnTo>
                      <a:lnTo>
                        <a:pt x="19425" y="119"/>
                      </a:lnTo>
                      <a:lnTo>
                        <a:pt x="17924" y="40"/>
                      </a:lnTo>
                      <a:lnTo>
                        <a:pt x="1642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5777025" y="2516975"/>
                  <a:ext cx="614925" cy="842900"/>
                </a:xfrm>
                <a:custGeom>
                  <a:avLst/>
                  <a:gdLst/>
                  <a:ahLst/>
                  <a:cxnLst/>
                  <a:rect l="l" t="t" r="r" b="b"/>
                  <a:pathLst>
                    <a:path w="24597" h="33716" fill="none" extrusionOk="0">
                      <a:moveTo>
                        <a:pt x="23570" y="18753"/>
                      </a:moveTo>
                      <a:lnTo>
                        <a:pt x="23570" y="18753"/>
                      </a:lnTo>
                      <a:lnTo>
                        <a:pt x="23728" y="16937"/>
                      </a:lnTo>
                      <a:lnTo>
                        <a:pt x="23846" y="15121"/>
                      </a:lnTo>
                      <a:lnTo>
                        <a:pt x="23965" y="13345"/>
                      </a:lnTo>
                      <a:lnTo>
                        <a:pt x="24004" y="11529"/>
                      </a:lnTo>
                      <a:lnTo>
                        <a:pt x="24083" y="9713"/>
                      </a:lnTo>
                      <a:lnTo>
                        <a:pt x="24083" y="7897"/>
                      </a:lnTo>
                      <a:lnTo>
                        <a:pt x="24083" y="6080"/>
                      </a:lnTo>
                      <a:lnTo>
                        <a:pt x="24044" y="4264"/>
                      </a:lnTo>
                      <a:lnTo>
                        <a:pt x="24044" y="4264"/>
                      </a:lnTo>
                      <a:lnTo>
                        <a:pt x="23965" y="3554"/>
                      </a:lnTo>
                      <a:lnTo>
                        <a:pt x="23807" y="2843"/>
                      </a:lnTo>
                      <a:lnTo>
                        <a:pt x="23728" y="2488"/>
                      </a:lnTo>
                      <a:lnTo>
                        <a:pt x="23570" y="2172"/>
                      </a:lnTo>
                      <a:lnTo>
                        <a:pt x="23452" y="1856"/>
                      </a:lnTo>
                      <a:lnTo>
                        <a:pt x="23254" y="1580"/>
                      </a:lnTo>
                      <a:lnTo>
                        <a:pt x="23096" y="1304"/>
                      </a:lnTo>
                      <a:lnTo>
                        <a:pt x="22859" y="1067"/>
                      </a:lnTo>
                      <a:lnTo>
                        <a:pt x="22622" y="869"/>
                      </a:lnTo>
                      <a:lnTo>
                        <a:pt x="22386" y="672"/>
                      </a:lnTo>
                      <a:lnTo>
                        <a:pt x="22070" y="514"/>
                      </a:lnTo>
                      <a:lnTo>
                        <a:pt x="21793" y="395"/>
                      </a:lnTo>
                      <a:lnTo>
                        <a:pt x="21438" y="277"/>
                      </a:lnTo>
                      <a:lnTo>
                        <a:pt x="21083" y="238"/>
                      </a:lnTo>
                      <a:lnTo>
                        <a:pt x="21083" y="238"/>
                      </a:lnTo>
                      <a:lnTo>
                        <a:pt x="19425" y="119"/>
                      </a:lnTo>
                      <a:lnTo>
                        <a:pt x="19425" y="119"/>
                      </a:lnTo>
                      <a:lnTo>
                        <a:pt x="17924" y="40"/>
                      </a:lnTo>
                      <a:lnTo>
                        <a:pt x="16424" y="1"/>
                      </a:lnTo>
                      <a:lnTo>
                        <a:pt x="14885" y="40"/>
                      </a:lnTo>
                      <a:lnTo>
                        <a:pt x="13384" y="119"/>
                      </a:lnTo>
                      <a:lnTo>
                        <a:pt x="13384" y="119"/>
                      </a:lnTo>
                      <a:lnTo>
                        <a:pt x="11410" y="356"/>
                      </a:lnTo>
                      <a:lnTo>
                        <a:pt x="11410" y="356"/>
                      </a:lnTo>
                      <a:lnTo>
                        <a:pt x="10976" y="435"/>
                      </a:lnTo>
                      <a:lnTo>
                        <a:pt x="10581" y="553"/>
                      </a:lnTo>
                      <a:lnTo>
                        <a:pt x="10187" y="711"/>
                      </a:lnTo>
                      <a:lnTo>
                        <a:pt x="9792" y="869"/>
                      </a:lnTo>
                      <a:lnTo>
                        <a:pt x="9476" y="1106"/>
                      </a:lnTo>
                      <a:lnTo>
                        <a:pt x="9121" y="1343"/>
                      </a:lnTo>
                      <a:lnTo>
                        <a:pt x="8844" y="1619"/>
                      </a:lnTo>
                      <a:lnTo>
                        <a:pt x="8528" y="1935"/>
                      </a:lnTo>
                      <a:lnTo>
                        <a:pt x="8292" y="2251"/>
                      </a:lnTo>
                      <a:lnTo>
                        <a:pt x="8094" y="2606"/>
                      </a:lnTo>
                      <a:lnTo>
                        <a:pt x="7897" y="3001"/>
                      </a:lnTo>
                      <a:lnTo>
                        <a:pt x="7739" y="3356"/>
                      </a:lnTo>
                      <a:lnTo>
                        <a:pt x="7620" y="3751"/>
                      </a:lnTo>
                      <a:lnTo>
                        <a:pt x="7541" y="4185"/>
                      </a:lnTo>
                      <a:lnTo>
                        <a:pt x="7502" y="4620"/>
                      </a:lnTo>
                      <a:lnTo>
                        <a:pt x="7502" y="5054"/>
                      </a:lnTo>
                      <a:lnTo>
                        <a:pt x="7502" y="5054"/>
                      </a:lnTo>
                      <a:lnTo>
                        <a:pt x="7502" y="5330"/>
                      </a:lnTo>
                      <a:lnTo>
                        <a:pt x="7423" y="5607"/>
                      </a:lnTo>
                      <a:lnTo>
                        <a:pt x="7265" y="6317"/>
                      </a:lnTo>
                      <a:lnTo>
                        <a:pt x="7028" y="7067"/>
                      </a:lnTo>
                      <a:lnTo>
                        <a:pt x="6910" y="7502"/>
                      </a:lnTo>
                      <a:lnTo>
                        <a:pt x="6831" y="7936"/>
                      </a:lnTo>
                      <a:lnTo>
                        <a:pt x="6791" y="8370"/>
                      </a:lnTo>
                      <a:lnTo>
                        <a:pt x="6752" y="8765"/>
                      </a:lnTo>
                      <a:lnTo>
                        <a:pt x="6791" y="9199"/>
                      </a:lnTo>
                      <a:lnTo>
                        <a:pt x="6870" y="9634"/>
                      </a:lnTo>
                      <a:lnTo>
                        <a:pt x="7028" y="10028"/>
                      </a:lnTo>
                      <a:lnTo>
                        <a:pt x="7265" y="10423"/>
                      </a:lnTo>
                      <a:lnTo>
                        <a:pt x="7620" y="10779"/>
                      </a:lnTo>
                      <a:lnTo>
                        <a:pt x="8055" y="11134"/>
                      </a:lnTo>
                      <a:lnTo>
                        <a:pt x="8055" y="11134"/>
                      </a:lnTo>
                      <a:lnTo>
                        <a:pt x="8094" y="11884"/>
                      </a:lnTo>
                      <a:lnTo>
                        <a:pt x="8134" y="12792"/>
                      </a:lnTo>
                      <a:lnTo>
                        <a:pt x="8094" y="14805"/>
                      </a:lnTo>
                      <a:lnTo>
                        <a:pt x="8055" y="17095"/>
                      </a:lnTo>
                      <a:lnTo>
                        <a:pt x="8055" y="18319"/>
                      </a:lnTo>
                      <a:lnTo>
                        <a:pt x="8055" y="19543"/>
                      </a:lnTo>
                      <a:lnTo>
                        <a:pt x="8055" y="19543"/>
                      </a:lnTo>
                      <a:lnTo>
                        <a:pt x="7699" y="20056"/>
                      </a:lnTo>
                      <a:lnTo>
                        <a:pt x="7226" y="20609"/>
                      </a:lnTo>
                      <a:lnTo>
                        <a:pt x="6712" y="21122"/>
                      </a:lnTo>
                      <a:lnTo>
                        <a:pt x="6160" y="21635"/>
                      </a:lnTo>
                      <a:lnTo>
                        <a:pt x="5528" y="22148"/>
                      </a:lnTo>
                      <a:lnTo>
                        <a:pt x="4896" y="22622"/>
                      </a:lnTo>
                      <a:lnTo>
                        <a:pt x="3594" y="23609"/>
                      </a:lnTo>
                      <a:lnTo>
                        <a:pt x="2370" y="24596"/>
                      </a:lnTo>
                      <a:lnTo>
                        <a:pt x="1817" y="25070"/>
                      </a:lnTo>
                      <a:lnTo>
                        <a:pt x="1304" y="25583"/>
                      </a:lnTo>
                      <a:lnTo>
                        <a:pt x="830" y="26096"/>
                      </a:lnTo>
                      <a:lnTo>
                        <a:pt x="475" y="26610"/>
                      </a:lnTo>
                      <a:lnTo>
                        <a:pt x="356" y="26847"/>
                      </a:lnTo>
                      <a:lnTo>
                        <a:pt x="238" y="27123"/>
                      </a:lnTo>
                      <a:lnTo>
                        <a:pt x="119" y="27360"/>
                      </a:lnTo>
                      <a:lnTo>
                        <a:pt x="80" y="27636"/>
                      </a:lnTo>
                      <a:lnTo>
                        <a:pt x="80" y="27636"/>
                      </a:lnTo>
                      <a:lnTo>
                        <a:pt x="40" y="28031"/>
                      </a:lnTo>
                      <a:lnTo>
                        <a:pt x="1" y="28386"/>
                      </a:lnTo>
                      <a:lnTo>
                        <a:pt x="1" y="28742"/>
                      </a:lnTo>
                      <a:lnTo>
                        <a:pt x="40" y="29057"/>
                      </a:lnTo>
                      <a:lnTo>
                        <a:pt x="80" y="29373"/>
                      </a:lnTo>
                      <a:lnTo>
                        <a:pt x="198" y="29689"/>
                      </a:lnTo>
                      <a:lnTo>
                        <a:pt x="277" y="29965"/>
                      </a:lnTo>
                      <a:lnTo>
                        <a:pt x="435" y="30242"/>
                      </a:lnTo>
                      <a:lnTo>
                        <a:pt x="554" y="30518"/>
                      </a:lnTo>
                      <a:lnTo>
                        <a:pt x="751" y="30755"/>
                      </a:lnTo>
                      <a:lnTo>
                        <a:pt x="1146" y="31229"/>
                      </a:lnTo>
                      <a:lnTo>
                        <a:pt x="1620" y="31663"/>
                      </a:lnTo>
                      <a:lnTo>
                        <a:pt x="2172" y="32018"/>
                      </a:lnTo>
                      <a:lnTo>
                        <a:pt x="2764" y="32334"/>
                      </a:lnTo>
                      <a:lnTo>
                        <a:pt x="3436" y="32610"/>
                      </a:lnTo>
                      <a:lnTo>
                        <a:pt x="4146" y="32847"/>
                      </a:lnTo>
                      <a:lnTo>
                        <a:pt x="4857" y="33084"/>
                      </a:lnTo>
                      <a:lnTo>
                        <a:pt x="5607" y="33242"/>
                      </a:lnTo>
                      <a:lnTo>
                        <a:pt x="6397" y="33361"/>
                      </a:lnTo>
                      <a:lnTo>
                        <a:pt x="7186" y="33479"/>
                      </a:lnTo>
                      <a:lnTo>
                        <a:pt x="7976" y="33518"/>
                      </a:lnTo>
                      <a:lnTo>
                        <a:pt x="7976" y="33518"/>
                      </a:lnTo>
                      <a:lnTo>
                        <a:pt x="10305" y="33676"/>
                      </a:lnTo>
                      <a:lnTo>
                        <a:pt x="12476" y="33716"/>
                      </a:lnTo>
                      <a:lnTo>
                        <a:pt x="13503" y="33716"/>
                      </a:lnTo>
                      <a:lnTo>
                        <a:pt x="14490" y="33716"/>
                      </a:lnTo>
                      <a:lnTo>
                        <a:pt x="15437" y="33637"/>
                      </a:lnTo>
                      <a:lnTo>
                        <a:pt x="16306" y="33558"/>
                      </a:lnTo>
                      <a:lnTo>
                        <a:pt x="17174" y="33440"/>
                      </a:lnTo>
                      <a:lnTo>
                        <a:pt x="18003" y="33321"/>
                      </a:lnTo>
                      <a:lnTo>
                        <a:pt x="18754" y="33124"/>
                      </a:lnTo>
                      <a:lnTo>
                        <a:pt x="19504" y="32926"/>
                      </a:lnTo>
                      <a:lnTo>
                        <a:pt x="20175" y="32689"/>
                      </a:lnTo>
                      <a:lnTo>
                        <a:pt x="20806" y="32374"/>
                      </a:lnTo>
                      <a:lnTo>
                        <a:pt x="21399" y="32058"/>
                      </a:lnTo>
                      <a:lnTo>
                        <a:pt x="21951" y="31702"/>
                      </a:lnTo>
                      <a:lnTo>
                        <a:pt x="22425" y="31308"/>
                      </a:lnTo>
                      <a:lnTo>
                        <a:pt x="22859" y="30834"/>
                      </a:lnTo>
                      <a:lnTo>
                        <a:pt x="23254" y="30321"/>
                      </a:lnTo>
                      <a:lnTo>
                        <a:pt x="23609" y="29768"/>
                      </a:lnTo>
                      <a:lnTo>
                        <a:pt x="23925" y="29176"/>
                      </a:lnTo>
                      <a:lnTo>
                        <a:pt x="24162" y="28544"/>
                      </a:lnTo>
                      <a:lnTo>
                        <a:pt x="24320" y="27833"/>
                      </a:lnTo>
                      <a:lnTo>
                        <a:pt x="24478" y="27044"/>
                      </a:lnTo>
                      <a:lnTo>
                        <a:pt x="24557" y="26254"/>
                      </a:lnTo>
                      <a:lnTo>
                        <a:pt x="24596" y="25346"/>
                      </a:lnTo>
                      <a:lnTo>
                        <a:pt x="24557" y="24438"/>
                      </a:lnTo>
                      <a:lnTo>
                        <a:pt x="24478" y="23412"/>
                      </a:lnTo>
                      <a:lnTo>
                        <a:pt x="24320" y="22346"/>
                      </a:lnTo>
                      <a:lnTo>
                        <a:pt x="24123" y="21201"/>
                      </a:lnTo>
                      <a:lnTo>
                        <a:pt x="23886" y="20017"/>
                      </a:lnTo>
                      <a:lnTo>
                        <a:pt x="23570" y="187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5783950" y="2519950"/>
                  <a:ext cx="608000" cy="829075"/>
                </a:xfrm>
                <a:custGeom>
                  <a:avLst/>
                  <a:gdLst/>
                  <a:ahLst/>
                  <a:cxnLst/>
                  <a:rect l="l" t="t" r="r" b="b"/>
                  <a:pathLst>
                    <a:path w="24320" h="33163" extrusionOk="0">
                      <a:moveTo>
                        <a:pt x="12831" y="12120"/>
                      </a:moveTo>
                      <a:lnTo>
                        <a:pt x="14489" y="13660"/>
                      </a:lnTo>
                      <a:lnTo>
                        <a:pt x="16384" y="15279"/>
                      </a:lnTo>
                      <a:lnTo>
                        <a:pt x="17332" y="16068"/>
                      </a:lnTo>
                      <a:lnTo>
                        <a:pt x="18200" y="16700"/>
                      </a:lnTo>
                      <a:lnTo>
                        <a:pt x="18950" y="17213"/>
                      </a:lnTo>
                      <a:lnTo>
                        <a:pt x="19227" y="17410"/>
                      </a:lnTo>
                      <a:lnTo>
                        <a:pt x="19503" y="17529"/>
                      </a:lnTo>
                      <a:lnTo>
                        <a:pt x="18990" y="17410"/>
                      </a:lnTo>
                      <a:lnTo>
                        <a:pt x="18477" y="17253"/>
                      </a:lnTo>
                      <a:lnTo>
                        <a:pt x="17924" y="17016"/>
                      </a:lnTo>
                      <a:lnTo>
                        <a:pt x="17411" y="16700"/>
                      </a:lnTo>
                      <a:lnTo>
                        <a:pt x="16897" y="16384"/>
                      </a:lnTo>
                      <a:lnTo>
                        <a:pt x="16424" y="16029"/>
                      </a:lnTo>
                      <a:lnTo>
                        <a:pt x="15950" y="15634"/>
                      </a:lnTo>
                      <a:lnTo>
                        <a:pt x="15476" y="15239"/>
                      </a:lnTo>
                      <a:lnTo>
                        <a:pt x="14608" y="14371"/>
                      </a:lnTo>
                      <a:lnTo>
                        <a:pt x="13857" y="13541"/>
                      </a:lnTo>
                      <a:lnTo>
                        <a:pt x="13265" y="12752"/>
                      </a:lnTo>
                      <a:lnTo>
                        <a:pt x="12831" y="12120"/>
                      </a:lnTo>
                      <a:close/>
                      <a:moveTo>
                        <a:pt x="9752" y="8843"/>
                      </a:moveTo>
                      <a:lnTo>
                        <a:pt x="11370" y="11528"/>
                      </a:lnTo>
                      <a:lnTo>
                        <a:pt x="12278" y="12949"/>
                      </a:lnTo>
                      <a:lnTo>
                        <a:pt x="13147" y="14331"/>
                      </a:lnTo>
                      <a:lnTo>
                        <a:pt x="14015" y="15634"/>
                      </a:lnTo>
                      <a:lnTo>
                        <a:pt x="14844" y="16739"/>
                      </a:lnTo>
                      <a:lnTo>
                        <a:pt x="15516" y="17647"/>
                      </a:lnTo>
                      <a:lnTo>
                        <a:pt x="16068" y="18318"/>
                      </a:lnTo>
                      <a:lnTo>
                        <a:pt x="15476" y="17845"/>
                      </a:lnTo>
                      <a:lnTo>
                        <a:pt x="14884" y="17292"/>
                      </a:lnTo>
                      <a:lnTo>
                        <a:pt x="14292" y="16700"/>
                      </a:lnTo>
                      <a:lnTo>
                        <a:pt x="13739" y="16068"/>
                      </a:lnTo>
                      <a:lnTo>
                        <a:pt x="13226" y="15436"/>
                      </a:lnTo>
                      <a:lnTo>
                        <a:pt x="12713" y="14726"/>
                      </a:lnTo>
                      <a:lnTo>
                        <a:pt x="12239" y="14055"/>
                      </a:lnTo>
                      <a:lnTo>
                        <a:pt x="11805" y="13344"/>
                      </a:lnTo>
                      <a:lnTo>
                        <a:pt x="11410" y="12633"/>
                      </a:lnTo>
                      <a:lnTo>
                        <a:pt x="11054" y="11962"/>
                      </a:lnTo>
                      <a:lnTo>
                        <a:pt x="10423" y="10699"/>
                      </a:lnTo>
                      <a:lnTo>
                        <a:pt x="9989" y="9633"/>
                      </a:lnTo>
                      <a:lnTo>
                        <a:pt x="9870" y="9199"/>
                      </a:lnTo>
                      <a:lnTo>
                        <a:pt x="9752" y="8843"/>
                      </a:lnTo>
                      <a:close/>
                      <a:moveTo>
                        <a:pt x="13107" y="0"/>
                      </a:moveTo>
                      <a:lnTo>
                        <a:pt x="11133" y="237"/>
                      </a:lnTo>
                      <a:lnTo>
                        <a:pt x="10739" y="316"/>
                      </a:lnTo>
                      <a:lnTo>
                        <a:pt x="10304" y="395"/>
                      </a:lnTo>
                      <a:lnTo>
                        <a:pt x="9949" y="553"/>
                      </a:lnTo>
                      <a:lnTo>
                        <a:pt x="9554" y="750"/>
                      </a:lnTo>
                      <a:lnTo>
                        <a:pt x="9238" y="948"/>
                      </a:lnTo>
                      <a:lnTo>
                        <a:pt x="8923" y="1185"/>
                      </a:lnTo>
                      <a:lnTo>
                        <a:pt x="8607" y="1461"/>
                      </a:lnTo>
                      <a:lnTo>
                        <a:pt x="8330" y="1737"/>
                      </a:lnTo>
                      <a:lnTo>
                        <a:pt x="8094" y="2053"/>
                      </a:lnTo>
                      <a:lnTo>
                        <a:pt x="7857" y="2408"/>
                      </a:lnTo>
                      <a:lnTo>
                        <a:pt x="7659" y="2764"/>
                      </a:lnTo>
                      <a:lnTo>
                        <a:pt x="7501" y="3119"/>
                      </a:lnTo>
                      <a:lnTo>
                        <a:pt x="7383" y="3514"/>
                      </a:lnTo>
                      <a:lnTo>
                        <a:pt x="7304" y="3909"/>
                      </a:lnTo>
                      <a:lnTo>
                        <a:pt x="7225" y="4303"/>
                      </a:lnTo>
                      <a:lnTo>
                        <a:pt x="7225" y="4738"/>
                      </a:lnTo>
                      <a:lnTo>
                        <a:pt x="7225" y="4935"/>
                      </a:lnTo>
                      <a:lnTo>
                        <a:pt x="7225" y="4975"/>
                      </a:lnTo>
                      <a:lnTo>
                        <a:pt x="7185" y="5330"/>
                      </a:lnTo>
                      <a:lnTo>
                        <a:pt x="7107" y="5685"/>
                      </a:lnTo>
                      <a:lnTo>
                        <a:pt x="6870" y="6593"/>
                      </a:lnTo>
                      <a:lnTo>
                        <a:pt x="6712" y="7067"/>
                      </a:lnTo>
                      <a:lnTo>
                        <a:pt x="6593" y="7580"/>
                      </a:lnTo>
                      <a:lnTo>
                        <a:pt x="6514" y="8093"/>
                      </a:lnTo>
                      <a:lnTo>
                        <a:pt x="6475" y="8607"/>
                      </a:lnTo>
                      <a:lnTo>
                        <a:pt x="6514" y="8922"/>
                      </a:lnTo>
                      <a:lnTo>
                        <a:pt x="6554" y="9238"/>
                      </a:lnTo>
                      <a:lnTo>
                        <a:pt x="6633" y="9594"/>
                      </a:lnTo>
                      <a:lnTo>
                        <a:pt x="6751" y="9870"/>
                      </a:lnTo>
                      <a:lnTo>
                        <a:pt x="6909" y="10186"/>
                      </a:lnTo>
                      <a:lnTo>
                        <a:pt x="7146" y="10462"/>
                      </a:lnTo>
                      <a:lnTo>
                        <a:pt x="7422" y="10738"/>
                      </a:lnTo>
                      <a:lnTo>
                        <a:pt x="7778" y="11015"/>
                      </a:lnTo>
                      <a:lnTo>
                        <a:pt x="7817" y="11923"/>
                      </a:lnTo>
                      <a:lnTo>
                        <a:pt x="7857" y="12949"/>
                      </a:lnTo>
                      <a:lnTo>
                        <a:pt x="7817" y="15318"/>
                      </a:lnTo>
                      <a:lnTo>
                        <a:pt x="7778" y="17963"/>
                      </a:lnTo>
                      <a:lnTo>
                        <a:pt x="7778" y="19424"/>
                      </a:lnTo>
                      <a:lnTo>
                        <a:pt x="7462" y="19898"/>
                      </a:lnTo>
                      <a:lnTo>
                        <a:pt x="7028" y="20411"/>
                      </a:lnTo>
                      <a:lnTo>
                        <a:pt x="6593" y="20885"/>
                      </a:lnTo>
                      <a:lnTo>
                        <a:pt x="6080" y="21358"/>
                      </a:lnTo>
                      <a:lnTo>
                        <a:pt x="5527" y="21832"/>
                      </a:lnTo>
                      <a:lnTo>
                        <a:pt x="4935" y="22306"/>
                      </a:lnTo>
                      <a:lnTo>
                        <a:pt x="3751" y="23174"/>
                      </a:lnTo>
                      <a:lnTo>
                        <a:pt x="2566" y="24082"/>
                      </a:lnTo>
                      <a:lnTo>
                        <a:pt x="2014" y="24556"/>
                      </a:lnTo>
                      <a:lnTo>
                        <a:pt x="1500" y="24990"/>
                      </a:lnTo>
                      <a:lnTo>
                        <a:pt x="1027" y="25464"/>
                      </a:lnTo>
                      <a:lnTo>
                        <a:pt x="592" y="25898"/>
                      </a:lnTo>
                      <a:lnTo>
                        <a:pt x="277" y="26372"/>
                      </a:lnTo>
                      <a:lnTo>
                        <a:pt x="0" y="26846"/>
                      </a:lnTo>
                      <a:lnTo>
                        <a:pt x="198" y="26530"/>
                      </a:lnTo>
                      <a:lnTo>
                        <a:pt x="395" y="26254"/>
                      </a:lnTo>
                      <a:lnTo>
                        <a:pt x="632" y="25977"/>
                      </a:lnTo>
                      <a:lnTo>
                        <a:pt x="908" y="25741"/>
                      </a:lnTo>
                      <a:lnTo>
                        <a:pt x="1185" y="25543"/>
                      </a:lnTo>
                      <a:lnTo>
                        <a:pt x="1540" y="25385"/>
                      </a:lnTo>
                      <a:lnTo>
                        <a:pt x="1856" y="25227"/>
                      </a:lnTo>
                      <a:lnTo>
                        <a:pt x="2211" y="25148"/>
                      </a:lnTo>
                      <a:lnTo>
                        <a:pt x="2843" y="25069"/>
                      </a:lnTo>
                      <a:lnTo>
                        <a:pt x="3514" y="25030"/>
                      </a:lnTo>
                      <a:lnTo>
                        <a:pt x="4264" y="25069"/>
                      </a:lnTo>
                      <a:lnTo>
                        <a:pt x="5014" y="25109"/>
                      </a:lnTo>
                      <a:lnTo>
                        <a:pt x="6593" y="25306"/>
                      </a:lnTo>
                      <a:lnTo>
                        <a:pt x="8054" y="25504"/>
                      </a:lnTo>
                      <a:lnTo>
                        <a:pt x="8725" y="25583"/>
                      </a:lnTo>
                      <a:lnTo>
                        <a:pt x="9317" y="25622"/>
                      </a:lnTo>
                      <a:lnTo>
                        <a:pt x="9673" y="25583"/>
                      </a:lnTo>
                      <a:lnTo>
                        <a:pt x="9989" y="25543"/>
                      </a:lnTo>
                      <a:lnTo>
                        <a:pt x="10739" y="25425"/>
                      </a:lnTo>
                      <a:lnTo>
                        <a:pt x="11528" y="25385"/>
                      </a:lnTo>
                      <a:lnTo>
                        <a:pt x="12278" y="25425"/>
                      </a:lnTo>
                      <a:lnTo>
                        <a:pt x="13028" y="25504"/>
                      </a:lnTo>
                      <a:lnTo>
                        <a:pt x="13739" y="25701"/>
                      </a:lnTo>
                      <a:lnTo>
                        <a:pt x="14450" y="25898"/>
                      </a:lnTo>
                      <a:lnTo>
                        <a:pt x="15160" y="26175"/>
                      </a:lnTo>
                      <a:lnTo>
                        <a:pt x="15792" y="26491"/>
                      </a:lnTo>
                      <a:lnTo>
                        <a:pt x="16424" y="26846"/>
                      </a:lnTo>
                      <a:lnTo>
                        <a:pt x="17016" y="27241"/>
                      </a:lnTo>
                      <a:lnTo>
                        <a:pt x="17529" y="27675"/>
                      </a:lnTo>
                      <a:lnTo>
                        <a:pt x="18003" y="28149"/>
                      </a:lnTo>
                      <a:lnTo>
                        <a:pt x="18398" y="28623"/>
                      </a:lnTo>
                      <a:lnTo>
                        <a:pt x="18713" y="29136"/>
                      </a:lnTo>
                      <a:lnTo>
                        <a:pt x="18950" y="29649"/>
                      </a:lnTo>
                      <a:lnTo>
                        <a:pt x="19108" y="30162"/>
                      </a:lnTo>
                      <a:lnTo>
                        <a:pt x="19187" y="30439"/>
                      </a:lnTo>
                      <a:lnTo>
                        <a:pt x="19187" y="30675"/>
                      </a:lnTo>
                      <a:lnTo>
                        <a:pt x="19187" y="30952"/>
                      </a:lnTo>
                      <a:lnTo>
                        <a:pt x="19187" y="31228"/>
                      </a:lnTo>
                      <a:lnTo>
                        <a:pt x="19108" y="31544"/>
                      </a:lnTo>
                      <a:lnTo>
                        <a:pt x="18990" y="31820"/>
                      </a:lnTo>
                      <a:lnTo>
                        <a:pt x="18871" y="32097"/>
                      </a:lnTo>
                      <a:lnTo>
                        <a:pt x="18674" y="32373"/>
                      </a:lnTo>
                      <a:lnTo>
                        <a:pt x="18477" y="32610"/>
                      </a:lnTo>
                      <a:lnTo>
                        <a:pt x="18279" y="32807"/>
                      </a:lnTo>
                      <a:lnTo>
                        <a:pt x="18042" y="33005"/>
                      </a:lnTo>
                      <a:lnTo>
                        <a:pt x="17766" y="33163"/>
                      </a:lnTo>
                      <a:lnTo>
                        <a:pt x="18516" y="33005"/>
                      </a:lnTo>
                      <a:lnTo>
                        <a:pt x="19266" y="32807"/>
                      </a:lnTo>
                      <a:lnTo>
                        <a:pt x="19937" y="32531"/>
                      </a:lnTo>
                      <a:lnTo>
                        <a:pt x="20569" y="32255"/>
                      </a:lnTo>
                      <a:lnTo>
                        <a:pt x="21161" y="31939"/>
                      </a:lnTo>
                      <a:lnTo>
                        <a:pt x="21674" y="31583"/>
                      </a:lnTo>
                      <a:lnTo>
                        <a:pt x="22188" y="31149"/>
                      </a:lnTo>
                      <a:lnTo>
                        <a:pt x="22622" y="30715"/>
                      </a:lnTo>
                      <a:lnTo>
                        <a:pt x="23017" y="30202"/>
                      </a:lnTo>
                      <a:lnTo>
                        <a:pt x="23332" y="29649"/>
                      </a:lnTo>
                      <a:lnTo>
                        <a:pt x="23648" y="29057"/>
                      </a:lnTo>
                      <a:lnTo>
                        <a:pt x="23885" y="28386"/>
                      </a:lnTo>
                      <a:lnTo>
                        <a:pt x="24043" y="27675"/>
                      </a:lnTo>
                      <a:lnTo>
                        <a:pt x="24201" y="26925"/>
                      </a:lnTo>
                      <a:lnTo>
                        <a:pt x="24280" y="26096"/>
                      </a:lnTo>
                      <a:lnTo>
                        <a:pt x="24319" y="25227"/>
                      </a:lnTo>
                      <a:lnTo>
                        <a:pt x="24280" y="24556"/>
                      </a:lnTo>
                      <a:lnTo>
                        <a:pt x="24240" y="23846"/>
                      </a:lnTo>
                      <a:lnTo>
                        <a:pt x="24201" y="23451"/>
                      </a:lnTo>
                      <a:lnTo>
                        <a:pt x="24122" y="22582"/>
                      </a:lnTo>
                      <a:lnTo>
                        <a:pt x="23964" y="21635"/>
                      </a:lnTo>
                      <a:lnTo>
                        <a:pt x="23767" y="20608"/>
                      </a:lnTo>
                      <a:lnTo>
                        <a:pt x="23530" y="19582"/>
                      </a:lnTo>
                      <a:lnTo>
                        <a:pt x="22582" y="20411"/>
                      </a:lnTo>
                      <a:lnTo>
                        <a:pt x="21635" y="21200"/>
                      </a:lnTo>
                      <a:lnTo>
                        <a:pt x="20608" y="21990"/>
                      </a:lnTo>
                      <a:lnTo>
                        <a:pt x="19582" y="22701"/>
                      </a:lnTo>
                      <a:lnTo>
                        <a:pt x="19306" y="22819"/>
                      </a:lnTo>
                      <a:lnTo>
                        <a:pt x="19029" y="22859"/>
                      </a:lnTo>
                      <a:lnTo>
                        <a:pt x="18753" y="22819"/>
                      </a:lnTo>
                      <a:lnTo>
                        <a:pt x="18555" y="22740"/>
                      </a:lnTo>
                      <a:lnTo>
                        <a:pt x="18319" y="22582"/>
                      </a:lnTo>
                      <a:lnTo>
                        <a:pt x="18161" y="22385"/>
                      </a:lnTo>
                      <a:lnTo>
                        <a:pt x="18082" y="22266"/>
                      </a:lnTo>
                      <a:lnTo>
                        <a:pt x="18042" y="22108"/>
                      </a:lnTo>
                      <a:lnTo>
                        <a:pt x="18003" y="21951"/>
                      </a:lnTo>
                      <a:lnTo>
                        <a:pt x="18003" y="21753"/>
                      </a:lnTo>
                      <a:lnTo>
                        <a:pt x="18003" y="21595"/>
                      </a:lnTo>
                      <a:lnTo>
                        <a:pt x="18082" y="21437"/>
                      </a:lnTo>
                      <a:lnTo>
                        <a:pt x="18161" y="21319"/>
                      </a:lnTo>
                      <a:lnTo>
                        <a:pt x="18240" y="21161"/>
                      </a:lnTo>
                      <a:lnTo>
                        <a:pt x="18279" y="21121"/>
                      </a:lnTo>
                      <a:lnTo>
                        <a:pt x="19977" y="19108"/>
                      </a:lnTo>
                      <a:lnTo>
                        <a:pt x="20845" y="18121"/>
                      </a:lnTo>
                      <a:lnTo>
                        <a:pt x="21635" y="17095"/>
                      </a:lnTo>
                      <a:lnTo>
                        <a:pt x="21990" y="16621"/>
                      </a:lnTo>
                      <a:lnTo>
                        <a:pt x="22306" y="16108"/>
                      </a:lnTo>
                      <a:lnTo>
                        <a:pt x="22622" y="15594"/>
                      </a:lnTo>
                      <a:lnTo>
                        <a:pt x="22938" y="15081"/>
                      </a:lnTo>
                      <a:lnTo>
                        <a:pt x="23096" y="14686"/>
                      </a:lnTo>
                      <a:lnTo>
                        <a:pt x="23175" y="14292"/>
                      </a:lnTo>
                      <a:lnTo>
                        <a:pt x="23175" y="14134"/>
                      </a:lnTo>
                      <a:lnTo>
                        <a:pt x="23096" y="13581"/>
                      </a:lnTo>
                      <a:lnTo>
                        <a:pt x="22898" y="12476"/>
                      </a:lnTo>
                      <a:lnTo>
                        <a:pt x="22582" y="11410"/>
                      </a:lnTo>
                      <a:lnTo>
                        <a:pt x="21832" y="11844"/>
                      </a:lnTo>
                      <a:lnTo>
                        <a:pt x="21043" y="12278"/>
                      </a:lnTo>
                      <a:lnTo>
                        <a:pt x="20608" y="11331"/>
                      </a:lnTo>
                      <a:lnTo>
                        <a:pt x="20135" y="10344"/>
                      </a:lnTo>
                      <a:lnTo>
                        <a:pt x="19740" y="9357"/>
                      </a:lnTo>
                      <a:lnTo>
                        <a:pt x="19345" y="8370"/>
                      </a:lnTo>
                      <a:lnTo>
                        <a:pt x="19029" y="7383"/>
                      </a:lnTo>
                      <a:lnTo>
                        <a:pt x="18713" y="6475"/>
                      </a:lnTo>
                      <a:lnTo>
                        <a:pt x="18516" y="5646"/>
                      </a:lnTo>
                      <a:lnTo>
                        <a:pt x="18398" y="4896"/>
                      </a:lnTo>
                      <a:lnTo>
                        <a:pt x="18358" y="4461"/>
                      </a:lnTo>
                      <a:lnTo>
                        <a:pt x="18319" y="3948"/>
                      </a:lnTo>
                      <a:lnTo>
                        <a:pt x="18358" y="3316"/>
                      </a:lnTo>
                      <a:lnTo>
                        <a:pt x="18437" y="2645"/>
                      </a:lnTo>
                      <a:lnTo>
                        <a:pt x="18595" y="2014"/>
                      </a:lnTo>
                      <a:lnTo>
                        <a:pt x="18713" y="1698"/>
                      </a:lnTo>
                      <a:lnTo>
                        <a:pt x="18832" y="1421"/>
                      </a:lnTo>
                      <a:lnTo>
                        <a:pt x="18950" y="1145"/>
                      </a:lnTo>
                      <a:lnTo>
                        <a:pt x="19148" y="908"/>
                      </a:lnTo>
                      <a:lnTo>
                        <a:pt x="19345" y="671"/>
                      </a:lnTo>
                      <a:lnTo>
                        <a:pt x="19542" y="513"/>
                      </a:lnTo>
                      <a:lnTo>
                        <a:pt x="19779" y="355"/>
                      </a:lnTo>
                      <a:lnTo>
                        <a:pt x="20056" y="237"/>
                      </a:lnTo>
                      <a:lnTo>
                        <a:pt x="20372" y="158"/>
                      </a:lnTo>
                      <a:lnTo>
                        <a:pt x="20687" y="119"/>
                      </a:lnTo>
                      <a:lnTo>
                        <a:pt x="21043" y="158"/>
                      </a:lnTo>
                      <a:lnTo>
                        <a:pt x="21358" y="198"/>
                      </a:lnTo>
                      <a:lnTo>
                        <a:pt x="21358" y="198"/>
                      </a:lnTo>
                      <a:lnTo>
                        <a:pt x="20806" y="119"/>
                      </a:lnTo>
                      <a:lnTo>
                        <a:pt x="19148" y="0"/>
                      </a:lnTo>
                      <a:lnTo>
                        <a:pt x="18200" y="276"/>
                      </a:lnTo>
                      <a:lnTo>
                        <a:pt x="17292" y="592"/>
                      </a:lnTo>
                      <a:lnTo>
                        <a:pt x="16424" y="948"/>
                      </a:lnTo>
                      <a:lnTo>
                        <a:pt x="15555" y="1382"/>
                      </a:lnTo>
                      <a:lnTo>
                        <a:pt x="14726" y="1895"/>
                      </a:lnTo>
                      <a:lnTo>
                        <a:pt x="13936" y="2448"/>
                      </a:lnTo>
                      <a:lnTo>
                        <a:pt x="13186" y="3040"/>
                      </a:lnTo>
                      <a:lnTo>
                        <a:pt x="12476" y="3672"/>
                      </a:lnTo>
                      <a:lnTo>
                        <a:pt x="12239" y="3237"/>
                      </a:lnTo>
                      <a:lnTo>
                        <a:pt x="12120" y="2803"/>
                      </a:lnTo>
                      <a:lnTo>
                        <a:pt x="12002" y="2408"/>
                      </a:lnTo>
                      <a:lnTo>
                        <a:pt x="12002" y="2053"/>
                      </a:lnTo>
                      <a:lnTo>
                        <a:pt x="12002" y="1698"/>
                      </a:lnTo>
                      <a:lnTo>
                        <a:pt x="12081" y="1382"/>
                      </a:lnTo>
                      <a:lnTo>
                        <a:pt x="12160" y="1145"/>
                      </a:lnTo>
                      <a:lnTo>
                        <a:pt x="12278" y="869"/>
                      </a:lnTo>
                      <a:lnTo>
                        <a:pt x="12397" y="671"/>
                      </a:lnTo>
                      <a:lnTo>
                        <a:pt x="12555" y="513"/>
                      </a:lnTo>
                      <a:lnTo>
                        <a:pt x="12792" y="198"/>
                      </a:lnTo>
                      <a:lnTo>
                        <a:pt x="13028" y="40"/>
                      </a:lnTo>
                      <a:lnTo>
                        <a:pt x="13107" y="0"/>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6104725" y="2822950"/>
                  <a:ext cx="166800" cy="135225"/>
                </a:xfrm>
                <a:custGeom>
                  <a:avLst/>
                  <a:gdLst/>
                  <a:ahLst/>
                  <a:cxnLst/>
                  <a:rect l="l" t="t" r="r" b="b"/>
                  <a:pathLst>
                    <a:path w="6672" h="5409" fill="none" extrusionOk="0">
                      <a:moveTo>
                        <a:pt x="6672" y="5409"/>
                      </a:moveTo>
                      <a:lnTo>
                        <a:pt x="6672" y="5409"/>
                      </a:lnTo>
                      <a:lnTo>
                        <a:pt x="6159" y="5290"/>
                      </a:lnTo>
                      <a:lnTo>
                        <a:pt x="5646" y="5133"/>
                      </a:lnTo>
                      <a:lnTo>
                        <a:pt x="5093" y="4896"/>
                      </a:lnTo>
                      <a:lnTo>
                        <a:pt x="4580" y="4580"/>
                      </a:lnTo>
                      <a:lnTo>
                        <a:pt x="4066" y="4264"/>
                      </a:lnTo>
                      <a:lnTo>
                        <a:pt x="3593" y="3909"/>
                      </a:lnTo>
                      <a:lnTo>
                        <a:pt x="3119" y="3514"/>
                      </a:lnTo>
                      <a:lnTo>
                        <a:pt x="2645" y="3119"/>
                      </a:lnTo>
                      <a:lnTo>
                        <a:pt x="1777" y="2251"/>
                      </a:lnTo>
                      <a:lnTo>
                        <a:pt x="1026" y="1421"/>
                      </a:lnTo>
                      <a:lnTo>
                        <a:pt x="434" y="632"/>
                      </a:lnTo>
                      <a:lnTo>
                        <a:pt x="0" y="0"/>
                      </a:lnTo>
                      <a:lnTo>
                        <a:pt x="0" y="0"/>
                      </a:lnTo>
                      <a:lnTo>
                        <a:pt x="1658" y="1540"/>
                      </a:lnTo>
                      <a:lnTo>
                        <a:pt x="3553" y="3159"/>
                      </a:lnTo>
                      <a:lnTo>
                        <a:pt x="4501" y="3948"/>
                      </a:lnTo>
                      <a:lnTo>
                        <a:pt x="5369" y="4580"/>
                      </a:lnTo>
                      <a:lnTo>
                        <a:pt x="6119" y="5093"/>
                      </a:lnTo>
                      <a:lnTo>
                        <a:pt x="6396" y="5290"/>
                      </a:lnTo>
                      <a:lnTo>
                        <a:pt x="6672"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6027725" y="2741025"/>
                  <a:ext cx="157950" cy="236900"/>
                </a:xfrm>
                <a:custGeom>
                  <a:avLst/>
                  <a:gdLst/>
                  <a:ahLst/>
                  <a:cxnLst/>
                  <a:rect l="l" t="t" r="r" b="b"/>
                  <a:pathLst>
                    <a:path w="6318" h="9476" fill="none" extrusionOk="0">
                      <a:moveTo>
                        <a:pt x="6317" y="9475"/>
                      </a:moveTo>
                      <a:lnTo>
                        <a:pt x="6317" y="9475"/>
                      </a:lnTo>
                      <a:lnTo>
                        <a:pt x="5725" y="9002"/>
                      </a:lnTo>
                      <a:lnTo>
                        <a:pt x="5133" y="8449"/>
                      </a:lnTo>
                      <a:lnTo>
                        <a:pt x="4541" y="7857"/>
                      </a:lnTo>
                      <a:lnTo>
                        <a:pt x="3988" y="7225"/>
                      </a:lnTo>
                      <a:lnTo>
                        <a:pt x="3475" y="6593"/>
                      </a:lnTo>
                      <a:lnTo>
                        <a:pt x="2962" y="5883"/>
                      </a:lnTo>
                      <a:lnTo>
                        <a:pt x="2488" y="5212"/>
                      </a:lnTo>
                      <a:lnTo>
                        <a:pt x="2054" y="4501"/>
                      </a:lnTo>
                      <a:lnTo>
                        <a:pt x="1659" y="3790"/>
                      </a:lnTo>
                      <a:lnTo>
                        <a:pt x="1303" y="3119"/>
                      </a:lnTo>
                      <a:lnTo>
                        <a:pt x="672" y="1856"/>
                      </a:lnTo>
                      <a:lnTo>
                        <a:pt x="238" y="790"/>
                      </a:lnTo>
                      <a:lnTo>
                        <a:pt x="119" y="356"/>
                      </a:lnTo>
                      <a:lnTo>
                        <a:pt x="1" y="0"/>
                      </a:lnTo>
                      <a:lnTo>
                        <a:pt x="1" y="0"/>
                      </a:lnTo>
                      <a:lnTo>
                        <a:pt x="1619" y="2685"/>
                      </a:lnTo>
                      <a:lnTo>
                        <a:pt x="2527" y="4106"/>
                      </a:lnTo>
                      <a:lnTo>
                        <a:pt x="3396" y="5488"/>
                      </a:lnTo>
                      <a:lnTo>
                        <a:pt x="4264" y="6791"/>
                      </a:lnTo>
                      <a:lnTo>
                        <a:pt x="5093" y="7896"/>
                      </a:lnTo>
                      <a:lnTo>
                        <a:pt x="5765" y="8804"/>
                      </a:lnTo>
                      <a:lnTo>
                        <a:pt x="6317" y="94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5783950" y="2518950"/>
                  <a:ext cx="608000" cy="830075"/>
                </a:xfrm>
                <a:custGeom>
                  <a:avLst/>
                  <a:gdLst/>
                  <a:ahLst/>
                  <a:cxnLst/>
                  <a:rect l="l" t="t" r="r" b="b"/>
                  <a:pathLst>
                    <a:path w="24320" h="33203" fill="none" extrusionOk="0">
                      <a:moveTo>
                        <a:pt x="13186" y="1"/>
                      </a:moveTo>
                      <a:lnTo>
                        <a:pt x="13186" y="1"/>
                      </a:lnTo>
                      <a:lnTo>
                        <a:pt x="13107" y="40"/>
                      </a:lnTo>
                      <a:lnTo>
                        <a:pt x="13107" y="40"/>
                      </a:lnTo>
                      <a:lnTo>
                        <a:pt x="11133" y="277"/>
                      </a:lnTo>
                      <a:lnTo>
                        <a:pt x="11133" y="277"/>
                      </a:lnTo>
                      <a:lnTo>
                        <a:pt x="10739" y="356"/>
                      </a:lnTo>
                      <a:lnTo>
                        <a:pt x="10304" y="435"/>
                      </a:lnTo>
                      <a:lnTo>
                        <a:pt x="9949" y="593"/>
                      </a:lnTo>
                      <a:lnTo>
                        <a:pt x="9554" y="790"/>
                      </a:lnTo>
                      <a:lnTo>
                        <a:pt x="9238" y="988"/>
                      </a:lnTo>
                      <a:lnTo>
                        <a:pt x="8923" y="1225"/>
                      </a:lnTo>
                      <a:lnTo>
                        <a:pt x="8607" y="1501"/>
                      </a:lnTo>
                      <a:lnTo>
                        <a:pt x="8330" y="1777"/>
                      </a:lnTo>
                      <a:lnTo>
                        <a:pt x="8094" y="2093"/>
                      </a:lnTo>
                      <a:lnTo>
                        <a:pt x="7857" y="2448"/>
                      </a:lnTo>
                      <a:lnTo>
                        <a:pt x="7659" y="2804"/>
                      </a:lnTo>
                      <a:lnTo>
                        <a:pt x="7501" y="3159"/>
                      </a:lnTo>
                      <a:lnTo>
                        <a:pt x="7383" y="3554"/>
                      </a:lnTo>
                      <a:lnTo>
                        <a:pt x="7304" y="3949"/>
                      </a:lnTo>
                      <a:lnTo>
                        <a:pt x="7225" y="4343"/>
                      </a:lnTo>
                      <a:lnTo>
                        <a:pt x="7225" y="4778"/>
                      </a:lnTo>
                      <a:lnTo>
                        <a:pt x="7225" y="4778"/>
                      </a:lnTo>
                      <a:lnTo>
                        <a:pt x="7225" y="4975"/>
                      </a:lnTo>
                      <a:lnTo>
                        <a:pt x="7225" y="4975"/>
                      </a:lnTo>
                      <a:lnTo>
                        <a:pt x="7225" y="5015"/>
                      </a:lnTo>
                      <a:lnTo>
                        <a:pt x="7225" y="5015"/>
                      </a:lnTo>
                      <a:lnTo>
                        <a:pt x="7185" y="5370"/>
                      </a:lnTo>
                      <a:lnTo>
                        <a:pt x="7107" y="5725"/>
                      </a:lnTo>
                      <a:lnTo>
                        <a:pt x="6870" y="6633"/>
                      </a:lnTo>
                      <a:lnTo>
                        <a:pt x="6712" y="7107"/>
                      </a:lnTo>
                      <a:lnTo>
                        <a:pt x="6593" y="7620"/>
                      </a:lnTo>
                      <a:lnTo>
                        <a:pt x="6514" y="8133"/>
                      </a:lnTo>
                      <a:lnTo>
                        <a:pt x="6475" y="8647"/>
                      </a:lnTo>
                      <a:lnTo>
                        <a:pt x="6475" y="8647"/>
                      </a:lnTo>
                      <a:lnTo>
                        <a:pt x="6514" y="8962"/>
                      </a:lnTo>
                      <a:lnTo>
                        <a:pt x="6554" y="9278"/>
                      </a:lnTo>
                      <a:lnTo>
                        <a:pt x="6633" y="9634"/>
                      </a:lnTo>
                      <a:lnTo>
                        <a:pt x="6751" y="9910"/>
                      </a:lnTo>
                      <a:lnTo>
                        <a:pt x="6909" y="10226"/>
                      </a:lnTo>
                      <a:lnTo>
                        <a:pt x="7146" y="10502"/>
                      </a:lnTo>
                      <a:lnTo>
                        <a:pt x="7422" y="10778"/>
                      </a:lnTo>
                      <a:lnTo>
                        <a:pt x="7778" y="11055"/>
                      </a:lnTo>
                      <a:lnTo>
                        <a:pt x="7778" y="11055"/>
                      </a:lnTo>
                      <a:lnTo>
                        <a:pt x="7817" y="11963"/>
                      </a:lnTo>
                      <a:lnTo>
                        <a:pt x="7857" y="12989"/>
                      </a:lnTo>
                      <a:lnTo>
                        <a:pt x="7857" y="12989"/>
                      </a:lnTo>
                      <a:lnTo>
                        <a:pt x="7817" y="15358"/>
                      </a:lnTo>
                      <a:lnTo>
                        <a:pt x="7778" y="18003"/>
                      </a:lnTo>
                      <a:lnTo>
                        <a:pt x="7778" y="18003"/>
                      </a:lnTo>
                      <a:lnTo>
                        <a:pt x="7778" y="19464"/>
                      </a:lnTo>
                      <a:lnTo>
                        <a:pt x="7778" y="19464"/>
                      </a:lnTo>
                      <a:lnTo>
                        <a:pt x="7778" y="19464"/>
                      </a:lnTo>
                      <a:lnTo>
                        <a:pt x="7778" y="19464"/>
                      </a:lnTo>
                      <a:lnTo>
                        <a:pt x="7462" y="19938"/>
                      </a:lnTo>
                      <a:lnTo>
                        <a:pt x="7028" y="20451"/>
                      </a:lnTo>
                      <a:lnTo>
                        <a:pt x="6593" y="20925"/>
                      </a:lnTo>
                      <a:lnTo>
                        <a:pt x="6080" y="21398"/>
                      </a:lnTo>
                      <a:lnTo>
                        <a:pt x="5527" y="21872"/>
                      </a:lnTo>
                      <a:lnTo>
                        <a:pt x="4935" y="22346"/>
                      </a:lnTo>
                      <a:lnTo>
                        <a:pt x="3751" y="23214"/>
                      </a:lnTo>
                      <a:lnTo>
                        <a:pt x="2566" y="24122"/>
                      </a:lnTo>
                      <a:lnTo>
                        <a:pt x="2014" y="24596"/>
                      </a:lnTo>
                      <a:lnTo>
                        <a:pt x="1500" y="25030"/>
                      </a:lnTo>
                      <a:lnTo>
                        <a:pt x="1027" y="25504"/>
                      </a:lnTo>
                      <a:lnTo>
                        <a:pt x="592" y="25938"/>
                      </a:lnTo>
                      <a:lnTo>
                        <a:pt x="277" y="26412"/>
                      </a:lnTo>
                      <a:lnTo>
                        <a:pt x="0" y="26886"/>
                      </a:lnTo>
                      <a:lnTo>
                        <a:pt x="0" y="26886"/>
                      </a:lnTo>
                      <a:lnTo>
                        <a:pt x="198" y="26570"/>
                      </a:lnTo>
                      <a:lnTo>
                        <a:pt x="395" y="26294"/>
                      </a:lnTo>
                      <a:lnTo>
                        <a:pt x="632" y="26017"/>
                      </a:lnTo>
                      <a:lnTo>
                        <a:pt x="908" y="25781"/>
                      </a:lnTo>
                      <a:lnTo>
                        <a:pt x="1185" y="25583"/>
                      </a:lnTo>
                      <a:lnTo>
                        <a:pt x="1540" y="25425"/>
                      </a:lnTo>
                      <a:lnTo>
                        <a:pt x="1856" y="25267"/>
                      </a:lnTo>
                      <a:lnTo>
                        <a:pt x="2211" y="25188"/>
                      </a:lnTo>
                      <a:lnTo>
                        <a:pt x="2211" y="25188"/>
                      </a:lnTo>
                      <a:lnTo>
                        <a:pt x="2843" y="25109"/>
                      </a:lnTo>
                      <a:lnTo>
                        <a:pt x="3514" y="25070"/>
                      </a:lnTo>
                      <a:lnTo>
                        <a:pt x="3514" y="25070"/>
                      </a:lnTo>
                      <a:lnTo>
                        <a:pt x="4264" y="25109"/>
                      </a:lnTo>
                      <a:lnTo>
                        <a:pt x="5014" y="25149"/>
                      </a:lnTo>
                      <a:lnTo>
                        <a:pt x="6593" y="25346"/>
                      </a:lnTo>
                      <a:lnTo>
                        <a:pt x="6593" y="25346"/>
                      </a:lnTo>
                      <a:lnTo>
                        <a:pt x="8054" y="25544"/>
                      </a:lnTo>
                      <a:lnTo>
                        <a:pt x="8725" y="25623"/>
                      </a:lnTo>
                      <a:lnTo>
                        <a:pt x="9317" y="25662"/>
                      </a:lnTo>
                      <a:lnTo>
                        <a:pt x="9317" y="25662"/>
                      </a:lnTo>
                      <a:lnTo>
                        <a:pt x="9673" y="25623"/>
                      </a:lnTo>
                      <a:lnTo>
                        <a:pt x="9989" y="25583"/>
                      </a:lnTo>
                      <a:lnTo>
                        <a:pt x="9989" y="25583"/>
                      </a:lnTo>
                      <a:lnTo>
                        <a:pt x="10739" y="25465"/>
                      </a:lnTo>
                      <a:lnTo>
                        <a:pt x="11528" y="25425"/>
                      </a:lnTo>
                      <a:lnTo>
                        <a:pt x="11528" y="25425"/>
                      </a:lnTo>
                      <a:lnTo>
                        <a:pt x="12278" y="25465"/>
                      </a:lnTo>
                      <a:lnTo>
                        <a:pt x="13028" y="25544"/>
                      </a:lnTo>
                      <a:lnTo>
                        <a:pt x="13739" y="25741"/>
                      </a:lnTo>
                      <a:lnTo>
                        <a:pt x="14450" y="25938"/>
                      </a:lnTo>
                      <a:lnTo>
                        <a:pt x="15160" y="26215"/>
                      </a:lnTo>
                      <a:lnTo>
                        <a:pt x="15792" y="26531"/>
                      </a:lnTo>
                      <a:lnTo>
                        <a:pt x="16424" y="26886"/>
                      </a:lnTo>
                      <a:lnTo>
                        <a:pt x="17016" y="27281"/>
                      </a:lnTo>
                      <a:lnTo>
                        <a:pt x="17529" y="27715"/>
                      </a:lnTo>
                      <a:lnTo>
                        <a:pt x="18003" y="28189"/>
                      </a:lnTo>
                      <a:lnTo>
                        <a:pt x="18398" y="28663"/>
                      </a:lnTo>
                      <a:lnTo>
                        <a:pt x="18713" y="29176"/>
                      </a:lnTo>
                      <a:lnTo>
                        <a:pt x="18950" y="29689"/>
                      </a:lnTo>
                      <a:lnTo>
                        <a:pt x="19108" y="30202"/>
                      </a:lnTo>
                      <a:lnTo>
                        <a:pt x="19187" y="30479"/>
                      </a:lnTo>
                      <a:lnTo>
                        <a:pt x="19187" y="30715"/>
                      </a:lnTo>
                      <a:lnTo>
                        <a:pt x="19187" y="30992"/>
                      </a:lnTo>
                      <a:lnTo>
                        <a:pt x="19187" y="31268"/>
                      </a:lnTo>
                      <a:lnTo>
                        <a:pt x="19187" y="31268"/>
                      </a:lnTo>
                      <a:lnTo>
                        <a:pt x="19108" y="31584"/>
                      </a:lnTo>
                      <a:lnTo>
                        <a:pt x="18990" y="31860"/>
                      </a:lnTo>
                      <a:lnTo>
                        <a:pt x="18871" y="32137"/>
                      </a:lnTo>
                      <a:lnTo>
                        <a:pt x="18674" y="32413"/>
                      </a:lnTo>
                      <a:lnTo>
                        <a:pt x="18477" y="32650"/>
                      </a:lnTo>
                      <a:lnTo>
                        <a:pt x="18279" y="32847"/>
                      </a:lnTo>
                      <a:lnTo>
                        <a:pt x="18042" y="33045"/>
                      </a:lnTo>
                      <a:lnTo>
                        <a:pt x="17766" y="33203"/>
                      </a:lnTo>
                      <a:lnTo>
                        <a:pt x="17766" y="33203"/>
                      </a:lnTo>
                      <a:lnTo>
                        <a:pt x="18516" y="33045"/>
                      </a:lnTo>
                      <a:lnTo>
                        <a:pt x="19266" y="32847"/>
                      </a:lnTo>
                      <a:lnTo>
                        <a:pt x="19937" y="32571"/>
                      </a:lnTo>
                      <a:lnTo>
                        <a:pt x="20569" y="32295"/>
                      </a:lnTo>
                      <a:lnTo>
                        <a:pt x="21161" y="31979"/>
                      </a:lnTo>
                      <a:lnTo>
                        <a:pt x="21674" y="31623"/>
                      </a:lnTo>
                      <a:lnTo>
                        <a:pt x="22188" y="31189"/>
                      </a:lnTo>
                      <a:lnTo>
                        <a:pt x="22622" y="30755"/>
                      </a:lnTo>
                      <a:lnTo>
                        <a:pt x="23017" y="30242"/>
                      </a:lnTo>
                      <a:lnTo>
                        <a:pt x="23332" y="29689"/>
                      </a:lnTo>
                      <a:lnTo>
                        <a:pt x="23648" y="29097"/>
                      </a:lnTo>
                      <a:lnTo>
                        <a:pt x="23885" y="28426"/>
                      </a:lnTo>
                      <a:lnTo>
                        <a:pt x="24043" y="27715"/>
                      </a:lnTo>
                      <a:lnTo>
                        <a:pt x="24201" y="26965"/>
                      </a:lnTo>
                      <a:lnTo>
                        <a:pt x="24280" y="26136"/>
                      </a:lnTo>
                      <a:lnTo>
                        <a:pt x="24319" y="25267"/>
                      </a:lnTo>
                      <a:lnTo>
                        <a:pt x="24319" y="25267"/>
                      </a:lnTo>
                      <a:lnTo>
                        <a:pt x="24280" y="24596"/>
                      </a:lnTo>
                      <a:lnTo>
                        <a:pt x="24240" y="23886"/>
                      </a:lnTo>
                      <a:lnTo>
                        <a:pt x="24240" y="23886"/>
                      </a:lnTo>
                      <a:lnTo>
                        <a:pt x="24201" y="23491"/>
                      </a:lnTo>
                      <a:lnTo>
                        <a:pt x="24201" y="23491"/>
                      </a:lnTo>
                      <a:lnTo>
                        <a:pt x="24122" y="22622"/>
                      </a:lnTo>
                      <a:lnTo>
                        <a:pt x="23964" y="21675"/>
                      </a:lnTo>
                      <a:lnTo>
                        <a:pt x="23767" y="20648"/>
                      </a:lnTo>
                      <a:lnTo>
                        <a:pt x="23530" y="19622"/>
                      </a:lnTo>
                      <a:lnTo>
                        <a:pt x="23530" y="19622"/>
                      </a:lnTo>
                      <a:lnTo>
                        <a:pt x="22582" y="20451"/>
                      </a:lnTo>
                      <a:lnTo>
                        <a:pt x="21635" y="21240"/>
                      </a:lnTo>
                      <a:lnTo>
                        <a:pt x="20608" y="22030"/>
                      </a:lnTo>
                      <a:lnTo>
                        <a:pt x="19582" y="22741"/>
                      </a:lnTo>
                      <a:lnTo>
                        <a:pt x="19582" y="22741"/>
                      </a:lnTo>
                      <a:lnTo>
                        <a:pt x="19306" y="22859"/>
                      </a:lnTo>
                      <a:lnTo>
                        <a:pt x="19029" y="22899"/>
                      </a:lnTo>
                      <a:lnTo>
                        <a:pt x="19029" y="22899"/>
                      </a:lnTo>
                      <a:lnTo>
                        <a:pt x="18753" y="22859"/>
                      </a:lnTo>
                      <a:lnTo>
                        <a:pt x="18555" y="22780"/>
                      </a:lnTo>
                      <a:lnTo>
                        <a:pt x="18319" y="22622"/>
                      </a:lnTo>
                      <a:lnTo>
                        <a:pt x="18161" y="22425"/>
                      </a:lnTo>
                      <a:lnTo>
                        <a:pt x="18161" y="22425"/>
                      </a:lnTo>
                      <a:lnTo>
                        <a:pt x="18082" y="22306"/>
                      </a:lnTo>
                      <a:lnTo>
                        <a:pt x="18042" y="22148"/>
                      </a:lnTo>
                      <a:lnTo>
                        <a:pt x="18003" y="21991"/>
                      </a:lnTo>
                      <a:lnTo>
                        <a:pt x="18003" y="21793"/>
                      </a:lnTo>
                      <a:lnTo>
                        <a:pt x="18003" y="21635"/>
                      </a:lnTo>
                      <a:lnTo>
                        <a:pt x="18082" y="21477"/>
                      </a:lnTo>
                      <a:lnTo>
                        <a:pt x="18161" y="21359"/>
                      </a:lnTo>
                      <a:lnTo>
                        <a:pt x="18240" y="21201"/>
                      </a:lnTo>
                      <a:lnTo>
                        <a:pt x="18279" y="21161"/>
                      </a:lnTo>
                      <a:lnTo>
                        <a:pt x="18279" y="21161"/>
                      </a:lnTo>
                      <a:lnTo>
                        <a:pt x="19977" y="19148"/>
                      </a:lnTo>
                      <a:lnTo>
                        <a:pt x="20845" y="18161"/>
                      </a:lnTo>
                      <a:lnTo>
                        <a:pt x="21635" y="17135"/>
                      </a:lnTo>
                      <a:lnTo>
                        <a:pt x="21635" y="17135"/>
                      </a:lnTo>
                      <a:lnTo>
                        <a:pt x="21990" y="16661"/>
                      </a:lnTo>
                      <a:lnTo>
                        <a:pt x="22306" y="16148"/>
                      </a:lnTo>
                      <a:lnTo>
                        <a:pt x="22622" y="15634"/>
                      </a:lnTo>
                      <a:lnTo>
                        <a:pt x="22938" y="15121"/>
                      </a:lnTo>
                      <a:lnTo>
                        <a:pt x="22938" y="15121"/>
                      </a:lnTo>
                      <a:lnTo>
                        <a:pt x="23096" y="14726"/>
                      </a:lnTo>
                      <a:lnTo>
                        <a:pt x="23175" y="14332"/>
                      </a:lnTo>
                      <a:lnTo>
                        <a:pt x="23175" y="14332"/>
                      </a:lnTo>
                      <a:lnTo>
                        <a:pt x="23175" y="14292"/>
                      </a:lnTo>
                      <a:lnTo>
                        <a:pt x="23175" y="14292"/>
                      </a:lnTo>
                      <a:lnTo>
                        <a:pt x="23175" y="14292"/>
                      </a:lnTo>
                      <a:lnTo>
                        <a:pt x="23175" y="14332"/>
                      </a:lnTo>
                      <a:lnTo>
                        <a:pt x="23175" y="14174"/>
                      </a:lnTo>
                      <a:lnTo>
                        <a:pt x="23175" y="14174"/>
                      </a:lnTo>
                      <a:lnTo>
                        <a:pt x="23096" y="13621"/>
                      </a:lnTo>
                      <a:lnTo>
                        <a:pt x="23096" y="13621"/>
                      </a:lnTo>
                      <a:lnTo>
                        <a:pt x="22898" y="12516"/>
                      </a:lnTo>
                      <a:lnTo>
                        <a:pt x="22582" y="11450"/>
                      </a:lnTo>
                      <a:lnTo>
                        <a:pt x="22582" y="11450"/>
                      </a:lnTo>
                      <a:lnTo>
                        <a:pt x="21832" y="11884"/>
                      </a:lnTo>
                      <a:lnTo>
                        <a:pt x="21043" y="12318"/>
                      </a:lnTo>
                      <a:lnTo>
                        <a:pt x="21043" y="12318"/>
                      </a:lnTo>
                      <a:lnTo>
                        <a:pt x="20608" y="11371"/>
                      </a:lnTo>
                      <a:lnTo>
                        <a:pt x="20135" y="10384"/>
                      </a:lnTo>
                      <a:lnTo>
                        <a:pt x="19740" y="9397"/>
                      </a:lnTo>
                      <a:lnTo>
                        <a:pt x="19345" y="8410"/>
                      </a:lnTo>
                      <a:lnTo>
                        <a:pt x="19029" y="7423"/>
                      </a:lnTo>
                      <a:lnTo>
                        <a:pt x="18713" y="6515"/>
                      </a:lnTo>
                      <a:lnTo>
                        <a:pt x="18516" y="5686"/>
                      </a:lnTo>
                      <a:lnTo>
                        <a:pt x="18398" y="4936"/>
                      </a:lnTo>
                      <a:lnTo>
                        <a:pt x="18398" y="4936"/>
                      </a:lnTo>
                      <a:lnTo>
                        <a:pt x="18358" y="4501"/>
                      </a:lnTo>
                      <a:lnTo>
                        <a:pt x="18319" y="3988"/>
                      </a:lnTo>
                      <a:lnTo>
                        <a:pt x="18319" y="3988"/>
                      </a:lnTo>
                      <a:lnTo>
                        <a:pt x="18358" y="3356"/>
                      </a:lnTo>
                      <a:lnTo>
                        <a:pt x="18437" y="2685"/>
                      </a:lnTo>
                      <a:lnTo>
                        <a:pt x="18595" y="2054"/>
                      </a:lnTo>
                      <a:lnTo>
                        <a:pt x="18713" y="1738"/>
                      </a:lnTo>
                      <a:lnTo>
                        <a:pt x="18832" y="1461"/>
                      </a:lnTo>
                      <a:lnTo>
                        <a:pt x="18950" y="1185"/>
                      </a:lnTo>
                      <a:lnTo>
                        <a:pt x="19148" y="948"/>
                      </a:lnTo>
                      <a:lnTo>
                        <a:pt x="19345" y="711"/>
                      </a:lnTo>
                      <a:lnTo>
                        <a:pt x="19542" y="553"/>
                      </a:lnTo>
                      <a:lnTo>
                        <a:pt x="19779" y="395"/>
                      </a:lnTo>
                      <a:lnTo>
                        <a:pt x="20056" y="277"/>
                      </a:lnTo>
                      <a:lnTo>
                        <a:pt x="20372" y="198"/>
                      </a:lnTo>
                      <a:lnTo>
                        <a:pt x="20687" y="159"/>
                      </a:lnTo>
                      <a:lnTo>
                        <a:pt x="20687" y="159"/>
                      </a:lnTo>
                      <a:lnTo>
                        <a:pt x="21043" y="198"/>
                      </a:lnTo>
                      <a:lnTo>
                        <a:pt x="21043" y="198"/>
                      </a:lnTo>
                      <a:lnTo>
                        <a:pt x="21358" y="238"/>
                      </a:lnTo>
                      <a:lnTo>
                        <a:pt x="21358" y="238"/>
                      </a:lnTo>
                      <a:lnTo>
                        <a:pt x="20806" y="159"/>
                      </a:lnTo>
                      <a:lnTo>
                        <a:pt x="20806" y="159"/>
                      </a:lnTo>
                      <a:lnTo>
                        <a:pt x="19148" y="40"/>
                      </a:lnTo>
                      <a:lnTo>
                        <a:pt x="19148" y="40"/>
                      </a:lnTo>
                      <a:lnTo>
                        <a:pt x="19108" y="40"/>
                      </a:lnTo>
                      <a:lnTo>
                        <a:pt x="19108" y="40"/>
                      </a:lnTo>
                      <a:lnTo>
                        <a:pt x="19148" y="40"/>
                      </a:lnTo>
                      <a:lnTo>
                        <a:pt x="19148" y="40"/>
                      </a:lnTo>
                      <a:lnTo>
                        <a:pt x="18200" y="316"/>
                      </a:lnTo>
                      <a:lnTo>
                        <a:pt x="17292" y="632"/>
                      </a:lnTo>
                      <a:lnTo>
                        <a:pt x="16424" y="988"/>
                      </a:lnTo>
                      <a:lnTo>
                        <a:pt x="15555" y="1422"/>
                      </a:lnTo>
                      <a:lnTo>
                        <a:pt x="14726" y="1935"/>
                      </a:lnTo>
                      <a:lnTo>
                        <a:pt x="13936" y="2488"/>
                      </a:lnTo>
                      <a:lnTo>
                        <a:pt x="13186" y="3080"/>
                      </a:lnTo>
                      <a:lnTo>
                        <a:pt x="12476" y="3712"/>
                      </a:lnTo>
                      <a:lnTo>
                        <a:pt x="12476" y="3712"/>
                      </a:lnTo>
                      <a:lnTo>
                        <a:pt x="12239" y="3277"/>
                      </a:lnTo>
                      <a:lnTo>
                        <a:pt x="12120" y="2843"/>
                      </a:lnTo>
                      <a:lnTo>
                        <a:pt x="12002" y="2448"/>
                      </a:lnTo>
                      <a:lnTo>
                        <a:pt x="12002" y="2093"/>
                      </a:lnTo>
                      <a:lnTo>
                        <a:pt x="12002" y="1738"/>
                      </a:lnTo>
                      <a:lnTo>
                        <a:pt x="12081" y="1422"/>
                      </a:lnTo>
                      <a:lnTo>
                        <a:pt x="12160" y="1185"/>
                      </a:lnTo>
                      <a:lnTo>
                        <a:pt x="12278" y="909"/>
                      </a:lnTo>
                      <a:lnTo>
                        <a:pt x="12397" y="711"/>
                      </a:lnTo>
                      <a:lnTo>
                        <a:pt x="12555" y="553"/>
                      </a:lnTo>
                      <a:lnTo>
                        <a:pt x="12792" y="238"/>
                      </a:lnTo>
                      <a:lnTo>
                        <a:pt x="13028" y="80"/>
                      </a:lnTo>
                      <a:lnTo>
                        <a:pt x="13107" y="40"/>
                      </a:lnTo>
                      <a:lnTo>
                        <a:pt x="13107" y="40"/>
                      </a:lnTo>
                      <a:lnTo>
                        <a:pt x="1318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5779000" y="3191075"/>
                  <a:ext cx="4975" cy="16825"/>
                </a:xfrm>
                <a:custGeom>
                  <a:avLst/>
                  <a:gdLst/>
                  <a:ahLst/>
                  <a:cxnLst/>
                  <a:rect l="l" t="t" r="r" b="b"/>
                  <a:pathLst>
                    <a:path w="199" h="673" extrusionOk="0">
                      <a:moveTo>
                        <a:pt x="198" y="1"/>
                      </a:moveTo>
                      <a:lnTo>
                        <a:pt x="80" y="317"/>
                      </a:lnTo>
                      <a:lnTo>
                        <a:pt x="72" y="348"/>
                      </a:lnTo>
                      <a:lnTo>
                        <a:pt x="198" y="1"/>
                      </a:lnTo>
                      <a:close/>
                      <a:moveTo>
                        <a:pt x="72" y="348"/>
                      </a:moveTo>
                      <a:lnTo>
                        <a:pt x="40" y="435"/>
                      </a:lnTo>
                      <a:lnTo>
                        <a:pt x="21" y="554"/>
                      </a:lnTo>
                      <a:lnTo>
                        <a:pt x="72" y="348"/>
                      </a:lnTo>
                      <a:close/>
                      <a:moveTo>
                        <a:pt x="21" y="554"/>
                      </a:moveTo>
                      <a:lnTo>
                        <a:pt x="1" y="633"/>
                      </a:lnTo>
                      <a:lnTo>
                        <a:pt x="1" y="672"/>
                      </a:lnTo>
                      <a:lnTo>
                        <a:pt x="21" y="554"/>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5779000" y="3191075"/>
                  <a:ext cx="4975" cy="16825"/>
                </a:xfrm>
                <a:custGeom>
                  <a:avLst/>
                  <a:gdLst/>
                  <a:ahLst/>
                  <a:cxnLst/>
                  <a:rect l="l" t="t" r="r" b="b"/>
                  <a:pathLst>
                    <a:path w="199" h="673" fill="none" extrusionOk="0">
                      <a:moveTo>
                        <a:pt x="198" y="1"/>
                      </a:moveTo>
                      <a:lnTo>
                        <a:pt x="198" y="1"/>
                      </a:lnTo>
                      <a:lnTo>
                        <a:pt x="40" y="435"/>
                      </a:lnTo>
                      <a:lnTo>
                        <a:pt x="40" y="435"/>
                      </a:lnTo>
                      <a:lnTo>
                        <a:pt x="1" y="672"/>
                      </a:lnTo>
                      <a:lnTo>
                        <a:pt x="1" y="672"/>
                      </a:lnTo>
                      <a:lnTo>
                        <a:pt x="1" y="633"/>
                      </a:lnTo>
                      <a:lnTo>
                        <a:pt x="1" y="633"/>
                      </a:lnTo>
                      <a:lnTo>
                        <a:pt x="80" y="317"/>
                      </a:lnTo>
                      <a:lnTo>
                        <a:pt x="1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5965550" y="3349000"/>
                  <a:ext cx="262550" cy="12850"/>
                </a:xfrm>
                <a:custGeom>
                  <a:avLst/>
                  <a:gdLst/>
                  <a:ahLst/>
                  <a:cxnLst/>
                  <a:rect l="l" t="t" r="r" b="b"/>
                  <a:pathLst>
                    <a:path w="10502" h="514" extrusionOk="0">
                      <a:moveTo>
                        <a:pt x="10502" y="1"/>
                      </a:moveTo>
                      <a:lnTo>
                        <a:pt x="9318" y="198"/>
                      </a:lnTo>
                      <a:lnTo>
                        <a:pt x="8094" y="356"/>
                      </a:lnTo>
                      <a:lnTo>
                        <a:pt x="6712" y="435"/>
                      </a:lnTo>
                      <a:lnTo>
                        <a:pt x="4146" y="435"/>
                      </a:lnTo>
                      <a:lnTo>
                        <a:pt x="2961" y="395"/>
                      </a:lnTo>
                      <a:lnTo>
                        <a:pt x="435" y="237"/>
                      </a:lnTo>
                      <a:lnTo>
                        <a:pt x="0" y="237"/>
                      </a:lnTo>
                      <a:lnTo>
                        <a:pt x="395" y="277"/>
                      </a:lnTo>
                      <a:lnTo>
                        <a:pt x="3435" y="435"/>
                      </a:lnTo>
                      <a:lnTo>
                        <a:pt x="4856" y="514"/>
                      </a:lnTo>
                      <a:lnTo>
                        <a:pt x="6159" y="514"/>
                      </a:lnTo>
                      <a:lnTo>
                        <a:pt x="7896" y="474"/>
                      </a:lnTo>
                      <a:lnTo>
                        <a:pt x="8725" y="435"/>
                      </a:lnTo>
                      <a:lnTo>
                        <a:pt x="9475" y="356"/>
                      </a:lnTo>
                      <a:lnTo>
                        <a:pt x="9752" y="277"/>
                      </a:lnTo>
                      <a:lnTo>
                        <a:pt x="10028" y="237"/>
                      </a:lnTo>
                      <a:lnTo>
                        <a:pt x="10265" y="119"/>
                      </a:lnTo>
                      <a:lnTo>
                        <a:pt x="10502"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5965550" y="3349000"/>
                  <a:ext cx="262550" cy="12850"/>
                </a:xfrm>
                <a:custGeom>
                  <a:avLst/>
                  <a:gdLst/>
                  <a:ahLst/>
                  <a:cxnLst/>
                  <a:rect l="l" t="t" r="r" b="b"/>
                  <a:pathLst>
                    <a:path w="10502" h="514" fill="none" extrusionOk="0">
                      <a:moveTo>
                        <a:pt x="10502" y="1"/>
                      </a:moveTo>
                      <a:lnTo>
                        <a:pt x="10502" y="1"/>
                      </a:lnTo>
                      <a:lnTo>
                        <a:pt x="9318" y="198"/>
                      </a:lnTo>
                      <a:lnTo>
                        <a:pt x="8094" y="356"/>
                      </a:lnTo>
                      <a:lnTo>
                        <a:pt x="6712" y="435"/>
                      </a:lnTo>
                      <a:lnTo>
                        <a:pt x="5291" y="435"/>
                      </a:lnTo>
                      <a:lnTo>
                        <a:pt x="5291" y="435"/>
                      </a:lnTo>
                      <a:lnTo>
                        <a:pt x="4146" y="435"/>
                      </a:lnTo>
                      <a:lnTo>
                        <a:pt x="2961" y="395"/>
                      </a:lnTo>
                      <a:lnTo>
                        <a:pt x="435" y="237"/>
                      </a:lnTo>
                      <a:lnTo>
                        <a:pt x="435" y="237"/>
                      </a:lnTo>
                      <a:lnTo>
                        <a:pt x="0" y="237"/>
                      </a:lnTo>
                      <a:lnTo>
                        <a:pt x="0" y="237"/>
                      </a:lnTo>
                      <a:lnTo>
                        <a:pt x="0" y="237"/>
                      </a:lnTo>
                      <a:lnTo>
                        <a:pt x="0" y="237"/>
                      </a:lnTo>
                      <a:lnTo>
                        <a:pt x="395" y="277"/>
                      </a:lnTo>
                      <a:lnTo>
                        <a:pt x="395" y="277"/>
                      </a:lnTo>
                      <a:lnTo>
                        <a:pt x="3435" y="435"/>
                      </a:lnTo>
                      <a:lnTo>
                        <a:pt x="4856" y="514"/>
                      </a:lnTo>
                      <a:lnTo>
                        <a:pt x="6159" y="514"/>
                      </a:lnTo>
                      <a:lnTo>
                        <a:pt x="6159" y="514"/>
                      </a:lnTo>
                      <a:lnTo>
                        <a:pt x="7896" y="474"/>
                      </a:lnTo>
                      <a:lnTo>
                        <a:pt x="8725" y="435"/>
                      </a:lnTo>
                      <a:lnTo>
                        <a:pt x="9475" y="356"/>
                      </a:lnTo>
                      <a:lnTo>
                        <a:pt x="9475" y="356"/>
                      </a:lnTo>
                      <a:lnTo>
                        <a:pt x="9752" y="277"/>
                      </a:lnTo>
                      <a:lnTo>
                        <a:pt x="10028" y="237"/>
                      </a:lnTo>
                      <a:lnTo>
                        <a:pt x="10265" y="119"/>
                      </a:lnTo>
                      <a:lnTo>
                        <a:pt x="105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5779000" y="3145675"/>
                  <a:ext cx="484650" cy="214200"/>
                </a:xfrm>
                <a:custGeom>
                  <a:avLst/>
                  <a:gdLst/>
                  <a:ahLst/>
                  <a:cxnLst/>
                  <a:rect l="l" t="t" r="r" b="b"/>
                  <a:pathLst>
                    <a:path w="19386" h="8568" extrusionOk="0">
                      <a:moveTo>
                        <a:pt x="3712" y="1"/>
                      </a:moveTo>
                      <a:lnTo>
                        <a:pt x="3041" y="40"/>
                      </a:lnTo>
                      <a:lnTo>
                        <a:pt x="2409" y="119"/>
                      </a:lnTo>
                      <a:lnTo>
                        <a:pt x="2054" y="198"/>
                      </a:lnTo>
                      <a:lnTo>
                        <a:pt x="1738" y="356"/>
                      </a:lnTo>
                      <a:lnTo>
                        <a:pt x="1383" y="514"/>
                      </a:lnTo>
                      <a:lnTo>
                        <a:pt x="1106" y="712"/>
                      </a:lnTo>
                      <a:lnTo>
                        <a:pt x="830" y="948"/>
                      </a:lnTo>
                      <a:lnTo>
                        <a:pt x="593" y="1225"/>
                      </a:lnTo>
                      <a:lnTo>
                        <a:pt x="396" y="1501"/>
                      </a:lnTo>
                      <a:lnTo>
                        <a:pt x="198" y="1817"/>
                      </a:lnTo>
                      <a:lnTo>
                        <a:pt x="80" y="2133"/>
                      </a:lnTo>
                      <a:lnTo>
                        <a:pt x="1" y="2449"/>
                      </a:lnTo>
                      <a:lnTo>
                        <a:pt x="1383" y="1185"/>
                      </a:lnTo>
                      <a:lnTo>
                        <a:pt x="1620" y="988"/>
                      </a:lnTo>
                      <a:lnTo>
                        <a:pt x="1896" y="830"/>
                      </a:lnTo>
                      <a:lnTo>
                        <a:pt x="2212" y="672"/>
                      </a:lnTo>
                      <a:lnTo>
                        <a:pt x="2528" y="554"/>
                      </a:lnTo>
                      <a:lnTo>
                        <a:pt x="2922" y="475"/>
                      </a:lnTo>
                      <a:lnTo>
                        <a:pt x="3317" y="396"/>
                      </a:lnTo>
                      <a:lnTo>
                        <a:pt x="3712" y="356"/>
                      </a:lnTo>
                      <a:lnTo>
                        <a:pt x="4738" y="356"/>
                      </a:lnTo>
                      <a:lnTo>
                        <a:pt x="5291" y="435"/>
                      </a:lnTo>
                      <a:lnTo>
                        <a:pt x="5883" y="554"/>
                      </a:lnTo>
                      <a:lnTo>
                        <a:pt x="6475" y="751"/>
                      </a:lnTo>
                      <a:lnTo>
                        <a:pt x="7028" y="948"/>
                      </a:lnTo>
                      <a:lnTo>
                        <a:pt x="7581" y="1264"/>
                      </a:lnTo>
                      <a:lnTo>
                        <a:pt x="8094" y="1580"/>
                      </a:lnTo>
                      <a:lnTo>
                        <a:pt x="8568" y="1975"/>
                      </a:lnTo>
                      <a:lnTo>
                        <a:pt x="8923" y="2330"/>
                      </a:lnTo>
                      <a:lnTo>
                        <a:pt x="9239" y="2764"/>
                      </a:lnTo>
                      <a:lnTo>
                        <a:pt x="9278" y="2843"/>
                      </a:lnTo>
                      <a:lnTo>
                        <a:pt x="9318" y="2843"/>
                      </a:lnTo>
                      <a:lnTo>
                        <a:pt x="9515" y="3199"/>
                      </a:lnTo>
                      <a:lnTo>
                        <a:pt x="9673" y="3554"/>
                      </a:lnTo>
                      <a:lnTo>
                        <a:pt x="9792" y="3870"/>
                      </a:lnTo>
                      <a:lnTo>
                        <a:pt x="9831" y="4225"/>
                      </a:lnTo>
                      <a:lnTo>
                        <a:pt x="9831" y="4580"/>
                      </a:lnTo>
                      <a:lnTo>
                        <a:pt x="9831" y="4896"/>
                      </a:lnTo>
                      <a:lnTo>
                        <a:pt x="9752" y="5252"/>
                      </a:lnTo>
                      <a:lnTo>
                        <a:pt x="9673" y="5567"/>
                      </a:lnTo>
                      <a:lnTo>
                        <a:pt x="9515" y="5883"/>
                      </a:lnTo>
                      <a:lnTo>
                        <a:pt x="9357" y="6199"/>
                      </a:lnTo>
                      <a:lnTo>
                        <a:pt x="9200" y="6515"/>
                      </a:lnTo>
                      <a:lnTo>
                        <a:pt x="8963" y="6831"/>
                      </a:lnTo>
                      <a:lnTo>
                        <a:pt x="8489" y="7384"/>
                      </a:lnTo>
                      <a:lnTo>
                        <a:pt x="7976" y="7936"/>
                      </a:lnTo>
                      <a:lnTo>
                        <a:pt x="7462" y="8370"/>
                      </a:lnTo>
                      <a:lnTo>
                        <a:pt x="7897" y="8370"/>
                      </a:lnTo>
                      <a:lnTo>
                        <a:pt x="10423" y="8528"/>
                      </a:lnTo>
                      <a:lnTo>
                        <a:pt x="11608" y="8568"/>
                      </a:lnTo>
                      <a:lnTo>
                        <a:pt x="14174" y="8568"/>
                      </a:lnTo>
                      <a:lnTo>
                        <a:pt x="15556" y="8489"/>
                      </a:lnTo>
                      <a:lnTo>
                        <a:pt x="16780" y="8331"/>
                      </a:lnTo>
                      <a:lnTo>
                        <a:pt x="17964" y="8134"/>
                      </a:lnTo>
                      <a:lnTo>
                        <a:pt x="18240" y="7976"/>
                      </a:lnTo>
                      <a:lnTo>
                        <a:pt x="18477" y="7778"/>
                      </a:lnTo>
                      <a:lnTo>
                        <a:pt x="18675" y="7581"/>
                      </a:lnTo>
                      <a:lnTo>
                        <a:pt x="18872" y="7344"/>
                      </a:lnTo>
                      <a:lnTo>
                        <a:pt x="19069" y="7068"/>
                      </a:lnTo>
                      <a:lnTo>
                        <a:pt x="19188" y="6791"/>
                      </a:lnTo>
                      <a:lnTo>
                        <a:pt x="19306" y="6515"/>
                      </a:lnTo>
                      <a:lnTo>
                        <a:pt x="19385" y="6199"/>
                      </a:lnTo>
                      <a:lnTo>
                        <a:pt x="19385" y="5923"/>
                      </a:lnTo>
                      <a:lnTo>
                        <a:pt x="19385" y="5646"/>
                      </a:lnTo>
                      <a:lnTo>
                        <a:pt x="19385" y="5410"/>
                      </a:lnTo>
                      <a:lnTo>
                        <a:pt x="19306" y="5133"/>
                      </a:lnTo>
                      <a:lnTo>
                        <a:pt x="19148" y="4620"/>
                      </a:lnTo>
                      <a:lnTo>
                        <a:pt x="18911" y="4107"/>
                      </a:lnTo>
                      <a:lnTo>
                        <a:pt x="18596" y="3594"/>
                      </a:lnTo>
                      <a:lnTo>
                        <a:pt x="18201" y="3120"/>
                      </a:lnTo>
                      <a:lnTo>
                        <a:pt x="17727" y="2646"/>
                      </a:lnTo>
                      <a:lnTo>
                        <a:pt x="17214" y="2212"/>
                      </a:lnTo>
                      <a:lnTo>
                        <a:pt x="16622" y="1817"/>
                      </a:lnTo>
                      <a:lnTo>
                        <a:pt x="15990" y="1462"/>
                      </a:lnTo>
                      <a:lnTo>
                        <a:pt x="15358" y="1146"/>
                      </a:lnTo>
                      <a:lnTo>
                        <a:pt x="14648" y="869"/>
                      </a:lnTo>
                      <a:lnTo>
                        <a:pt x="13937" y="672"/>
                      </a:lnTo>
                      <a:lnTo>
                        <a:pt x="13226" y="475"/>
                      </a:lnTo>
                      <a:lnTo>
                        <a:pt x="12476" y="396"/>
                      </a:lnTo>
                      <a:lnTo>
                        <a:pt x="11726" y="356"/>
                      </a:lnTo>
                      <a:lnTo>
                        <a:pt x="10937" y="396"/>
                      </a:lnTo>
                      <a:lnTo>
                        <a:pt x="10187" y="514"/>
                      </a:lnTo>
                      <a:lnTo>
                        <a:pt x="9871" y="554"/>
                      </a:lnTo>
                      <a:lnTo>
                        <a:pt x="9515" y="593"/>
                      </a:lnTo>
                      <a:lnTo>
                        <a:pt x="8923" y="554"/>
                      </a:lnTo>
                      <a:lnTo>
                        <a:pt x="8252" y="475"/>
                      </a:lnTo>
                      <a:lnTo>
                        <a:pt x="6791" y="277"/>
                      </a:lnTo>
                      <a:lnTo>
                        <a:pt x="5212" y="80"/>
                      </a:lnTo>
                      <a:lnTo>
                        <a:pt x="4462" y="40"/>
                      </a:lnTo>
                      <a:lnTo>
                        <a:pt x="3712" y="1"/>
                      </a:lnTo>
                      <a:close/>
                    </a:path>
                  </a:pathLst>
                </a:custGeom>
                <a:solidFill>
                  <a:srgbClr val="A3C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5779000" y="3145675"/>
                  <a:ext cx="484650" cy="214200"/>
                </a:xfrm>
                <a:custGeom>
                  <a:avLst/>
                  <a:gdLst/>
                  <a:ahLst/>
                  <a:cxnLst/>
                  <a:rect l="l" t="t" r="r" b="b"/>
                  <a:pathLst>
                    <a:path w="19386" h="8568" fill="none" extrusionOk="0">
                      <a:moveTo>
                        <a:pt x="3712" y="1"/>
                      </a:moveTo>
                      <a:lnTo>
                        <a:pt x="3712" y="1"/>
                      </a:lnTo>
                      <a:lnTo>
                        <a:pt x="3041" y="40"/>
                      </a:lnTo>
                      <a:lnTo>
                        <a:pt x="2409" y="119"/>
                      </a:lnTo>
                      <a:lnTo>
                        <a:pt x="2409" y="119"/>
                      </a:lnTo>
                      <a:lnTo>
                        <a:pt x="2054" y="198"/>
                      </a:lnTo>
                      <a:lnTo>
                        <a:pt x="1738" y="356"/>
                      </a:lnTo>
                      <a:lnTo>
                        <a:pt x="1383" y="514"/>
                      </a:lnTo>
                      <a:lnTo>
                        <a:pt x="1106" y="712"/>
                      </a:lnTo>
                      <a:lnTo>
                        <a:pt x="830" y="948"/>
                      </a:lnTo>
                      <a:lnTo>
                        <a:pt x="593" y="1225"/>
                      </a:lnTo>
                      <a:lnTo>
                        <a:pt x="396" y="1501"/>
                      </a:lnTo>
                      <a:lnTo>
                        <a:pt x="198" y="1817"/>
                      </a:lnTo>
                      <a:lnTo>
                        <a:pt x="198" y="1817"/>
                      </a:lnTo>
                      <a:lnTo>
                        <a:pt x="80" y="2133"/>
                      </a:lnTo>
                      <a:lnTo>
                        <a:pt x="1" y="2449"/>
                      </a:lnTo>
                      <a:lnTo>
                        <a:pt x="1" y="2449"/>
                      </a:lnTo>
                      <a:lnTo>
                        <a:pt x="1383" y="1185"/>
                      </a:lnTo>
                      <a:lnTo>
                        <a:pt x="1383" y="1185"/>
                      </a:lnTo>
                      <a:lnTo>
                        <a:pt x="1620" y="988"/>
                      </a:lnTo>
                      <a:lnTo>
                        <a:pt x="1896" y="830"/>
                      </a:lnTo>
                      <a:lnTo>
                        <a:pt x="2212" y="672"/>
                      </a:lnTo>
                      <a:lnTo>
                        <a:pt x="2528" y="554"/>
                      </a:lnTo>
                      <a:lnTo>
                        <a:pt x="2922" y="475"/>
                      </a:lnTo>
                      <a:lnTo>
                        <a:pt x="3317" y="396"/>
                      </a:lnTo>
                      <a:lnTo>
                        <a:pt x="3712" y="356"/>
                      </a:lnTo>
                      <a:lnTo>
                        <a:pt x="4146" y="356"/>
                      </a:lnTo>
                      <a:lnTo>
                        <a:pt x="4146" y="356"/>
                      </a:lnTo>
                      <a:lnTo>
                        <a:pt x="4738" y="356"/>
                      </a:lnTo>
                      <a:lnTo>
                        <a:pt x="5291" y="435"/>
                      </a:lnTo>
                      <a:lnTo>
                        <a:pt x="5883" y="554"/>
                      </a:lnTo>
                      <a:lnTo>
                        <a:pt x="6475" y="751"/>
                      </a:lnTo>
                      <a:lnTo>
                        <a:pt x="7028" y="948"/>
                      </a:lnTo>
                      <a:lnTo>
                        <a:pt x="7581" y="1264"/>
                      </a:lnTo>
                      <a:lnTo>
                        <a:pt x="8094" y="1580"/>
                      </a:lnTo>
                      <a:lnTo>
                        <a:pt x="8568" y="1975"/>
                      </a:lnTo>
                      <a:lnTo>
                        <a:pt x="8568" y="1975"/>
                      </a:lnTo>
                      <a:lnTo>
                        <a:pt x="8568" y="1975"/>
                      </a:lnTo>
                      <a:lnTo>
                        <a:pt x="8568" y="1975"/>
                      </a:lnTo>
                      <a:lnTo>
                        <a:pt x="8923" y="2330"/>
                      </a:lnTo>
                      <a:lnTo>
                        <a:pt x="9239" y="2764"/>
                      </a:lnTo>
                      <a:lnTo>
                        <a:pt x="9239" y="2764"/>
                      </a:lnTo>
                      <a:lnTo>
                        <a:pt x="9278" y="2843"/>
                      </a:lnTo>
                      <a:lnTo>
                        <a:pt x="9278" y="2843"/>
                      </a:lnTo>
                      <a:lnTo>
                        <a:pt x="9278" y="2843"/>
                      </a:lnTo>
                      <a:lnTo>
                        <a:pt x="9318" y="2843"/>
                      </a:lnTo>
                      <a:lnTo>
                        <a:pt x="9318" y="2843"/>
                      </a:lnTo>
                      <a:lnTo>
                        <a:pt x="9515" y="3199"/>
                      </a:lnTo>
                      <a:lnTo>
                        <a:pt x="9673" y="3554"/>
                      </a:lnTo>
                      <a:lnTo>
                        <a:pt x="9792" y="3870"/>
                      </a:lnTo>
                      <a:lnTo>
                        <a:pt x="9831" y="4225"/>
                      </a:lnTo>
                      <a:lnTo>
                        <a:pt x="9831" y="4580"/>
                      </a:lnTo>
                      <a:lnTo>
                        <a:pt x="9831" y="4896"/>
                      </a:lnTo>
                      <a:lnTo>
                        <a:pt x="9752" y="5252"/>
                      </a:lnTo>
                      <a:lnTo>
                        <a:pt x="9673" y="5567"/>
                      </a:lnTo>
                      <a:lnTo>
                        <a:pt x="9515" y="5883"/>
                      </a:lnTo>
                      <a:lnTo>
                        <a:pt x="9357" y="6199"/>
                      </a:lnTo>
                      <a:lnTo>
                        <a:pt x="9200" y="6515"/>
                      </a:lnTo>
                      <a:lnTo>
                        <a:pt x="8963" y="6831"/>
                      </a:lnTo>
                      <a:lnTo>
                        <a:pt x="8489" y="7384"/>
                      </a:lnTo>
                      <a:lnTo>
                        <a:pt x="7976" y="7936"/>
                      </a:lnTo>
                      <a:lnTo>
                        <a:pt x="7976" y="7936"/>
                      </a:lnTo>
                      <a:lnTo>
                        <a:pt x="7462" y="8370"/>
                      </a:lnTo>
                      <a:lnTo>
                        <a:pt x="7462" y="8370"/>
                      </a:lnTo>
                      <a:lnTo>
                        <a:pt x="7897" y="8370"/>
                      </a:lnTo>
                      <a:lnTo>
                        <a:pt x="7897" y="8370"/>
                      </a:lnTo>
                      <a:lnTo>
                        <a:pt x="10423" y="8528"/>
                      </a:lnTo>
                      <a:lnTo>
                        <a:pt x="11608" y="8568"/>
                      </a:lnTo>
                      <a:lnTo>
                        <a:pt x="12753" y="8568"/>
                      </a:lnTo>
                      <a:lnTo>
                        <a:pt x="12753" y="8568"/>
                      </a:lnTo>
                      <a:lnTo>
                        <a:pt x="14174" y="8568"/>
                      </a:lnTo>
                      <a:lnTo>
                        <a:pt x="15556" y="8489"/>
                      </a:lnTo>
                      <a:lnTo>
                        <a:pt x="16780" y="8331"/>
                      </a:lnTo>
                      <a:lnTo>
                        <a:pt x="17964" y="8134"/>
                      </a:lnTo>
                      <a:lnTo>
                        <a:pt x="17964" y="8134"/>
                      </a:lnTo>
                      <a:lnTo>
                        <a:pt x="18240" y="7976"/>
                      </a:lnTo>
                      <a:lnTo>
                        <a:pt x="18477" y="7778"/>
                      </a:lnTo>
                      <a:lnTo>
                        <a:pt x="18675" y="7581"/>
                      </a:lnTo>
                      <a:lnTo>
                        <a:pt x="18872" y="7344"/>
                      </a:lnTo>
                      <a:lnTo>
                        <a:pt x="19069" y="7068"/>
                      </a:lnTo>
                      <a:lnTo>
                        <a:pt x="19188" y="6791"/>
                      </a:lnTo>
                      <a:lnTo>
                        <a:pt x="19306" y="6515"/>
                      </a:lnTo>
                      <a:lnTo>
                        <a:pt x="19385" y="6199"/>
                      </a:lnTo>
                      <a:lnTo>
                        <a:pt x="19385" y="6199"/>
                      </a:lnTo>
                      <a:lnTo>
                        <a:pt x="19385" y="5923"/>
                      </a:lnTo>
                      <a:lnTo>
                        <a:pt x="19385" y="5646"/>
                      </a:lnTo>
                      <a:lnTo>
                        <a:pt x="19385" y="5410"/>
                      </a:lnTo>
                      <a:lnTo>
                        <a:pt x="19306" y="5133"/>
                      </a:lnTo>
                      <a:lnTo>
                        <a:pt x="19148" y="4620"/>
                      </a:lnTo>
                      <a:lnTo>
                        <a:pt x="18911" y="4107"/>
                      </a:lnTo>
                      <a:lnTo>
                        <a:pt x="18596" y="3594"/>
                      </a:lnTo>
                      <a:lnTo>
                        <a:pt x="18201" y="3120"/>
                      </a:lnTo>
                      <a:lnTo>
                        <a:pt x="17727" y="2646"/>
                      </a:lnTo>
                      <a:lnTo>
                        <a:pt x="17214" y="2212"/>
                      </a:lnTo>
                      <a:lnTo>
                        <a:pt x="16622" y="1817"/>
                      </a:lnTo>
                      <a:lnTo>
                        <a:pt x="15990" y="1462"/>
                      </a:lnTo>
                      <a:lnTo>
                        <a:pt x="15358" y="1146"/>
                      </a:lnTo>
                      <a:lnTo>
                        <a:pt x="14648" y="869"/>
                      </a:lnTo>
                      <a:lnTo>
                        <a:pt x="13937" y="672"/>
                      </a:lnTo>
                      <a:lnTo>
                        <a:pt x="13226" y="475"/>
                      </a:lnTo>
                      <a:lnTo>
                        <a:pt x="12476" y="396"/>
                      </a:lnTo>
                      <a:lnTo>
                        <a:pt x="11726" y="356"/>
                      </a:lnTo>
                      <a:lnTo>
                        <a:pt x="11726" y="356"/>
                      </a:lnTo>
                      <a:lnTo>
                        <a:pt x="10937" y="396"/>
                      </a:lnTo>
                      <a:lnTo>
                        <a:pt x="10187" y="514"/>
                      </a:lnTo>
                      <a:lnTo>
                        <a:pt x="10187" y="514"/>
                      </a:lnTo>
                      <a:lnTo>
                        <a:pt x="9871" y="554"/>
                      </a:lnTo>
                      <a:lnTo>
                        <a:pt x="9515" y="593"/>
                      </a:lnTo>
                      <a:lnTo>
                        <a:pt x="9515" y="593"/>
                      </a:lnTo>
                      <a:lnTo>
                        <a:pt x="8923" y="554"/>
                      </a:lnTo>
                      <a:lnTo>
                        <a:pt x="8252" y="475"/>
                      </a:lnTo>
                      <a:lnTo>
                        <a:pt x="6791" y="277"/>
                      </a:lnTo>
                      <a:lnTo>
                        <a:pt x="6791" y="277"/>
                      </a:lnTo>
                      <a:lnTo>
                        <a:pt x="5212" y="80"/>
                      </a:lnTo>
                      <a:lnTo>
                        <a:pt x="4462" y="40"/>
                      </a:lnTo>
                      <a:lnTo>
                        <a:pt x="37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6104725" y="2822950"/>
                  <a:ext cx="166800" cy="135225"/>
                </a:xfrm>
                <a:custGeom>
                  <a:avLst/>
                  <a:gdLst/>
                  <a:ahLst/>
                  <a:cxnLst/>
                  <a:rect l="l" t="t" r="r" b="b"/>
                  <a:pathLst>
                    <a:path w="6672" h="5409" extrusionOk="0">
                      <a:moveTo>
                        <a:pt x="0" y="0"/>
                      </a:moveTo>
                      <a:lnTo>
                        <a:pt x="434" y="632"/>
                      </a:lnTo>
                      <a:lnTo>
                        <a:pt x="1026" y="1421"/>
                      </a:lnTo>
                      <a:lnTo>
                        <a:pt x="1777" y="2251"/>
                      </a:lnTo>
                      <a:lnTo>
                        <a:pt x="2645" y="3119"/>
                      </a:lnTo>
                      <a:lnTo>
                        <a:pt x="3119" y="3514"/>
                      </a:lnTo>
                      <a:lnTo>
                        <a:pt x="3593" y="3909"/>
                      </a:lnTo>
                      <a:lnTo>
                        <a:pt x="4066" y="4264"/>
                      </a:lnTo>
                      <a:lnTo>
                        <a:pt x="4580" y="4580"/>
                      </a:lnTo>
                      <a:lnTo>
                        <a:pt x="5093" y="4896"/>
                      </a:lnTo>
                      <a:lnTo>
                        <a:pt x="5646" y="5133"/>
                      </a:lnTo>
                      <a:lnTo>
                        <a:pt x="6159" y="5290"/>
                      </a:lnTo>
                      <a:lnTo>
                        <a:pt x="6672" y="5409"/>
                      </a:lnTo>
                      <a:lnTo>
                        <a:pt x="6396" y="5290"/>
                      </a:lnTo>
                      <a:lnTo>
                        <a:pt x="6119" y="5093"/>
                      </a:lnTo>
                      <a:lnTo>
                        <a:pt x="5369" y="4580"/>
                      </a:lnTo>
                      <a:lnTo>
                        <a:pt x="4501" y="3948"/>
                      </a:lnTo>
                      <a:lnTo>
                        <a:pt x="3553" y="3159"/>
                      </a:lnTo>
                      <a:lnTo>
                        <a:pt x="1658" y="1540"/>
                      </a:lnTo>
                      <a:lnTo>
                        <a:pt x="0" y="0"/>
                      </a:lnTo>
                      <a:close/>
                    </a:path>
                  </a:pathLst>
                </a:custGeom>
                <a:solidFill>
                  <a:srgbClr val="B0C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6104725" y="2822950"/>
                  <a:ext cx="166800" cy="135225"/>
                </a:xfrm>
                <a:custGeom>
                  <a:avLst/>
                  <a:gdLst/>
                  <a:ahLst/>
                  <a:cxnLst/>
                  <a:rect l="l" t="t" r="r" b="b"/>
                  <a:pathLst>
                    <a:path w="6672" h="5409" fill="none" extrusionOk="0">
                      <a:moveTo>
                        <a:pt x="0" y="0"/>
                      </a:moveTo>
                      <a:lnTo>
                        <a:pt x="0" y="0"/>
                      </a:lnTo>
                      <a:lnTo>
                        <a:pt x="434" y="632"/>
                      </a:lnTo>
                      <a:lnTo>
                        <a:pt x="1026" y="1421"/>
                      </a:lnTo>
                      <a:lnTo>
                        <a:pt x="1777" y="2251"/>
                      </a:lnTo>
                      <a:lnTo>
                        <a:pt x="2645" y="3119"/>
                      </a:lnTo>
                      <a:lnTo>
                        <a:pt x="3119" y="3514"/>
                      </a:lnTo>
                      <a:lnTo>
                        <a:pt x="3593" y="3909"/>
                      </a:lnTo>
                      <a:lnTo>
                        <a:pt x="4066" y="4264"/>
                      </a:lnTo>
                      <a:lnTo>
                        <a:pt x="4580" y="4580"/>
                      </a:lnTo>
                      <a:lnTo>
                        <a:pt x="5093" y="4896"/>
                      </a:lnTo>
                      <a:lnTo>
                        <a:pt x="5646" y="5133"/>
                      </a:lnTo>
                      <a:lnTo>
                        <a:pt x="6159" y="5290"/>
                      </a:lnTo>
                      <a:lnTo>
                        <a:pt x="6672" y="5409"/>
                      </a:lnTo>
                      <a:lnTo>
                        <a:pt x="6672" y="5409"/>
                      </a:lnTo>
                      <a:lnTo>
                        <a:pt x="6396" y="5290"/>
                      </a:lnTo>
                      <a:lnTo>
                        <a:pt x="6119" y="5093"/>
                      </a:lnTo>
                      <a:lnTo>
                        <a:pt x="5369" y="4580"/>
                      </a:lnTo>
                      <a:lnTo>
                        <a:pt x="4501" y="3948"/>
                      </a:lnTo>
                      <a:lnTo>
                        <a:pt x="3553" y="3159"/>
                      </a:lnTo>
                      <a:lnTo>
                        <a:pt x="1658" y="154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6027725" y="2741025"/>
                  <a:ext cx="157950" cy="236900"/>
                </a:xfrm>
                <a:custGeom>
                  <a:avLst/>
                  <a:gdLst/>
                  <a:ahLst/>
                  <a:cxnLst/>
                  <a:rect l="l" t="t" r="r" b="b"/>
                  <a:pathLst>
                    <a:path w="6318" h="9476" extrusionOk="0">
                      <a:moveTo>
                        <a:pt x="1" y="0"/>
                      </a:moveTo>
                      <a:lnTo>
                        <a:pt x="119" y="356"/>
                      </a:lnTo>
                      <a:lnTo>
                        <a:pt x="238" y="790"/>
                      </a:lnTo>
                      <a:lnTo>
                        <a:pt x="672" y="1856"/>
                      </a:lnTo>
                      <a:lnTo>
                        <a:pt x="1303" y="3119"/>
                      </a:lnTo>
                      <a:lnTo>
                        <a:pt x="1659" y="3790"/>
                      </a:lnTo>
                      <a:lnTo>
                        <a:pt x="2054" y="4501"/>
                      </a:lnTo>
                      <a:lnTo>
                        <a:pt x="2488" y="5212"/>
                      </a:lnTo>
                      <a:lnTo>
                        <a:pt x="2962" y="5883"/>
                      </a:lnTo>
                      <a:lnTo>
                        <a:pt x="3475" y="6593"/>
                      </a:lnTo>
                      <a:lnTo>
                        <a:pt x="3988" y="7225"/>
                      </a:lnTo>
                      <a:lnTo>
                        <a:pt x="4541" y="7857"/>
                      </a:lnTo>
                      <a:lnTo>
                        <a:pt x="5133" y="8449"/>
                      </a:lnTo>
                      <a:lnTo>
                        <a:pt x="5725" y="9002"/>
                      </a:lnTo>
                      <a:lnTo>
                        <a:pt x="6317" y="9475"/>
                      </a:lnTo>
                      <a:lnTo>
                        <a:pt x="5765" y="8804"/>
                      </a:lnTo>
                      <a:lnTo>
                        <a:pt x="5093" y="7896"/>
                      </a:lnTo>
                      <a:lnTo>
                        <a:pt x="4264" y="6791"/>
                      </a:lnTo>
                      <a:lnTo>
                        <a:pt x="3396" y="5488"/>
                      </a:lnTo>
                      <a:lnTo>
                        <a:pt x="2527" y="4106"/>
                      </a:lnTo>
                      <a:lnTo>
                        <a:pt x="1619" y="2685"/>
                      </a:lnTo>
                      <a:lnTo>
                        <a:pt x="1" y="0"/>
                      </a:lnTo>
                      <a:close/>
                    </a:path>
                  </a:pathLst>
                </a:custGeom>
                <a:solidFill>
                  <a:srgbClr val="B0C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6027725" y="2741025"/>
                  <a:ext cx="157950" cy="236900"/>
                </a:xfrm>
                <a:custGeom>
                  <a:avLst/>
                  <a:gdLst/>
                  <a:ahLst/>
                  <a:cxnLst/>
                  <a:rect l="l" t="t" r="r" b="b"/>
                  <a:pathLst>
                    <a:path w="6318" h="9476" fill="none" extrusionOk="0">
                      <a:moveTo>
                        <a:pt x="1" y="0"/>
                      </a:moveTo>
                      <a:lnTo>
                        <a:pt x="1" y="0"/>
                      </a:lnTo>
                      <a:lnTo>
                        <a:pt x="119" y="356"/>
                      </a:lnTo>
                      <a:lnTo>
                        <a:pt x="238" y="790"/>
                      </a:lnTo>
                      <a:lnTo>
                        <a:pt x="672" y="1856"/>
                      </a:lnTo>
                      <a:lnTo>
                        <a:pt x="1303" y="3119"/>
                      </a:lnTo>
                      <a:lnTo>
                        <a:pt x="1659" y="3790"/>
                      </a:lnTo>
                      <a:lnTo>
                        <a:pt x="2054" y="4501"/>
                      </a:lnTo>
                      <a:lnTo>
                        <a:pt x="2488" y="5212"/>
                      </a:lnTo>
                      <a:lnTo>
                        <a:pt x="2962" y="5883"/>
                      </a:lnTo>
                      <a:lnTo>
                        <a:pt x="3475" y="6593"/>
                      </a:lnTo>
                      <a:lnTo>
                        <a:pt x="3988" y="7225"/>
                      </a:lnTo>
                      <a:lnTo>
                        <a:pt x="4541" y="7857"/>
                      </a:lnTo>
                      <a:lnTo>
                        <a:pt x="5133" y="8449"/>
                      </a:lnTo>
                      <a:lnTo>
                        <a:pt x="5725" y="9002"/>
                      </a:lnTo>
                      <a:lnTo>
                        <a:pt x="6317" y="9475"/>
                      </a:lnTo>
                      <a:lnTo>
                        <a:pt x="6317" y="9475"/>
                      </a:lnTo>
                      <a:lnTo>
                        <a:pt x="5765" y="8804"/>
                      </a:lnTo>
                      <a:lnTo>
                        <a:pt x="5093" y="7896"/>
                      </a:lnTo>
                      <a:lnTo>
                        <a:pt x="4264" y="6791"/>
                      </a:lnTo>
                      <a:lnTo>
                        <a:pt x="3396" y="5488"/>
                      </a:lnTo>
                      <a:lnTo>
                        <a:pt x="2527" y="4106"/>
                      </a:lnTo>
                      <a:lnTo>
                        <a:pt x="1619" y="2685"/>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5141425" y="3154575"/>
                  <a:ext cx="883375" cy="920875"/>
                </a:xfrm>
                <a:custGeom>
                  <a:avLst/>
                  <a:gdLst/>
                  <a:ahLst/>
                  <a:cxnLst/>
                  <a:rect l="l" t="t" r="r" b="b"/>
                  <a:pathLst>
                    <a:path w="35335" h="36835" extrusionOk="0">
                      <a:moveTo>
                        <a:pt x="29491" y="0"/>
                      </a:moveTo>
                      <a:lnTo>
                        <a:pt x="28978" y="40"/>
                      </a:lnTo>
                      <a:lnTo>
                        <a:pt x="28465" y="119"/>
                      </a:lnTo>
                      <a:lnTo>
                        <a:pt x="27991" y="237"/>
                      </a:lnTo>
                      <a:lnTo>
                        <a:pt x="27557" y="395"/>
                      </a:lnTo>
                      <a:lnTo>
                        <a:pt x="27201" y="592"/>
                      </a:lnTo>
                      <a:lnTo>
                        <a:pt x="26886" y="829"/>
                      </a:lnTo>
                      <a:lnTo>
                        <a:pt x="24714" y="2843"/>
                      </a:lnTo>
                      <a:lnTo>
                        <a:pt x="22109" y="5251"/>
                      </a:lnTo>
                      <a:lnTo>
                        <a:pt x="20727" y="6514"/>
                      </a:lnTo>
                      <a:lnTo>
                        <a:pt x="19424" y="7817"/>
                      </a:lnTo>
                      <a:lnTo>
                        <a:pt x="18200" y="9080"/>
                      </a:lnTo>
                      <a:lnTo>
                        <a:pt x="17055" y="10304"/>
                      </a:lnTo>
                      <a:lnTo>
                        <a:pt x="16740" y="10699"/>
                      </a:lnTo>
                      <a:lnTo>
                        <a:pt x="16424" y="11173"/>
                      </a:lnTo>
                      <a:lnTo>
                        <a:pt x="15713" y="12160"/>
                      </a:lnTo>
                      <a:lnTo>
                        <a:pt x="15042" y="13305"/>
                      </a:lnTo>
                      <a:lnTo>
                        <a:pt x="14331" y="14608"/>
                      </a:lnTo>
                      <a:lnTo>
                        <a:pt x="13621" y="15950"/>
                      </a:lnTo>
                      <a:lnTo>
                        <a:pt x="12910" y="17411"/>
                      </a:lnTo>
                      <a:lnTo>
                        <a:pt x="12239" y="18911"/>
                      </a:lnTo>
                      <a:lnTo>
                        <a:pt x="11568" y="20450"/>
                      </a:lnTo>
                      <a:lnTo>
                        <a:pt x="10265" y="23490"/>
                      </a:lnTo>
                      <a:lnTo>
                        <a:pt x="9120" y="26333"/>
                      </a:lnTo>
                      <a:lnTo>
                        <a:pt x="7422" y="30715"/>
                      </a:lnTo>
                      <a:lnTo>
                        <a:pt x="7265" y="31070"/>
                      </a:lnTo>
                      <a:lnTo>
                        <a:pt x="7067" y="31426"/>
                      </a:lnTo>
                      <a:lnTo>
                        <a:pt x="6791" y="31781"/>
                      </a:lnTo>
                      <a:lnTo>
                        <a:pt x="6514" y="32097"/>
                      </a:lnTo>
                      <a:lnTo>
                        <a:pt x="6159" y="32413"/>
                      </a:lnTo>
                      <a:lnTo>
                        <a:pt x="5764" y="32728"/>
                      </a:lnTo>
                      <a:lnTo>
                        <a:pt x="5330" y="33005"/>
                      </a:lnTo>
                      <a:lnTo>
                        <a:pt x="4896" y="33281"/>
                      </a:lnTo>
                      <a:lnTo>
                        <a:pt x="4422" y="33518"/>
                      </a:lnTo>
                      <a:lnTo>
                        <a:pt x="3909" y="33715"/>
                      </a:lnTo>
                      <a:lnTo>
                        <a:pt x="3396" y="33913"/>
                      </a:lnTo>
                      <a:lnTo>
                        <a:pt x="2843" y="34031"/>
                      </a:lnTo>
                      <a:lnTo>
                        <a:pt x="2290" y="34150"/>
                      </a:lnTo>
                      <a:lnTo>
                        <a:pt x="1737" y="34189"/>
                      </a:lnTo>
                      <a:lnTo>
                        <a:pt x="1185" y="34229"/>
                      </a:lnTo>
                      <a:lnTo>
                        <a:pt x="632" y="34189"/>
                      </a:lnTo>
                      <a:lnTo>
                        <a:pt x="435" y="34150"/>
                      </a:lnTo>
                      <a:lnTo>
                        <a:pt x="237" y="34189"/>
                      </a:lnTo>
                      <a:lnTo>
                        <a:pt x="119" y="34268"/>
                      </a:lnTo>
                      <a:lnTo>
                        <a:pt x="40" y="34347"/>
                      </a:lnTo>
                      <a:lnTo>
                        <a:pt x="0" y="34466"/>
                      </a:lnTo>
                      <a:lnTo>
                        <a:pt x="0" y="34584"/>
                      </a:lnTo>
                      <a:lnTo>
                        <a:pt x="0" y="34742"/>
                      </a:lnTo>
                      <a:lnTo>
                        <a:pt x="40" y="34900"/>
                      </a:lnTo>
                      <a:lnTo>
                        <a:pt x="237" y="35176"/>
                      </a:lnTo>
                      <a:lnTo>
                        <a:pt x="514" y="35492"/>
                      </a:lnTo>
                      <a:lnTo>
                        <a:pt x="829" y="35729"/>
                      </a:lnTo>
                      <a:lnTo>
                        <a:pt x="987" y="35808"/>
                      </a:lnTo>
                      <a:lnTo>
                        <a:pt x="1145" y="35887"/>
                      </a:lnTo>
                      <a:lnTo>
                        <a:pt x="1619" y="36005"/>
                      </a:lnTo>
                      <a:lnTo>
                        <a:pt x="2014" y="36045"/>
                      </a:lnTo>
                      <a:lnTo>
                        <a:pt x="2369" y="36084"/>
                      </a:lnTo>
                      <a:lnTo>
                        <a:pt x="2645" y="36124"/>
                      </a:lnTo>
                      <a:lnTo>
                        <a:pt x="3119" y="36084"/>
                      </a:lnTo>
                      <a:lnTo>
                        <a:pt x="3475" y="36005"/>
                      </a:lnTo>
                      <a:lnTo>
                        <a:pt x="3751" y="35926"/>
                      </a:lnTo>
                      <a:lnTo>
                        <a:pt x="4027" y="35887"/>
                      </a:lnTo>
                      <a:lnTo>
                        <a:pt x="4343" y="35887"/>
                      </a:lnTo>
                      <a:lnTo>
                        <a:pt x="4738" y="35926"/>
                      </a:lnTo>
                      <a:lnTo>
                        <a:pt x="5093" y="36045"/>
                      </a:lnTo>
                      <a:lnTo>
                        <a:pt x="5409" y="36124"/>
                      </a:lnTo>
                      <a:lnTo>
                        <a:pt x="5843" y="36321"/>
                      </a:lnTo>
                      <a:lnTo>
                        <a:pt x="6357" y="36558"/>
                      </a:lnTo>
                      <a:lnTo>
                        <a:pt x="6672" y="36676"/>
                      </a:lnTo>
                      <a:lnTo>
                        <a:pt x="7146" y="36795"/>
                      </a:lnTo>
                      <a:lnTo>
                        <a:pt x="7422" y="36834"/>
                      </a:lnTo>
                      <a:lnTo>
                        <a:pt x="7659" y="36755"/>
                      </a:lnTo>
                      <a:lnTo>
                        <a:pt x="7857" y="36637"/>
                      </a:lnTo>
                      <a:lnTo>
                        <a:pt x="8015" y="36479"/>
                      </a:lnTo>
                      <a:lnTo>
                        <a:pt x="8173" y="36242"/>
                      </a:lnTo>
                      <a:lnTo>
                        <a:pt x="8291" y="35966"/>
                      </a:lnTo>
                      <a:lnTo>
                        <a:pt x="8409" y="35650"/>
                      </a:lnTo>
                      <a:lnTo>
                        <a:pt x="8488" y="35334"/>
                      </a:lnTo>
                      <a:lnTo>
                        <a:pt x="8528" y="34979"/>
                      </a:lnTo>
                      <a:lnTo>
                        <a:pt x="8646" y="34663"/>
                      </a:lnTo>
                      <a:lnTo>
                        <a:pt x="8804" y="34268"/>
                      </a:lnTo>
                      <a:lnTo>
                        <a:pt x="9002" y="33834"/>
                      </a:lnTo>
                      <a:lnTo>
                        <a:pt x="9712" y="32649"/>
                      </a:lnTo>
                      <a:lnTo>
                        <a:pt x="10897" y="30833"/>
                      </a:lnTo>
                      <a:lnTo>
                        <a:pt x="12318" y="29017"/>
                      </a:lnTo>
                      <a:lnTo>
                        <a:pt x="13660" y="27162"/>
                      </a:lnTo>
                      <a:lnTo>
                        <a:pt x="15002" y="25267"/>
                      </a:lnTo>
                      <a:lnTo>
                        <a:pt x="16305" y="23332"/>
                      </a:lnTo>
                      <a:lnTo>
                        <a:pt x="17529" y="21398"/>
                      </a:lnTo>
                      <a:lnTo>
                        <a:pt x="18753" y="19424"/>
                      </a:lnTo>
                      <a:lnTo>
                        <a:pt x="19898" y="17411"/>
                      </a:lnTo>
                      <a:lnTo>
                        <a:pt x="21003" y="15397"/>
                      </a:lnTo>
                      <a:lnTo>
                        <a:pt x="23688" y="14015"/>
                      </a:lnTo>
                      <a:lnTo>
                        <a:pt x="25899" y="12831"/>
                      </a:lnTo>
                      <a:lnTo>
                        <a:pt x="27675" y="11844"/>
                      </a:lnTo>
                      <a:lnTo>
                        <a:pt x="29136" y="10936"/>
                      </a:lnTo>
                      <a:lnTo>
                        <a:pt x="30320" y="10146"/>
                      </a:lnTo>
                      <a:lnTo>
                        <a:pt x="31426" y="9317"/>
                      </a:lnTo>
                      <a:lnTo>
                        <a:pt x="32413" y="8488"/>
                      </a:lnTo>
                      <a:lnTo>
                        <a:pt x="33479" y="7580"/>
                      </a:lnTo>
                      <a:lnTo>
                        <a:pt x="33992" y="7028"/>
                      </a:lnTo>
                      <a:lnTo>
                        <a:pt x="34466" y="6475"/>
                      </a:lnTo>
                      <a:lnTo>
                        <a:pt x="34703" y="6159"/>
                      </a:lnTo>
                      <a:lnTo>
                        <a:pt x="34860" y="5843"/>
                      </a:lnTo>
                      <a:lnTo>
                        <a:pt x="35018" y="5527"/>
                      </a:lnTo>
                      <a:lnTo>
                        <a:pt x="35176" y="5211"/>
                      </a:lnTo>
                      <a:lnTo>
                        <a:pt x="35255" y="4896"/>
                      </a:lnTo>
                      <a:lnTo>
                        <a:pt x="35334" y="4540"/>
                      </a:lnTo>
                      <a:lnTo>
                        <a:pt x="35334" y="4185"/>
                      </a:lnTo>
                      <a:lnTo>
                        <a:pt x="35334" y="3869"/>
                      </a:lnTo>
                      <a:lnTo>
                        <a:pt x="35255" y="3514"/>
                      </a:lnTo>
                      <a:lnTo>
                        <a:pt x="35176" y="3159"/>
                      </a:lnTo>
                      <a:lnTo>
                        <a:pt x="35018" y="2843"/>
                      </a:lnTo>
                      <a:lnTo>
                        <a:pt x="34781" y="2487"/>
                      </a:lnTo>
                      <a:lnTo>
                        <a:pt x="34387" y="1974"/>
                      </a:lnTo>
                      <a:lnTo>
                        <a:pt x="33952" y="1540"/>
                      </a:lnTo>
                      <a:lnTo>
                        <a:pt x="33439" y="1145"/>
                      </a:lnTo>
                      <a:lnTo>
                        <a:pt x="32926" y="829"/>
                      </a:lnTo>
                      <a:lnTo>
                        <a:pt x="32373" y="553"/>
                      </a:lnTo>
                      <a:lnTo>
                        <a:pt x="31821" y="316"/>
                      </a:lnTo>
                      <a:lnTo>
                        <a:pt x="31228" y="158"/>
                      </a:lnTo>
                      <a:lnTo>
                        <a:pt x="30636" y="79"/>
                      </a:lnTo>
                      <a:lnTo>
                        <a:pt x="3008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5141425" y="3154575"/>
                  <a:ext cx="883375" cy="920875"/>
                </a:xfrm>
                <a:custGeom>
                  <a:avLst/>
                  <a:gdLst/>
                  <a:ahLst/>
                  <a:cxnLst/>
                  <a:rect l="l" t="t" r="r" b="b"/>
                  <a:pathLst>
                    <a:path w="35335" h="36835" fill="none" extrusionOk="0">
                      <a:moveTo>
                        <a:pt x="34781" y="2487"/>
                      </a:moveTo>
                      <a:lnTo>
                        <a:pt x="34781" y="2487"/>
                      </a:lnTo>
                      <a:lnTo>
                        <a:pt x="34387" y="1974"/>
                      </a:lnTo>
                      <a:lnTo>
                        <a:pt x="33952" y="1540"/>
                      </a:lnTo>
                      <a:lnTo>
                        <a:pt x="33439" y="1145"/>
                      </a:lnTo>
                      <a:lnTo>
                        <a:pt x="32926" y="829"/>
                      </a:lnTo>
                      <a:lnTo>
                        <a:pt x="32373" y="553"/>
                      </a:lnTo>
                      <a:lnTo>
                        <a:pt x="31821" y="316"/>
                      </a:lnTo>
                      <a:lnTo>
                        <a:pt x="31228" y="158"/>
                      </a:lnTo>
                      <a:lnTo>
                        <a:pt x="30636" y="79"/>
                      </a:lnTo>
                      <a:lnTo>
                        <a:pt x="30083" y="0"/>
                      </a:lnTo>
                      <a:lnTo>
                        <a:pt x="29491" y="0"/>
                      </a:lnTo>
                      <a:lnTo>
                        <a:pt x="28978" y="40"/>
                      </a:lnTo>
                      <a:lnTo>
                        <a:pt x="28465" y="119"/>
                      </a:lnTo>
                      <a:lnTo>
                        <a:pt x="27991" y="237"/>
                      </a:lnTo>
                      <a:lnTo>
                        <a:pt x="27557" y="395"/>
                      </a:lnTo>
                      <a:lnTo>
                        <a:pt x="27201" y="592"/>
                      </a:lnTo>
                      <a:lnTo>
                        <a:pt x="26886" y="829"/>
                      </a:lnTo>
                      <a:lnTo>
                        <a:pt x="26886" y="829"/>
                      </a:lnTo>
                      <a:lnTo>
                        <a:pt x="24714" y="2843"/>
                      </a:lnTo>
                      <a:lnTo>
                        <a:pt x="22109" y="5251"/>
                      </a:lnTo>
                      <a:lnTo>
                        <a:pt x="20727" y="6514"/>
                      </a:lnTo>
                      <a:lnTo>
                        <a:pt x="19424" y="7817"/>
                      </a:lnTo>
                      <a:lnTo>
                        <a:pt x="18200" y="9080"/>
                      </a:lnTo>
                      <a:lnTo>
                        <a:pt x="17055" y="10304"/>
                      </a:lnTo>
                      <a:lnTo>
                        <a:pt x="17055" y="10304"/>
                      </a:lnTo>
                      <a:lnTo>
                        <a:pt x="16740" y="10699"/>
                      </a:lnTo>
                      <a:lnTo>
                        <a:pt x="16424" y="11173"/>
                      </a:lnTo>
                      <a:lnTo>
                        <a:pt x="15713" y="12160"/>
                      </a:lnTo>
                      <a:lnTo>
                        <a:pt x="15042" y="13305"/>
                      </a:lnTo>
                      <a:lnTo>
                        <a:pt x="14331" y="14608"/>
                      </a:lnTo>
                      <a:lnTo>
                        <a:pt x="13621" y="15950"/>
                      </a:lnTo>
                      <a:lnTo>
                        <a:pt x="12910" y="17411"/>
                      </a:lnTo>
                      <a:lnTo>
                        <a:pt x="12239" y="18911"/>
                      </a:lnTo>
                      <a:lnTo>
                        <a:pt x="11568" y="20450"/>
                      </a:lnTo>
                      <a:lnTo>
                        <a:pt x="10265" y="23490"/>
                      </a:lnTo>
                      <a:lnTo>
                        <a:pt x="9120" y="26333"/>
                      </a:lnTo>
                      <a:lnTo>
                        <a:pt x="7422" y="30715"/>
                      </a:lnTo>
                      <a:lnTo>
                        <a:pt x="7422" y="30715"/>
                      </a:lnTo>
                      <a:lnTo>
                        <a:pt x="7265" y="31070"/>
                      </a:lnTo>
                      <a:lnTo>
                        <a:pt x="7067" y="31426"/>
                      </a:lnTo>
                      <a:lnTo>
                        <a:pt x="6791" y="31781"/>
                      </a:lnTo>
                      <a:lnTo>
                        <a:pt x="6514" y="32097"/>
                      </a:lnTo>
                      <a:lnTo>
                        <a:pt x="6159" y="32413"/>
                      </a:lnTo>
                      <a:lnTo>
                        <a:pt x="5764" y="32728"/>
                      </a:lnTo>
                      <a:lnTo>
                        <a:pt x="5330" y="33005"/>
                      </a:lnTo>
                      <a:lnTo>
                        <a:pt x="4896" y="33281"/>
                      </a:lnTo>
                      <a:lnTo>
                        <a:pt x="4422" y="33518"/>
                      </a:lnTo>
                      <a:lnTo>
                        <a:pt x="3909" y="33715"/>
                      </a:lnTo>
                      <a:lnTo>
                        <a:pt x="3396" y="33913"/>
                      </a:lnTo>
                      <a:lnTo>
                        <a:pt x="2843" y="34031"/>
                      </a:lnTo>
                      <a:lnTo>
                        <a:pt x="2290" y="34150"/>
                      </a:lnTo>
                      <a:lnTo>
                        <a:pt x="1737" y="34189"/>
                      </a:lnTo>
                      <a:lnTo>
                        <a:pt x="1185" y="34229"/>
                      </a:lnTo>
                      <a:lnTo>
                        <a:pt x="632" y="34189"/>
                      </a:lnTo>
                      <a:lnTo>
                        <a:pt x="632" y="34189"/>
                      </a:lnTo>
                      <a:lnTo>
                        <a:pt x="435" y="34150"/>
                      </a:lnTo>
                      <a:lnTo>
                        <a:pt x="237" y="34189"/>
                      </a:lnTo>
                      <a:lnTo>
                        <a:pt x="119" y="34268"/>
                      </a:lnTo>
                      <a:lnTo>
                        <a:pt x="40" y="34347"/>
                      </a:lnTo>
                      <a:lnTo>
                        <a:pt x="0" y="34466"/>
                      </a:lnTo>
                      <a:lnTo>
                        <a:pt x="0" y="34584"/>
                      </a:lnTo>
                      <a:lnTo>
                        <a:pt x="0" y="34742"/>
                      </a:lnTo>
                      <a:lnTo>
                        <a:pt x="40" y="34900"/>
                      </a:lnTo>
                      <a:lnTo>
                        <a:pt x="237" y="35176"/>
                      </a:lnTo>
                      <a:lnTo>
                        <a:pt x="514" y="35492"/>
                      </a:lnTo>
                      <a:lnTo>
                        <a:pt x="829" y="35729"/>
                      </a:lnTo>
                      <a:lnTo>
                        <a:pt x="987" y="35808"/>
                      </a:lnTo>
                      <a:lnTo>
                        <a:pt x="1145" y="35887"/>
                      </a:lnTo>
                      <a:lnTo>
                        <a:pt x="1145" y="35887"/>
                      </a:lnTo>
                      <a:lnTo>
                        <a:pt x="1619" y="36005"/>
                      </a:lnTo>
                      <a:lnTo>
                        <a:pt x="2014" y="36045"/>
                      </a:lnTo>
                      <a:lnTo>
                        <a:pt x="2369" y="36084"/>
                      </a:lnTo>
                      <a:lnTo>
                        <a:pt x="2645" y="36124"/>
                      </a:lnTo>
                      <a:lnTo>
                        <a:pt x="3119" y="36084"/>
                      </a:lnTo>
                      <a:lnTo>
                        <a:pt x="3475" y="36005"/>
                      </a:lnTo>
                      <a:lnTo>
                        <a:pt x="3475" y="36005"/>
                      </a:lnTo>
                      <a:lnTo>
                        <a:pt x="3751" y="35926"/>
                      </a:lnTo>
                      <a:lnTo>
                        <a:pt x="4027" y="35887"/>
                      </a:lnTo>
                      <a:lnTo>
                        <a:pt x="4343" y="35887"/>
                      </a:lnTo>
                      <a:lnTo>
                        <a:pt x="4738" y="35926"/>
                      </a:lnTo>
                      <a:lnTo>
                        <a:pt x="4738" y="35926"/>
                      </a:lnTo>
                      <a:lnTo>
                        <a:pt x="5093" y="36045"/>
                      </a:lnTo>
                      <a:lnTo>
                        <a:pt x="5409" y="36124"/>
                      </a:lnTo>
                      <a:lnTo>
                        <a:pt x="5843" y="36321"/>
                      </a:lnTo>
                      <a:lnTo>
                        <a:pt x="6357" y="36558"/>
                      </a:lnTo>
                      <a:lnTo>
                        <a:pt x="6672" y="36676"/>
                      </a:lnTo>
                      <a:lnTo>
                        <a:pt x="7146" y="36795"/>
                      </a:lnTo>
                      <a:lnTo>
                        <a:pt x="7146" y="36795"/>
                      </a:lnTo>
                      <a:lnTo>
                        <a:pt x="7422" y="36834"/>
                      </a:lnTo>
                      <a:lnTo>
                        <a:pt x="7659" y="36755"/>
                      </a:lnTo>
                      <a:lnTo>
                        <a:pt x="7857" y="36637"/>
                      </a:lnTo>
                      <a:lnTo>
                        <a:pt x="8015" y="36479"/>
                      </a:lnTo>
                      <a:lnTo>
                        <a:pt x="8173" y="36242"/>
                      </a:lnTo>
                      <a:lnTo>
                        <a:pt x="8291" y="35966"/>
                      </a:lnTo>
                      <a:lnTo>
                        <a:pt x="8409" y="35650"/>
                      </a:lnTo>
                      <a:lnTo>
                        <a:pt x="8488" y="35334"/>
                      </a:lnTo>
                      <a:lnTo>
                        <a:pt x="8488" y="35334"/>
                      </a:lnTo>
                      <a:lnTo>
                        <a:pt x="8528" y="34979"/>
                      </a:lnTo>
                      <a:lnTo>
                        <a:pt x="8646" y="34663"/>
                      </a:lnTo>
                      <a:lnTo>
                        <a:pt x="8804" y="34268"/>
                      </a:lnTo>
                      <a:lnTo>
                        <a:pt x="9002" y="33834"/>
                      </a:lnTo>
                      <a:lnTo>
                        <a:pt x="9712" y="32649"/>
                      </a:lnTo>
                      <a:lnTo>
                        <a:pt x="10897" y="30833"/>
                      </a:lnTo>
                      <a:lnTo>
                        <a:pt x="10897" y="30833"/>
                      </a:lnTo>
                      <a:lnTo>
                        <a:pt x="12318" y="29017"/>
                      </a:lnTo>
                      <a:lnTo>
                        <a:pt x="13660" y="27162"/>
                      </a:lnTo>
                      <a:lnTo>
                        <a:pt x="15002" y="25267"/>
                      </a:lnTo>
                      <a:lnTo>
                        <a:pt x="16305" y="23332"/>
                      </a:lnTo>
                      <a:lnTo>
                        <a:pt x="17529" y="21398"/>
                      </a:lnTo>
                      <a:lnTo>
                        <a:pt x="18753" y="19424"/>
                      </a:lnTo>
                      <a:lnTo>
                        <a:pt x="19898" y="17411"/>
                      </a:lnTo>
                      <a:lnTo>
                        <a:pt x="21003" y="15397"/>
                      </a:lnTo>
                      <a:lnTo>
                        <a:pt x="21003" y="15397"/>
                      </a:lnTo>
                      <a:lnTo>
                        <a:pt x="23688" y="14015"/>
                      </a:lnTo>
                      <a:lnTo>
                        <a:pt x="25899" y="12831"/>
                      </a:lnTo>
                      <a:lnTo>
                        <a:pt x="27675" y="11844"/>
                      </a:lnTo>
                      <a:lnTo>
                        <a:pt x="29136" y="10936"/>
                      </a:lnTo>
                      <a:lnTo>
                        <a:pt x="30320" y="10146"/>
                      </a:lnTo>
                      <a:lnTo>
                        <a:pt x="31426" y="9317"/>
                      </a:lnTo>
                      <a:lnTo>
                        <a:pt x="32413" y="8488"/>
                      </a:lnTo>
                      <a:lnTo>
                        <a:pt x="33479" y="7580"/>
                      </a:lnTo>
                      <a:lnTo>
                        <a:pt x="33479" y="7580"/>
                      </a:lnTo>
                      <a:lnTo>
                        <a:pt x="33992" y="7028"/>
                      </a:lnTo>
                      <a:lnTo>
                        <a:pt x="34466" y="6475"/>
                      </a:lnTo>
                      <a:lnTo>
                        <a:pt x="34703" y="6159"/>
                      </a:lnTo>
                      <a:lnTo>
                        <a:pt x="34860" y="5843"/>
                      </a:lnTo>
                      <a:lnTo>
                        <a:pt x="35018" y="5527"/>
                      </a:lnTo>
                      <a:lnTo>
                        <a:pt x="35176" y="5211"/>
                      </a:lnTo>
                      <a:lnTo>
                        <a:pt x="35255" y="4896"/>
                      </a:lnTo>
                      <a:lnTo>
                        <a:pt x="35334" y="4540"/>
                      </a:lnTo>
                      <a:lnTo>
                        <a:pt x="35334" y="4185"/>
                      </a:lnTo>
                      <a:lnTo>
                        <a:pt x="35334" y="3869"/>
                      </a:lnTo>
                      <a:lnTo>
                        <a:pt x="35255" y="3514"/>
                      </a:lnTo>
                      <a:lnTo>
                        <a:pt x="35176" y="3159"/>
                      </a:lnTo>
                      <a:lnTo>
                        <a:pt x="35018" y="2843"/>
                      </a:lnTo>
                      <a:lnTo>
                        <a:pt x="34781" y="24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5993175" y="3195025"/>
                  <a:ext cx="16800" cy="19775"/>
                </a:xfrm>
                <a:custGeom>
                  <a:avLst/>
                  <a:gdLst/>
                  <a:ahLst/>
                  <a:cxnLst/>
                  <a:rect l="l" t="t" r="r" b="b"/>
                  <a:pathLst>
                    <a:path w="672" h="791" extrusionOk="0">
                      <a:moveTo>
                        <a:pt x="1" y="1"/>
                      </a:moveTo>
                      <a:lnTo>
                        <a:pt x="1" y="1"/>
                      </a:lnTo>
                      <a:lnTo>
                        <a:pt x="1" y="1"/>
                      </a:lnTo>
                      <a:lnTo>
                        <a:pt x="1" y="1"/>
                      </a:lnTo>
                      <a:lnTo>
                        <a:pt x="356" y="356"/>
                      </a:lnTo>
                      <a:lnTo>
                        <a:pt x="672" y="790"/>
                      </a:lnTo>
                      <a:lnTo>
                        <a:pt x="672" y="790"/>
                      </a:lnTo>
                      <a:lnTo>
                        <a:pt x="356" y="356"/>
                      </a:lnTo>
                      <a:lnTo>
                        <a:pt x="1" y="1"/>
                      </a:lnTo>
                      <a:close/>
                    </a:path>
                  </a:pathLst>
                </a:custGeom>
                <a:solidFill>
                  <a:srgbClr val="829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5993175" y="3195025"/>
                  <a:ext cx="16800" cy="19775"/>
                </a:xfrm>
                <a:custGeom>
                  <a:avLst/>
                  <a:gdLst/>
                  <a:ahLst/>
                  <a:cxnLst/>
                  <a:rect l="l" t="t" r="r" b="b"/>
                  <a:pathLst>
                    <a:path w="672" h="791" fill="none" extrusionOk="0">
                      <a:moveTo>
                        <a:pt x="1" y="1"/>
                      </a:moveTo>
                      <a:lnTo>
                        <a:pt x="1" y="1"/>
                      </a:lnTo>
                      <a:lnTo>
                        <a:pt x="1" y="1"/>
                      </a:lnTo>
                      <a:lnTo>
                        <a:pt x="1" y="1"/>
                      </a:lnTo>
                      <a:lnTo>
                        <a:pt x="356" y="356"/>
                      </a:lnTo>
                      <a:lnTo>
                        <a:pt x="672" y="790"/>
                      </a:lnTo>
                      <a:lnTo>
                        <a:pt x="672" y="790"/>
                      </a:lnTo>
                      <a:lnTo>
                        <a:pt x="356" y="35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5674400" y="3195025"/>
                  <a:ext cx="350400" cy="339550"/>
                </a:xfrm>
                <a:custGeom>
                  <a:avLst/>
                  <a:gdLst/>
                  <a:ahLst/>
                  <a:cxnLst/>
                  <a:rect l="l" t="t" r="r" b="b"/>
                  <a:pathLst>
                    <a:path w="14016" h="13582" extrusionOk="0">
                      <a:moveTo>
                        <a:pt x="12752" y="1"/>
                      </a:moveTo>
                      <a:lnTo>
                        <a:pt x="12160" y="317"/>
                      </a:lnTo>
                      <a:lnTo>
                        <a:pt x="11567" y="633"/>
                      </a:lnTo>
                      <a:lnTo>
                        <a:pt x="11015" y="1027"/>
                      </a:lnTo>
                      <a:lnTo>
                        <a:pt x="10502" y="1462"/>
                      </a:lnTo>
                      <a:lnTo>
                        <a:pt x="5882" y="5725"/>
                      </a:lnTo>
                      <a:lnTo>
                        <a:pt x="3593" y="7857"/>
                      </a:lnTo>
                      <a:lnTo>
                        <a:pt x="1974" y="9436"/>
                      </a:lnTo>
                      <a:lnTo>
                        <a:pt x="1540" y="9871"/>
                      </a:lnTo>
                      <a:lnTo>
                        <a:pt x="1184" y="10344"/>
                      </a:lnTo>
                      <a:lnTo>
                        <a:pt x="869" y="10818"/>
                      </a:lnTo>
                      <a:lnTo>
                        <a:pt x="592" y="11331"/>
                      </a:lnTo>
                      <a:lnTo>
                        <a:pt x="395" y="11884"/>
                      </a:lnTo>
                      <a:lnTo>
                        <a:pt x="197" y="12437"/>
                      </a:lnTo>
                      <a:lnTo>
                        <a:pt x="79" y="12990"/>
                      </a:lnTo>
                      <a:lnTo>
                        <a:pt x="0" y="13582"/>
                      </a:lnTo>
                      <a:lnTo>
                        <a:pt x="2606" y="12239"/>
                      </a:lnTo>
                      <a:lnTo>
                        <a:pt x="4738" y="11134"/>
                      </a:lnTo>
                      <a:lnTo>
                        <a:pt x="6475" y="10147"/>
                      </a:lnTo>
                      <a:lnTo>
                        <a:pt x="7896" y="9278"/>
                      </a:lnTo>
                      <a:lnTo>
                        <a:pt x="9080" y="8449"/>
                      </a:lnTo>
                      <a:lnTo>
                        <a:pt x="10107" y="7660"/>
                      </a:lnTo>
                      <a:lnTo>
                        <a:pt x="11133" y="6831"/>
                      </a:lnTo>
                      <a:lnTo>
                        <a:pt x="12120" y="5923"/>
                      </a:lnTo>
                      <a:lnTo>
                        <a:pt x="12673" y="5410"/>
                      </a:lnTo>
                      <a:lnTo>
                        <a:pt x="13147" y="4857"/>
                      </a:lnTo>
                      <a:lnTo>
                        <a:pt x="13384" y="4541"/>
                      </a:lnTo>
                      <a:lnTo>
                        <a:pt x="13541" y="4225"/>
                      </a:lnTo>
                      <a:lnTo>
                        <a:pt x="13699" y="3909"/>
                      </a:lnTo>
                      <a:lnTo>
                        <a:pt x="13857" y="3593"/>
                      </a:lnTo>
                      <a:lnTo>
                        <a:pt x="13936" y="3278"/>
                      </a:lnTo>
                      <a:lnTo>
                        <a:pt x="14015" y="2922"/>
                      </a:lnTo>
                      <a:lnTo>
                        <a:pt x="14015" y="2606"/>
                      </a:lnTo>
                      <a:lnTo>
                        <a:pt x="14015" y="2251"/>
                      </a:lnTo>
                      <a:lnTo>
                        <a:pt x="13976" y="1896"/>
                      </a:lnTo>
                      <a:lnTo>
                        <a:pt x="13857" y="1580"/>
                      </a:lnTo>
                      <a:lnTo>
                        <a:pt x="13699" y="1225"/>
                      </a:lnTo>
                      <a:lnTo>
                        <a:pt x="13502" y="869"/>
                      </a:lnTo>
                      <a:lnTo>
                        <a:pt x="13462" y="869"/>
                      </a:lnTo>
                      <a:lnTo>
                        <a:pt x="13423" y="790"/>
                      </a:lnTo>
                      <a:lnTo>
                        <a:pt x="13107" y="356"/>
                      </a:lnTo>
                      <a:lnTo>
                        <a:pt x="12752" y="1"/>
                      </a:lnTo>
                      <a:close/>
                    </a:path>
                  </a:pathLst>
                </a:custGeom>
                <a:solidFill>
                  <a:srgbClr val="663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5674400" y="3195025"/>
                  <a:ext cx="350400" cy="339550"/>
                </a:xfrm>
                <a:custGeom>
                  <a:avLst/>
                  <a:gdLst/>
                  <a:ahLst/>
                  <a:cxnLst/>
                  <a:rect l="l" t="t" r="r" b="b"/>
                  <a:pathLst>
                    <a:path w="14016" h="13582" fill="none" extrusionOk="0">
                      <a:moveTo>
                        <a:pt x="12752" y="1"/>
                      </a:moveTo>
                      <a:lnTo>
                        <a:pt x="12752" y="1"/>
                      </a:lnTo>
                      <a:lnTo>
                        <a:pt x="12160" y="317"/>
                      </a:lnTo>
                      <a:lnTo>
                        <a:pt x="11567" y="633"/>
                      </a:lnTo>
                      <a:lnTo>
                        <a:pt x="11015" y="1027"/>
                      </a:lnTo>
                      <a:lnTo>
                        <a:pt x="10502" y="1462"/>
                      </a:lnTo>
                      <a:lnTo>
                        <a:pt x="10502" y="1462"/>
                      </a:lnTo>
                      <a:lnTo>
                        <a:pt x="5882" y="5725"/>
                      </a:lnTo>
                      <a:lnTo>
                        <a:pt x="3593" y="7857"/>
                      </a:lnTo>
                      <a:lnTo>
                        <a:pt x="1974" y="9436"/>
                      </a:lnTo>
                      <a:lnTo>
                        <a:pt x="1974" y="9436"/>
                      </a:lnTo>
                      <a:lnTo>
                        <a:pt x="1540" y="9871"/>
                      </a:lnTo>
                      <a:lnTo>
                        <a:pt x="1184" y="10344"/>
                      </a:lnTo>
                      <a:lnTo>
                        <a:pt x="869" y="10818"/>
                      </a:lnTo>
                      <a:lnTo>
                        <a:pt x="592" y="11331"/>
                      </a:lnTo>
                      <a:lnTo>
                        <a:pt x="395" y="11884"/>
                      </a:lnTo>
                      <a:lnTo>
                        <a:pt x="197" y="12437"/>
                      </a:lnTo>
                      <a:lnTo>
                        <a:pt x="79" y="12990"/>
                      </a:lnTo>
                      <a:lnTo>
                        <a:pt x="0" y="13582"/>
                      </a:lnTo>
                      <a:lnTo>
                        <a:pt x="0" y="13582"/>
                      </a:lnTo>
                      <a:lnTo>
                        <a:pt x="2606" y="12239"/>
                      </a:lnTo>
                      <a:lnTo>
                        <a:pt x="4738" y="11134"/>
                      </a:lnTo>
                      <a:lnTo>
                        <a:pt x="6475" y="10147"/>
                      </a:lnTo>
                      <a:lnTo>
                        <a:pt x="7896" y="9278"/>
                      </a:lnTo>
                      <a:lnTo>
                        <a:pt x="9080" y="8449"/>
                      </a:lnTo>
                      <a:lnTo>
                        <a:pt x="10107" y="7660"/>
                      </a:lnTo>
                      <a:lnTo>
                        <a:pt x="11133" y="6831"/>
                      </a:lnTo>
                      <a:lnTo>
                        <a:pt x="12120" y="5923"/>
                      </a:lnTo>
                      <a:lnTo>
                        <a:pt x="12120" y="5923"/>
                      </a:lnTo>
                      <a:lnTo>
                        <a:pt x="12673" y="5410"/>
                      </a:lnTo>
                      <a:lnTo>
                        <a:pt x="13147" y="4857"/>
                      </a:lnTo>
                      <a:lnTo>
                        <a:pt x="13384" y="4541"/>
                      </a:lnTo>
                      <a:lnTo>
                        <a:pt x="13541" y="4225"/>
                      </a:lnTo>
                      <a:lnTo>
                        <a:pt x="13699" y="3909"/>
                      </a:lnTo>
                      <a:lnTo>
                        <a:pt x="13857" y="3593"/>
                      </a:lnTo>
                      <a:lnTo>
                        <a:pt x="13936" y="3278"/>
                      </a:lnTo>
                      <a:lnTo>
                        <a:pt x="14015" y="2922"/>
                      </a:lnTo>
                      <a:lnTo>
                        <a:pt x="14015" y="2606"/>
                      </a:lnTo>
                      <a:lnTo>
                        <a:pt x="14015" y="2251"/>
                      </a:lnTo>
                      <a:lnTo>
                        <a:pt x="13976" y="1896"/>
                      </a:lnTo>
                      <a:lnTo>
                        <a:pt x="13857" y="1580"/>
                      </a:lnTo>
                      <a:lnTo>
                        <a:pt x="13699" y="1225"/>
                      </a:lnTo>
                      <a:lnTo>
                        <a:pt x="13502" y="869"/>
                      </a:lnTo>
                      <a:lnTo>
                        <a:pt x="13502" y="869"/>
                      </a:lnTo>
                      <a:lnTo>
                        <a:pt x="13462" y="869"/>
                      </a:lnTo>
                      <a:lnTo>
                        <a:pt x="13462" y="869"/>
                      </a:lnTo>
                      <a:lnTo>
                        <a:pt x="13462" y="869"/>
                      </a:lnTo>
                      <a:lnTo>
                        <a:pt x="13423" y="790"/>
                      </a:lnTo>
                      <a:lnTo>
                        <a:pt x="13423" y="790"/>
                      </a:lnTo>
                      <a:lnTo>
                        <a:pt x="13107" y="356"/>
                      </a:lnTo>
                      <a:lnTo>
                        <a:pt x="127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6083975" y="2350175"/>
                  <a:ext cx="178675" cy="261575"/>
                </a:xfrm>
                <a:custGeom>
                  <a:avLst/>
                  <a:gdLst/>
                  <a:ahLst/>
                  <a:cxnLst/>
                  <a:rect l="l" t="t" r="r" b="b"/>
                  <a:pathLst>
                    <a:path w="7147" h="10463" extrusionOk="0">
                      <a:moveTo>
                        <a:pt x="6554" y="1"/>
                      </a:moveTo>
                      <a:lnTo>
                        <a:pt x="2843" y="3159"/>
                      </a:lnTo>
                      <a:lnTo>
                        <a:pt x="2962" y="3712"/>
                      </a:lnTo>
                      <a:lnTo>
                        <a:pt x="3041" y="4304"/>
                      </a:lnTo>
                      <a:lnTo>
                        <a:pt x="3001" y="4817"/>
                      </a:lnTo>
                      <a:lnTo>
                        <a:pt x="2962" y="5094"/>
                      </a:lnTo>
                      <a:lnTo>
                        <a:pt x="2922" y="5330"/>
                      </a:lnTo>
                      <a:lnTo>
                        <a:pt x="2804" y="5567"/>
                      </a:lnTo>
                      <a:lnTo>
                        <a:pt x="2686" y="5804"/>
                      </a:lnTo>
                      <a:lnTo>
                        <a:pt x="2528" y="6041"/>
                      </a:lnTo>
                      <a:lnTo>
                        <a:pt x="2330" y="6199"/>
                      </a:lnTo>
                      <a:lnTo>
                        <a:pt x="2093" y="6396"/>
                      </a:lnTo>
                      <a:lnTo>
                        <a:pt x="1817" y="6554"/>
                      </a:lnTo>
                      <a:lnTo>
                        <a:pt x="1462" y="6673"/>
                      </a:lnTo>
                      <a:lnTo>
                        <a:pt x="1106" y="6791"/>
                      </a:lnTo>
                      <a:lnTo>
                        <a:pt x="1027" y="6831"/>
                      </a:lnTo>
                      <a:lnTo>
                        <a:pt x="791" y="6989"/>
                      </a:lnTo>
                      <a:lnTo>
                        <a:pt x="554" y="7304"/>
                      </a:lnTo>
                      <a:lnTo>
                        <a:pt x="396" y="7462"/>
                      </a:lnTo>
                      <a:lnTo>
                        <a:pt x="277" y="7660"/>
                      </a:lnTo>
                      <a:lnTo>
                        <a:pt x="159" y="7936"/>
                      </a:lnTo>
                      <a:lnTo>
                        <a:pt x="80" y="8173"/>
                      </a:lnTo>
                      <a:lnTo>
                        <a:pt x="1" y="8489"/>
                      </a:lnTo>
                      <a:lnTo>
                        <a:pt x="1" y="8844"/>
                      </a:lnTo>
                      <a:lnTo>
                        <a:pt x="1" y="9199"/>
                      </a:lnTo>
                      <a:lnTo>
                        <a:pt x="119" y="9594"/>
                      </a:lnTo>
                      <a:lnTo>
                        <a:pt x="238" y="10028"/>
                      </a:lnTo>
                      <a:lnTo>
                        <a:pt x="475" y="10463"/>
                      </a:lnTo>
                      <a:lnTo>
                        <a:pt x="1185" y="9831"/>
                      </a:lnTo>
                      <a:lnTo>
                        <a:pt x="1935" y="9239"/>
                      </a:lnTo>
                      <a:lnTo>
                        <a:pt x="2725" y="8686"/>
                      </a:lnTo>
                      <a:lnTo>
                        <a:pt x="3554" y="8173"/>
                      </a:lnTo>
                      <a:lnTo>
                        <a:pt x="4423" y="7739"/>
                      </a:lnTo>
                      <a:lnTo>
                        <a:pt x="5291" y="7383"/>
                      </a:lnTo>
                      <a:lnTo>
                        <a:pt x="6199" y="7067"/>
                      </a:lnTo>
                      <a:lnTo>
                        <a:pt x="7147" y="6791"/>
                      </a:lnTo>
                      <a:lnTo>
                        <a:pt x="6910" y="6515"/>
                      </a:lnTo>
                      <a:lnTo>
                        <a:pt x="6712" y="6199"/>
                      </a:lnTo>
                      <a:lnTo>
                        <a:pt x="6554" y="5844"/>
                      </a:lnTo>
                      <a:lnTo>
                        <a:pt x="6397" y="5449"/>
                      </a:lnTo>
                      <a:lnTo>
                        <a:pt x="6318" y="5015"/>
                      </a:lnTo>
                      <a:lnTo>
                        <a:pt x="6239" y="4580"/>
                      </a:lnTo>
                      <a:lnTo>
                        <a:pt x="6199" y="4107"/>
                      </a:lnTo>
                      <a:lnTo>
                        <a:pt x="6199" y="3633"/>
                      </a:lnTo>
                      <a:lnTo>
                        <a:pt x="6199" y="2646"/>
                      </a:lnTo>
                      <a:lnTo>
                        <a:pt x="6278" y="1698"/>
                      </a:lnTo>
                      <a:lnTo>
                        <a:pt x="6397" y="790"/>
                      </a:lnTo>
                      <a:lnTo>
                        <a:pt x="6554"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6083975" y="2350175"/>
                  <a:ext cx="178675" cy="261575"/>
                </a:xfrm>
                <a:custGeom>
                  <a:avLst/>
                  <a:gdLst/>
                  <a:ahLst/>
                  <a:cxnLst/>
                  <a:rect l="l" t="t" r="r" b="b"/>
                  <a:pathLst>
                    <a:path w="7147" h="10463" fill="none" extrusionOk="0">
                      <a:moveTo>
                        <a:pt x="6554" y="1"/>
                      </a:moveTo>
                      <a:lnTo>
                        <a:pt x="6554" y="1"/>
                      </a:lnTo>
                      <a:lnTo>
                        <a:pt x="6397" y="790"/>
                      </a:lnTo>
                      <a:lnTo>
                        <a:pt x="6278" y="1698"/>
                      </a:lnTo>
                      <a:lnTo>
                        <a:pt x="6199" y="2646"/>
                      </a:lnTo>
                      <a:lnTo>
                        <a:pt x="6199" y="3633"/>
                      </a:lnTo>
                      <a:lnTo>
                        <a:pt x="6199" y="4107"/>
                      </a:lnTo>
                      <a:lnTo>
                        <a:pt x="6239" y="4580"/>
                      </a:lnTo>
                      <a:lnTo>
                        <a:pt x="6318" y="5015"/>
                      </a:lnTo>
                      <a:lnTo>
                        <a:pt x="6397" y="5449"/>
                      </a:lnTo>
                      <a:lnTo>
                        <a:pt x="6554" y="5844"/>
                      </a:lnTo>
                      <a:lnTo>
                        <a:pt x="6712" y="6199"/>
                      </a:lnTo>
                      <a:lnTo>
                        <a:pt x="6910" y="6515"/>
                      </a:lnTo>
                      <a:lnTo>
                        <a:pt x="7147" y="6791"/>
                      </a:lnTo>
                      <a:lnTo>
                        <a:pt x="7147" y="6791"/>
                      </a:lnTo>
                      <a:lnTo>
                        <a:pt x="6199" y="7067"/>
                      </a:lnTo>
                      <a:lnTo>
                        <a:pt x="5291" y="7383"/>
                      </a:lnTo>
                      <a:lnTo>
                        <a:pt x="4423" y="7739"/>
                      </a:lnTo>
                      <a:lnTo>
                        <a:pt x="3554" y="8173"/>
                      </a:lnTo>
                      <a:lnTo>
                        <a:pt x="2725" y="8686"/>
                      </a:lnTo>
                      <a:lnTo>
                        <a:pt x="1935" y="9239"/>
                      </a:lnTo>
                      <a:lnTo>
                        <a:pt x="1185" y="9831"/>
                      </a:lnTo>
                      <a:lnTo>
                        <a:pt x="475" y="10463"/>
                      </a:lnTo>
                      <a:lnTo>
                        <a:pt x="475" y="10463"/>
                      </a:lnTo>
                      <a:lnTo>
                        <a:pt x="238" y="10028"/>
                      </a:lnTo>
                      <a:lnTo>
                        <a:pt x="119" y="9594"/>
                      </a:lnTo>
                      <a:lnTo>
                        <a:pt x="1" y="9199"/>
                      </a:lnTo>
                      <a:lnTo>
                        <a:pt x="1" y="8844"/>
                      </a:lnTo>
                      <a:lnTo>
                        <a:pt x="1" y="8489"/>
                      </a:lnTo>
                      <a:lnTo>
                        <a:pt x="80" y="8173"/>
                      </a:lnTo>
                      <a:lnTo>
                        <a:pt x="159" y="7936"/>
                      </a:lnTo>
                      <a:lnTo>
                        <a:pt x="277" y="7660"/>
                      </a:lnTo>
                      <a:lnTo>
                        <a:pt x="396" y="7462"/>
                      </a:lnTo>
                      <a:lnTo>
                        <a:pt x="554" y="7304"/>
                      </a:lnTo>
                      <a:lnTo>
                        <a:pt x="791" y="6989"/>
                      </a:lnTo>
                      <a:lnTo>
                        <a:pt x="1027" y="6831"/>
                      </a:lnTo>
                      <a:lnTo>
                        <a:pt x="1106" y="6791"/>
                      </a:lnTo>
                      <a:lnTo>
                        <a:pt x="1106" y="6791"/>
                      </a:lnTo>
                      <a:lnTo>
                        <a:pt x="1462" y="6673"/>
                      </a:lnTo>
                      <a:lnTo>
                        <a:pt x="1817" y="6554"/>
                      </a:lnTo>
                      <a:lnTo>
                        <a:pt x="2093" y="6396"/>
                      </a:lnTo>
                      <a:lnTo>
                        <a:pt x="2330" y="6199"/>
                      </a:lnTo>
                      <a:lnTo>
                        <a:pt x="2528" y="6041"/>
                      </a:lnTo>
                      <a:lnTo>
                        <a:pt x="2686" y="5804"/>
                      </a:lnTo>
                      <a:lnTo>
                        <a:pt x="2804" y="5567"/>
                      </a:lnTo>
                      <a:lnTo>
                        <a:pt x="2922" y="5330"/>
                      </a:lnTo>
                      <a:lnTo>
                        <a:pt x="2962" y="5094"/>
                      </a:lnTo>
                      <a:lnTo>
                        <a:pt x="3001" y="4817"/>
                      </a:lnTo>
                      <a:lnTo>
                        <a:pt x="3041" y="4304"/>
                      </a:lnTo>
                      <a:lnTo>
                        <a:pt x="2962" y="3712"/>
                      </a:lnTo>
                      <a:lnTo>
                        <a:pt x="2843" y="3159"/>
                      </a:lnTo>
                      <a:lnTo>
                        <a:pt x="65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p:nvPr/>
              </p:nvSpPr>
              <p:spPr>
                <a:xfrm>
                  <a:off x="6154050" y="2423225"/>
                  <a:ext cx="7925" cy="32575"/>
                </a:xfrm>
                <a:custGeom>
                  <a:avLst/>
                  <a:gdLst/>
                  <a:ahLst/>
                  <a:cxnLst/>
                  <a:rect l="l" t="t" r="r" b="b"/>
                  <a:pathLst>
                    <a:path w="317" h="1303" extrusionOk="0">
                      <a:moveTo>
                        <a:pt x="277" y="0"/>
                      </a:moveTo>
                      <a:lnTo>
                        <a:pt x="1" y="237"/>
                      </a:lnTo>
                      <a:lnTo>
                        <a:pt x="119" y="750"/>
                      </a:lnTo>
                      <a:lnTo>
                        <a:pt x="198" y="1303"/>
                      </a:lnTo>
                      <a:lnTo>
                        <a:pt x="159" y="790"/>
                      </a:lnTo>
                      <a:lnTo>
                        <a:pt x="40" y="237"/>
                      </a:lnTo>
                      <a:lnTo>
                        <a:pt x="31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154050" y="2423225"/>
                  <a:ext cx="7925" cy="32575"/>
                </a:xfrm>
                <a:custGeom>
                  <a:avLst/>
                  <a:gdLst/>
                  <a:ahLst/>
                  <a:cxnLst/>
                  <a:rect l="l" t="t" r="r" b="b"/>
                  <a:pathLst>
                    <a:path w="317" h="1303" fill="none" extrusionOk="0">
                      <a:moveTo>
                        <a:pt x="277" y="0"/>
                      </a:moveTo>
                      <a:lnTo>
                        <a:pt x="1" y="237"/>
                      </a:lnTo>
                      <a:lnTo>
                        <a:pt x="1" y="237"/>
                      </a:lnTo>
                      <a:lnTo>
                        <a:pt x="119" y="750"/>
                      </a:lnTo>
                      <a:lnTo>
                        <a:pt x="198" y="1303"/>
                      </a:lnTo>
                      <a:lnTo>
                        <a:pt x="198" y="1303"/>
                      </a:lnTo>
                      <a:lnTo>
                        <a:pt x="198" y="1303"/>
                      </a:lnTo>
                      <a:lnTo>
                        <a:pt x="198" y="1303"/>
                      </a:lnTo>
                      <a:lnTo>
                        <a:pt x="159" y="790"/>
                      </a:lnTo>
                      <a:lnTo>
                        <a:pt x="40" y="237"/>
                      </a:lnTo>
                      <a:lnTo>
                        <a:pt x="317" y="0"/>
                      </a:lnTo>
                      <a:lnTo>
                        <a:pt x="317" y="0"/>
                      </a:lnTo>
                      <a:lnTo>
                        <a:pt x="2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160975" y="2387675"/>
                  <a:ext cx="42450" cy="35575"/>
                </a:xfrm>
                <a:custGeom>
                  <a:avLst/>
                  <a:gdLst/>
                  <a:ahLst/>
                  <a:cxnLst/>
                  <a:rect l="l" t="t" r="r" b="b"/>
                  <a:pathLst>
                    <a:path w="1698" h="1423" extrusionOk="0">
                      <a:moveTo>
                        <a:pt x="1698" y="1"/>
                      </a:moveTo>
                      <a:lnTo>
                        <a:pt x="0" y="1422"/>
                      </a:lnTo>
                      <a:lnTo>
                        <a:pt x="40" y="1422"/>
                      </a:lnTo>
                      <a:lnTo>
                        <a:pt x="1698"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160975" y="2387675"/>
                  <a:ext cx="42450" cy="35575"/>
                </a:xfrm>
                <a:custGeom>
                  <a:avLst/>
                  <a:gdLst/>
                  <a:ahLst/>
                  <a:cxnLst/>
                  <a:rect l="l" t="t" r="r" b="b"/>
                  <a:pathLst>
                    <a:path w="1698" h="1423" fill="none" extrusionOk="0">
                      <a:moveTo>
                        <a:pt x="1698" y="1"/>
                      </a:moveTo>
                      <a:lnTo>
                        <a:pt x="0" y="1422"/>
                      </a:lnTo>
                      <a:lnTo>
                        <a:pt x="0" y="1422"/>
                      </a:lnTo>
                      <a:lnTo>
                        <a:pt x="40" y="1422"/>
                      </a:lnTo>
                      <a:lnTo>
                        <a:pt x="16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155050" y="2381775"/>
                  <a:ext cx="56275" cy="74025"/>
                </a:xfrm>
                <a:custGeom>
                  <a:avLst/>
                  <a:gdLst/>
                  <a:ahLst/>
                  <a:cxnLst/>
                  <a:rect l="l" t="t" r="r" b="b"/>
                  <a:pathLst>
                    <a:path w="2251" h="2961" extrusionOk="0">
                      <a:moveTo>
                        <a:pt x="2172" y="0"/>
                      </a:moveTo>
                      <a:lnTo>
                        <a:pt x="1935" y="237"/>
                      </a:lnTo>
                      <a:lnTo>
                        <a:pt x="277" y="1658"/>
                      </a:lnTo>
                      <a:lnTo>
                        <a:pt x="0" y="1895"/>
                      </a:lnTo>
                      <a:lnTo>
                        <a:pt x="119" y="2448"/>
                      </a:lnTo>
                      <a:lnTo>
                        <a:pt x="158" y="2961"/>
                      </a:lnTo>
                      <a:lnTo>
                        <a:pt x="514" y="2882"/>
                      </a:lnTo>
                      <a:lnTo>
                        <a:pt x="830" y="2724"/>
                      </a:lnTo>
                      <a:lnTo>
                        <a:pt x="1145" y="2527"/>
                      </a:lnTo>
                      <a:lnTo>
                        <a:pt x="1461" y="2290"/>
                      </a:lnTo>
                      <a:lnTo>
                        <a:pt x="1738" y="2013"/>
                      </a:lnTo>
                      <a:lnTo>
                        <a:pt x="1974" y="1698"/>
                      </a:lnTo>
                      <a:lnTo>
                        <a:pt x="2132" y="1382"/>
                      </a:lnTo>
                      <a:lnTo>
                        <a:pt x="2211" y="1066"/>
                      </a:lnTo>
                      <a:lnTo>
                        <a:pt x="2251" y="790"/>
                      </a:lnTo>
                      <a:lnTo>
                        <a:pt x="2251" y="553"/>
                      </a:lnTo>
                      <a:lnTo>
                        <a:pt x="2211" y="276"/>
                      </a:lnTo>
                      <a:lnTo>
                        <a:pt x="2172" y="0"/>
                      </a:lnTo>
                      <a:close/>
                    </a:path>
                  </a:pathLst>
                </a:custGeom>
                <a:solidFill>
                  <a:srgbClr val="663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155050" y="2381775"/>
                  <a:ext cx="56275" cy="74025"/>
                </a:xfrm>
                <a:custGeom>
                  <a:avLst/>
                  <a:gdLst/>
                  <a:ahLst/>
                  <a:cxnLst/>
                  <a:rect l="l" t="t" r="r" b="b"/>
                  <a:pathLst>
                    <a:path w="2251" h="2961" fill="none" extrusionOk="0">
                      <a:moveTo>
                        <a:pt x="2172" y="0"/>
                      </a:moveTo>
                      <a:lnTo>
                        <a:pt x="1935" y="237"/>
                      </a:lnTo>
                      <a:lnTo>
                        <a:pt x="277" y="1658"/>
                      </a:lnTo>
                      <a:lnTo>
                        <a:pt x="0" y="1895"/>
                      </a:lnTo>
                      <a:lnTo>
                        <a:pt x="0" y="1895"/>
                      </a:lnTo>
                      <a:lnTo>
                        <a:pt x="119" y="2448"/>
                      </a:lnTo>
                      <a:lnTo>
                        <a:pt x="158" y="2961"/>
                      </a:lnTo>
                      <a:lnTo>
                        <a:pt x="158" y="2961"/>
                      </a:lnTo>
                      <a:lnTo>
                        <a:pt x="514" y="2882"/>
                      </a:lnTo>
                      <a:lnTo>
                        <a:pt x="830" y="2724"/>
                      </a:lnTo>
                      <a:lnTo>
                        <a:pt x="1145" y="2527"/>
                      </a:lnTo>
                      <a:lnTo>
                        <a:pt x="1461" y="2290"/>
                      </a:lnTo>
                      <a:lnTo>
                        <a:pt x="1738" y="2013"/>
                      </a:lnTo>
                      <a:lnTo>
                        <a:pt x="1974" y="1698"/>
                      </a:lnTo>
                      <a:lnTo>
                        <a:pt x="2132" y="1382"/>
                      </a:lnTo>
                      <a:lnTo>
                        <a:pt x="2211" y="1066"/>
                      </a:lnTo>
                      <a:lnTo>
                        <a:pt x="2211" y="1066"/>
                      </a:lnTo>
                      <a:lnTo>
                        <a:pt x="2251" y="790"/>
                      </a:lnTo>
                      <a:lnTo>
                        <a:pt x="2251" y="553"/>
                      </a:lnTo>
                      <a:lnTo>
                        <a:pt x="2211" y="276"/>
                      </a:lnTo>
                      <a:lnTo>
                        <a:pt x="21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6060300" y="2123175"/>
                  <a:ext cx="241825" cy="306975"/>
                </a:xfrm>
                <a:custGeom>
                  <a:avLst/>
                  <a:gdLst/>
                  <a:ahLst/>
                  <a:cxnLst/>
                  <a:rect l="l" t="t" r="r" b="b"/>
                  <a:pathLst>
                    <a:path w="9673" h="12279" extrusionOk="0">
                      <a:moveTo>
                        <a:pt x="5014" y="1"/>
                      </a:moveTo>
                      <a:lnTo>
                        <a:pt x="4422" y="119"/>
                      </a:lnTo>
                      <a:lnTo>
                        <a:pt x="4106" y="198"/>
                      </a:lnTo>
                      <a:lnTo>
                        <a:pt x="3830" y="277"/>
                      </a:lnTo>
                      <a:lnTo>
                        <a:pt x="3277" y="553"/>
                      </a:lnTo>
                      <a:lnTo>
                        <a:pt x="2764" y="909"/>
                      </a:lnTo>
                      <a:lnTo>
                        <a:pt x="2330" y="1303"/>
                      </a:lnTo>
                      <a:lnTo>
                        <a:pt x="1895" y="1777"/>
                      </a:lnTo>
                      <a:lnTo>
                        <a:pt x="1540" y="2290"/>
                      </a:lnTo>
                      <a:lnTo>
                        <a:pt x="1224" y="2843"/>
                      </a:lnTo>
                      <a:lnTo>
                        <a:pt x="908" y="3435"/>
                      </a:lnTo>
                      <a:lnTo>
                        <a:pt x="672" y="4067"/>
                      </a:lnTo>
                      <a:lnTo>
                        <a:pt x="474" y="4699"/>
                      </a:lnTo>
                      <a:lnTo>
                        <a:pt x="316" y="5370"/>
                      </a:lnTo>
                      <a:lnTo>
                        <a:pt x="198" y="6041"/>
                      </a:lnTo>
                      <a:lnTo>
                        <a:pt x="79" y="6673"/>
                      </a:lnTo>
                      <a:lnTo>
                        <a:pt x="40" y="7304"/>
                      </a:lnTo>
                      <a:lnTo>
                        <a:pt x="0" y="7896"/>
                      </a:lnTo>
                      <a:lnTo>
                        <a:pt x="40" y="8489"/>
                      </a:lnTo>
                      <a:lnTo>
                        <a:pt x="79" y="9081"/>
                      </a:lnTo>
                      <a:lnTo>
                        <a:pt x="237" y="9633"/>
                      </a:lnTo>
                      <a:lnTo>
                        <a:pt x="474" y="10147"/>
                      </a:lnTo>
                      <a:lnTo>
                        <a:pt x="751" y="10620"/>
                      </a:lnTo>
                      <a:lnTo>
                        <a:pt x="1066" y="11055"/>
                      </a:lnTo>
                      <a:lnTo>
                        <a:pt x="1461" y="11410"/>
                      </a:lnTo>
                      <a:lnTo>
                        <a:pt x="1895" y="11686"/>
                      </a:lnTo>
                      <a:lnTo>
                        <a:pt x="2330" y="11963"/>
                      </a:lnTo>
                      <a:lnTo>
                        <a:pt x="2843" y="12121"/>
                      </a:lnTo>
                      <a:lnTo>
                        <a:pt x="3356" y="12239"/>
                      </a:lnTo>
                      <a:lnTo>
                        <a:pt x="3909" y="12279"/>
                      </a:lnTo>
                      <a:lnTo>
                        <a:pt x="4462" y="12239"/>
                      </a:lnTo>
                      <a:lnTo>
                        <a:pt x="5014" y="12160"/>
                      </a:lnTo>
                      <a:lnTo>
                        <a:pt x="5567" y="11963"/>
                      </a:lnTo>
                      <a:lnTo>
                        <a:pt x="6120" y="11726"/>
                      </a:lnTo>
                      <a:lnTo>
                        <a:pt x="6633" y="11371"/>
                      </a:lnTo>
                      <a:lnTo>
                        <a:pt x="6988" y="11134"/>
                      </a:lnTo>
                      <a:lnTo>
                        <a:pt x="7265" y="10857"/>
                      </a:lnTo>
                      <a:lnTo>
                        <a:pt x="7541" y="10620"/>
                      </a:lnTo>
                      <a:lnTo>
                        <a:pt x="7778" y="10344"/>
                      </a:lnTo>
                      <a:lnTo>
                        <a:pt x="7975" y="10068"/>
                      </a:lnTo>
                      <a:lnTo>
                        <a:pt x="8173" y="9752"/>
                      </a:lnTo>
                      <a:lnTo>
                        <a:pt x="8488" y="9120"/>
                      </a:lnTo>
                      <a:lnTo>
                        <a:pt x="8765" y="8410"/>
                      </a:lnTo>
                      <a:lnTo>
                        <a:pt x="9041" y="7581"/>
                      </a:lnTo>
                      <a:lnTo>
                        <a:pt x="9515" y="5528"/>
                      </a:lnTo>
                      <a:lnTo>
                        <a:pt x="9633" y="4935"/>
                      </a:lnTo>
                      <a:lnTo>
                        <a:pt x="9673" y="4343"/>
                      </a:lnTo>
                      <a:lnTo>
                        <a:pt x="9633" y="3791"/>
                      </a:lnTo>
                      <a:lnTo>
                        <a:pt x="9515" y="3238"/>
                      </a:lnTo>
                      <a:lnTo>
                        <a:pt x="9357" y="2725"/>
                      </a:lnTo>
                      <a:lnTo>
                        <a:pt x="9120" y="2211"/>
                      </a:lnTo>
                      <a:lnTo>
                        <a:pt x="8844" y="1777"/>
                      </a:lnTo>
                      <a:lnTo>
                        <a:pt x="8488" y="1343"/>
                      </a:lnTo>
                      <a:lnTo>
                        <a:pt x="8094" y="988"/>
                      </a:lnTo>
                      <a:lnTo>
                        <a:pt x="7699" y="672"/>
                      </a:lnTo>
                      <a:lnTo>
                        <a:pt x="7225" y="395"/>
                      </a:lnTo>
                      <a:lnTo>
                        <a:pt x="6712" y="198"/>
                      </a:lnTo>
                      <a:lnTo>
                        <a:pt x="6159" y="79"/>
                      </a:lnTo>
                      <a:lnTo>
                        <a:pt x="5606"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6142225" y="2110350"/>
                  <a:ext cx="187550" cy="199400"/>
                </a:xfrm>
                <a:custGeom>
                  <a:avLst/>
                  <a:gdLst/>
                  <a:ahLst/>
                  <a:cxnLst/>
                  <a:rect l="l" t="t" r="r" b="b"/>
                  <a:pathLst>
                    <a:path w="7502" h="7976" extrusionOk="0">
                      <a:moveTo>
                        <a:pt x="1698" y="0"/>
                      </a:moveTo>
                      <a:lnTo>
                        <a:pt x="1303" y="79"/>
                      </a:lnTo>
                      <a:lnTo>
                        <a:pt x="908" y="198"/>
                      </a:lnTo>
                      <a:lnTo>
                        <a:pt x="434" y="316"/>
                      </a:lnTo>
                      <a:lnTo>
                        <a:pt x="0" y="514"/>
                      </a:lnTo>
                      <a:lnTo>
                        <a:pt x="316" y="1027"/>
                      </a:lnTo>
                      <a:lnTo>
                        <a:pt x="632" y="1501"/>
                      </a:lnTo>
                      <a:lnTo>
                        <a:pt x="987" y="1935"/>
                      </a:lnTo>
                      <a:lnTo>
                        <a:pt x="1343" y="2330"/>
                      </a:lnTo>
                      <a:lnTo>
                        <a:pt x="2093" y="3040"/>
                      </a:lnTo>
                      <a:lnTo>
                        <a:pt x="2764" y="3672"/>
                      </a:lnTo>
                      <a:lnTo>
                        <a:pt x="3395" y="4225"/>
                      </a:lnTo>
                      <a:lnTo>
                        <a:pt x="3672" y="4501"/>
                      </a:lnTo>
                      <a:lnTo>
                        <a:pt x="3909" y="4817"/>
                      </a:lnTo>
                      <a:lnTo>
                        <a:pt x="4106" y="5093"/>
                      </a:lnTo>
                      <a:lnTo>
                        <a:pt x="4264" y="5409"/>
                      </a:lnTo>
                      <a:lnTo>
                        <a:pt x="4343" y="5764"/>
                      </a:lnTo>
                      <a:lnTo>
                        <a:pt x="4382" y="6120"/>
                      </a:lnTo>
                      <a:lnTo>
                        <a:pt x="4461" y="6475"/>
                      </a:lnTo>
                      <a:lnTo>
                        <a:pt x="4580" y="6830"/>
                      </a:lnTo>
                      <a:lnTo>
                        <a:pt x="4738" y="7107"/>
                      </a:lnTo>
                      <a:lnTo>
                        <a:pt x="4975" y="7383"/>
                      </a:lnTo>
                      <a:lnTo>
                        <a:pt x="5211" y="7620"/>
                      </a:lnTo>
                      <a:lnTo>
                        <a:pt x="5488" y="7778"/>
                      </a:lnTo>
                      <a:lnTo>
                        <a:pt x="5804" y="7896"/>
                      </a:lnTo>
                      <a:lnTo>
                        <a:pt x="6119" y="7975"/>
                      </a:lnTo>
                      <a:lnTo>
                        <a:pt x="6396" y="7975"/>
                      </a:lnTo>
                      <a:lnTo>
                        <a:pt x="6672" y="7936"/>
                      </a:lnTo>
                      <a:lnTo>
                        <a:pt x="6949" y="7857"/>
                      </a:lnTo>
                      <a:lnTo>
                        <a:pt x="7185" y="7659"/>
                      </a:lnTo>
                      <a:lnTo>
                        <a:pt x="7343" y="7422"/>
                      </a:lnTo>
                      <a:lnTo>
                        <a:pt x="7462" y="7107"/>
                      </a:lnTo>
                      <a:lnTo>
                        <a:pt x="7501" y="6712"/>
                      </a:lnTo>
                      <a:lnTo>
                        <a:pt x="7501" y="6238"/>
                      </a:lnTo>
                      <a:lnTo>
                        <a:pt x="7383" y="5725"/>
                      </a:lnTo>
                      <a:lnTo>
                        <a:pt x="7264" y="5133"/>
                      </a:lnTo>
                      <a:lnTo>
                        <a:pt x="7067" y="4501"/>
                      </a:lnTo>
                      <a:lnTo>
                        <a:pt x="6870" y="3909"/>
                      </a:lnTo>
                      <a:lnTo>
                        <a:pt x="6593" y="3277"/>
                      </a:lnTo>
                      <a:lnTo>
                        <a:pt x="6238" y="2645"/>
                      </a:lnTo>
                      <a:lnTo>
                        <a:pt x="5883" y="2053"/>
                      </a:lnTo>
                      <a:lnTo>
                        <a:pt x="5448" y="1540"/>
                      </a:lnTo>
                      <a:lnTo>
                        <a:pt x="4975" y="1027"/>
                      </a:lnTo>
                      <a:lnTo>
                        <a:pt x="4698" y="829"/>
                      </a:lnTo>
                      <a:lnTo>
                        <a:pt x="4422" y="632"/>
                      </a:lnTo>
                      <a:lnTo>
                        <a:pt x="4146" y="474"/>
                      </a:lnTo>
                      <a:lnTo>
                        <a:pt x="3830" y="316"/>
                      </a:lnTo>
                      <a:lnTo>
                        <a:pt x="3514" y="198"/>
                      </a:lnTo>
                      <a:lnTo>
                        <a:pt x="3198" y="79"/>
                      </a:lnTo>
                      <a:lnTo>
                        <a:pt x="2843" y="40"/>
                      </a:lnTo>
                      <a:lnTo>
                        <a:pt x="24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6127425" y="2120225"/>
                  <a:ext cx="74025" cy="63175"/>
                </a:xfrm>
                <a:custGeom>
                  <a:avLst/>
                  <a:gdLst/>
                  <a:ahLst/>
                  <a:cxnLst/>
                  <a:rect l="l" t="t" r="r" b="b"/>
                  <a:pathLst>
                    <a:path w="2961" h="2527" extrusionOk="0">
                      <a:moveTo>
                        <a:pt x="987" y="0"/>
                      </a:moveTo>
                      <a:lnTo>
                        <a:pt x="711" y="79"/>
                      </a:lnTo>
                      <a:lnTo>
                        <a:pt x="434" y="197"/>
                      </a:lnTo>
                      <a:lnTo>
                        <a:pt x="237" y="355"/>
                      </a:lnTo>
                      <a:lnTo>
                        <a:pt x="40" y="553"/>
                      </a:lnTo>
                      <a:lnTo>
                        <a:pt x="0" y="790"/>
                      </a:lnTo>
                      <a:lnTo>
                        <a:pt x="0" y="1027"/>
                      </a:lnTo>
                      <a:lnTo>
                        <a:pt x="40" y="1263"/>
                      </a:lnTo>
                      <a:lnTo>
                        <a:pt x="118" y="1500"/>
                      </a:lnTo>
                      <a:lnTo>
                        <a:pt x="197" y="1698"/>
                      </a:lnTo>
                      <a:lnTo>
                        <a:pt x="316" y="1895"/>
                      </a:lnTo>
                      <a:lnTo>
                        <a:pt x="474" y="2053"/>
                      </a:lnTo>
                      <a:lnTo>
                        <a:pt x="671" y="2211"/>
                      </a:lnTo>
                      <a:lnTo>
                        <a:pt x="869" y="2329"/>
                      </a:lnTo>
                      <a:lnTo>
                        <a:pt x="1105" y="2408"/>
                      </a:lnTo>
                      <a:lnTo>
                        <a:pt x="1382" y="2487"/>
                      </a:lnTo>
                      <a:lnTo>
                        <a:pt x="1658" y="2527"/>
                      </a:lnTo>
                      <a:lnTo>
                        <a:pt x="1935" y="2527"/>
                      </a:lnTo>
                      <a:lnTo>
                        <a:pt x="2250" y="2487"/>
                      </a:lnTo>
                      <a:lnTo>
                        <a:pt x="2606" y="2408"/>
                      </a:lnTo>
                      <a:lnTo>
                        <a:pt x="2961" y="2290"/>
                      </a:lnTo>
                      <a:lnTo>
                        <a:pt x="2764" y="2329"/>
                      </a:lnTo>
                      <a:lnTo>
                        <a:pt x="2448" y="2329"/>
                      </a:lnTo>
                      <a:lnTo>
                        <a:pt x="2092" y="2290"/>
                      </a:lnTo>
                      <a:lnTo>
                        <a:pt x="1895" y="2211"/>
                      </a:lnTo>
                      <a:lnTo>
                        <a:pt x="1737" y="2132"/>
                      </a:lnTo>
                      <a:lnTo>
                        <a:pt x="1540" y="1974"/>
                      </a:lnTo>
                      <a:lnTo>
                        <a:pt x="1382" y="1816"/>
                      </a:lnTo>
                      <a:lnTo>
                        <a:pt x="1263" y="1658"/>
                      </a:lnTo>
                      <a:lnTo>
                        <a:pt x="1145" y="1421"/>
                      </a:lnTo>
                      <a:lnTo>
                        <a:pt x="1066" y="1145"/>
                      </a:lnTo>
                      <a:lnTo>
                        <a:pt x="987" y="790"/>
                      </a:lnTo>
                      <a:lnTo>
                        <a:pt x="987" y="434"/>
                      </a:lnTo>
                      <a:lnTo>
                        <a:pt x="9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6159975" y="2248525"/>
                  <a:ext cx="15825" cy="23700"/>
                </a:xfrm>
                <a:custGeom>
                  <a:avLst/>
                  <a:gdLst/>
                  <a:ahLst/>
                  <a:cxnLst/>
                  <a:rect l="l" t="t" r="r" b="b"/>
                  <a:pathLst>
                    <a:path w="633" h="948" extrusionOk="0">
                      <a:moveTo>
                        <a:pt x="396" y="0"/>
                      </a:moveTo>
                      <a:lnTo>
                        <a:pt x="277" y="40"/>
                      </a:lnTo>
                      <a:lnTo>
                        <a:pt x="159" y="119"/>
                      </a:lnTo>
                      <a:lnTo>
                        <a:pt x="40" y="237"/>
                      </a:lnTo>
                      <a:lnTo>
                        <a:pt x="1" y="435"/>
                      </a:lnTo>
                      <a:lnTo>
                        <a:pt x="1" y="593"/>
                      </a:lnTo>
                      <a:lnTo>
                        <a:pt x="40" y="750"/>
                      </a:lnTo>
                      <a:lnTo>
                        <a:pt x="119" y="869"/>
                      </a:lnTo>
                      <a:lnTo>
                        <a:pt x="238" y="948"/>
                      </a:lnTo>
                      <a:lnTo>
                        <a:pt x="356" y="948"/>
                      </a:lnTo>
                      <a:lnTo>
                        <a:pt x="475" y="829"/>
                      </a:lnTo>
                      <a:lnTo>
                        <a:pt x="554" y="711"/>
                      </a:lnTo>
                      <a:lnTo>
                        <a:pt x="593" y="514"/>
                      </a:lnTo>
                      <a:lnTo>
                        <a:pt x="633" y="356"/>
                      </a:lnTo>
                      <a:lnTo>
                        <a:pt x="593" y="158"/>
                      </a:lnTo>
                      <a:lnTo>
                        <a:pt x="514" y="79"/>
                      </a:lnTo>
                      <a:lnTo>
                        <a:pt x="39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6079050" y="2235700"/>
                  <a:ext cx="15825" cy="23700"/>
                </a:xfrm>
                <a:custGeom>
                  <a:avLst/>
                  <a:gdLst/>
                  <a:ahLst/>
                  <a:cxnLst/>
                  <a:rect l="l" t="t" r="r" b="b"/>
                  <a:pathLst>
                    <a:path w="633" h="948" extrusionOk="0">
                      <a:moveTo>
                        <a:pt x="277" y="0"/>
                      </a:moveTo>
                      <a:lnTo>
                        <a:pt x="158" y="79"/>
                      </a:lnTo>
                      <a:lnTo>
                        <a:pt x="80" y="237"/>
                      </a:lnTo>
                      <a:lnTo>
                        <a:pt x="40" y="395"/>
                      </a:lnTo>
                      <a:lnTo>
                        <a:pt x="1" y="592"/>
                      </a:lnTo>
                      <a:lnTo>
                        <a:pt x="40" y="750"/>
                      </a:lnTo>
                      <a:lnTo>
                        <a:pt x="119" y="869"/>
                      </a:lnTo>
                      <a:lnTo>
                        <a:pt x="237" y="948"/>
                      </a:lnTo>
                      <a:lnTo>
                        <a:pt x="395" y="908"/>
                      </a:lnTo>
                      <a:lnTo>
                        <a:pt x="474" y="829"/>
                      </a:lnTo>
                      <a:lnTo>
                        <a:pt x="593" y="711"/>
                      </a:lnTo>
                      <a:lnTo>
                        <a:pt x="632" y="513"/>
                      </a:lnTo>
                      <a:lnTo>
                        <a:pt x="632" y="316"/>
                      </a:lnTo>
                      <a:lnTo>
                        <a:pt x="632" y="158"/>
                      </a:lnTo>
                      <a:lnTo>
                        <a:pt x="553" y="40"/>
                      </a:lnTo>
                      <a:lnTo>
                        <a:pt x="4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6076100" y="2228775"/>
                  <a:ext cx="14825" cy="8925"/>
                </a:xfrm>
                <a:custGeom>
                  <a:avLst/>
                  <a:gdLst/>
                  <a:ahLst/>
                  <a:cxnLst/>
                  <a:rect l="l" t="t" r="r" b="b"/>
                  <a:pathLst>
                    <a:path w="593" h="357" extrusionOk="0">
                      <a:moveTo>
                        <a:pt x="0" y="1"/>
                      </a:moveTo>
                      <a:lnTo>
                        <a:pt x="40" y="119"/>
                      </a:lnTo>
                      <a:lnTo>
                        <a:pt x="158" y="238"/>
                      </a:lnTo>
                      <a:lnTo>
                        <a:pt x="276" y="317"/>
                      </a:lnTo>
                      <a:lnTo>
                        <a:pt x="355" y="356"/>
                      </a:lnTo>
                      <a:lnTo>
                        <a:pt x="474" y="356"/>
                      </a:lnTo>
                      <a:lnTo>
                        <a:pt x="592" y="31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6084975" y="2263325"/>
                  <a:ext cx="30625" cy="46425"/>
                </a:xfrm>
                <a:custGeom>
                  <a:avLst/>
                  <a:gdLst/>
                  <a:ahLst/>
                  <a:cxnLst/>
                  <a:rect l="l" t="t" r="r" b="b"/>
                  <a:pathLst>
                    <a:path w="1225" h="1857" extrusionOk="0">
                      <a:moveTo>
                        <a:pt x="1224" y="1"/>
                      </a:moveTo>
                      <a:lnTo>
                        <a:pt x="948" y="395"/>
                      </a:lnTo>
                      <a:lnTo>
                        <a:pt x="672" y="790"/>
                      </a:lnTo>
                      <a:lnTo>
                        <a:pt x="356" y="1145"/>
                      </a:lnTo>
                      <a:lnTo>
                        <a:pt x="0" y="1501"/>
                      </a:lnTo>
                      <a:lnTo>
                        <a:pt x="198" y="1659"/>
                      </a:lnTo>
                      <a:lnTo>
                        <a:pt x="395" y="1777"/>
                      </a:lnTo>
                      <a:lnTo>
                        <a:pt x="632" y="1817"/>
                      </a:lnTo>
                      <a:lnTo>
                        <a:pt x="908" y="1856"/>
                      </a:lnTo>
                      <a:lnTo>
                        <a:pt x="1224" y="1"/>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6127425" y="2321550"/>
                  <a:ext cx="51325" cy="18775"/>
                </a:xfrm>
                <a:custGeom>
                  <a:avLst/>
                  <a:gdLst/>
                  <a:ahLst/>
                  <a:cxnLst/>
                  <a:rect l="l" t="t" r="r" b="b"/>
                  <a:pathLst>
                    <a:path w="2053" h="751" extrusionOk="0">
                      <a:moveTo>
                        <a:pt x="1974" y="1"/>
                      </a:moveTo>
                      <a:lnTo>
                        <a:pt x="1935" y="40"/>
                      </a:lnTo>
                      <a:lnTo>
                        <a:pt x="1737" y="198"/>
                      </a:lnTo>
                      <a:lnTo>
                        <a:pt x="1540" y="317"/>
                      </a:lnTo>
                      <a:lnTo>
                        <a:pt x="1303" y="435"/>
                      </a:lnTo>
                      <a:lnTo>
                        <a:pt x="1066" y="514"/>
                      </a:lnTo>
                      <a:lnTo>
                        <a:pt x="829" y="554"/>
                      </a:lnTo>
                      <a:lnTo>
                        <a:pt x="592" y="593"/>
                      </a:lnTo>
                      <a:lnTo>
                        <a:pt x="355" y="593"/>
                      </a:lnTo>
                      <a:lnTo>
                        <a:pt x="118" y="554"/>
                      </a:lnTo>
                      <a:lnTo>
                        <a:pt x="40" y="554"/>
                      </a:lnTo>
                      <a:lnTo>
                        <a:pt x="0" y="593"/>
                      </a:lnTo>
                      <a:lnTo>
                        <a:pt x="40" y="672"/>
                      </a:lnTo>
                      <a:lnTo>
                        <a:pt x="79" y="672"/>
                      </a:lnTo>
                      <a:lnTo>
                        <a:pt x="513" y="751"/>
                      </a:lnTo>
                      <a:lnTo>
                        <a:pt x="948" y="711"/>
                      </a:lnTo>
                      <a:lnTo>
                        <a:pt x="1342" y="593"/>
                      </a:lnTo>
                      <a:lnTo>
                        <a:pt x="1698" y="396"/>
                      </a:lnTo>
                      <a:lnTo>
                        <a:pt x="2053" y="159"/>
                      </a:lnTo>
                      <a:lnTo>
                        <a:pt x="2053" y="80"/>
                      </a:lnTo>
                      <a:lnTo>
                        <a:pt x="2053" y="40"/>
                      </a:lnTo>
                      <a:lnTo>
                        <a:pt x="19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6252750" y="2274175"/>
                  <a:ext cx="63200" cy="70100"/>
                </a:xfrm>
                <a:custGeom>
                  <a:avLst/>
                  <a:gdLst/>
                  <a:ahLst/>
                  <a:cxnLst/>
                  <a:rect l="l" t="t" r="r" b="b"/>
                  <a:pathLst>
                    <a:path w="2528" h="2804" extrusionOk="0">
                      <a:moveTo>
                        <a:pt x="1738" y="1"/>
                      </a:moveTo>
                      <a:lnTo>
                        <a:pt x="1462" y="40"/>
                      </a:lnTo>
                      <a:lnTo>
                        <a:pt x="1225" y="119"/>
                      </a:lnTo>
                      <a:lnTo>
                        <a:pt x="948" y="317"/>
                      </a:lnTo>
                      <a:lnTo>
                        <a:pt x="711" y="514"/>
                      </a:lnTo>
                      <a:lnTo>
                        <a:pt x="514" y="751"/>
                      </a:lnTo>
                      <a:lnTo>
                        <a:pt x="317" y="988"/>
                      </a:lnTo>
                      <a:lnTo>
                        <a:pt x="198" y="1264"/>
                      </a:lnTo>
                      <a:lnTo>
                        <a:pt x="80" y="1541"/>
                      </a:lnTo>
                      <a:lnTo>
                        <a:pt x="1" y="1817"/>
                      </a:lnTo>
                      <a:lnTo>
                        <a:pt x="1" y="2054"/>
                      </a:lnTo>
                      <a:lnTo>
                        <a:pt x="40" y="2330"/>
                      </a:lnTo>
                      <a:lnTo>
                        <a:pt x="119" y="2527"/>
                      </a:lnTo>
                      <a:lnTo>
                        <a:pt x="277" y="2685"/>
                      </a:lnTo>
                      <a:lnTo>
                        <a:pt x="475" y="2764"/>
                      </a:lnTo>
                      <a:lnTo>
                        <a:pt x="751" y="2804"/>
                      </a:lnTo>
                      <a:lnTo>
                        <a:pt x="948" y="2764"/>
                      </a:lnTo>
                      <a:lnTo>
                        <a:pt x="1185" y="2725"/>
                      </a:lnTo>
                      <a:lnTo>
                        <a:pt x="1580" y="2527"/>
                      </a:lnTo>
                      <a:lnTo>
                        <a:pt x="1935" y="2291"/>
                      </a:lnTo>
                      <a:lnTo>
                        <a:pt x="2093" y="2133"/>
                      </a:lnTo>
                      <a:lnTo>
                        <a:pt x="2212" y="1975"/>
                      </a:lnTo>
                      <a:lnTo>
                        <a:pt x="2370" y="1698"/>
                      </a:lnTo>
                      <a:lnTo>
                        <a:pt x="2488" y="1462"/>
                      </a:lnTo>
                      <a:lnTo>
                        <a:pt x="2528" y="1185"/>
                      </a:lnTo>
                      <a:lnTo>
                        <a:pt x="2528" y="909"/>
                      </a:lnTo>
                      <a:lnTo>
                        <a:pt x="2488" y="633"/>
                      </a:lnTo>
                      <a:lnTo>
                        <a:pt x="2370" y="396"/>
                      </a:lnTo>
                      <a:lnTo>
                        <a:pt x="2212" y="198"/>
                      </a:lnTo>
                      <a:lnTo>
                        <a:pt x="1975" y="80"/>
                      </a:lnTo>
                      <a:lnTo>
                        <a:pt x="1856" y="40"/>
                      </a:lnTo>
                      <a:lnTo>
                        <a:pt x="173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6182675" y="2213000"/>
                  <a:ext cx="34575" cy="24700"/>
                </a:xfrm>
                <a:custGeom>
                  <a:avLst/>
                  <a:gdLst/>
                  <a:ahLst/>
                  <a:cxnLst/>
                  <a:rect l="l" t="t" r="r" b="b"/>
                  <a:pathLst>
                    <a:path w="1383" h="988" extrusionOk="0">
                      <a:moveTo>
                        <a:pt x="119" y="0"/>
                      </a:moveTo>
                      <a:lnTo>
                        <a:pt x="80" y="40"/>
                      </a:lnTo>
                      <a:lnTo>
                        <a:pt x="40" y="79"/>
                      </a:lnTo>
                      <a:lnTo>
                        <a:pt x="1" y="119"/>
                      </a:lnTo>
                      <a:lnTo>
                        <a:pt x="40" y="198"/>
                      </a:lnTo>
                      <a:lnTo>
                        <a:pt x="40" y="237"/>
                      </a:lnTo>
                      <a:lnTo>
                        <a:pt x="119" y="276"/>
                      </a:lnTo>
                      <a:lnTo>
                        <a:pt x="159" y="276"/>
                      </a:lnTo>
                      <a:lnTo>
                        <a:pt x="435" y="355"/>
                      </a:lnTo>
                      <a:lnTo>
                        <a:pt x="711" y="513"/>
                      </a:lnTo>
                      <a:lnTo>
                        <a:pt x="909" y="671"/>
                      </a:lnTo>
                      <a:lnTo>
                        <a:pt x="1067" y="908"/>
                      </a:lnTo>
                      <a:lnTo>
                        <a:pt x="1185" y="987"/>
                      </a:lnTo>
                      <a:lnTo>
                        <a:pt x="1304" y="987"/>
                      </a:lnTo>
                      <a:lnTo>
                        <a:pt x="1343" y="948"/>
                      </a:lnTo>
                      <a:lnTo>
                        <a:pt x="1383" y="869"/>
                      </a:lnTo>
                      <a:lnTo>
                        <a:pt x="1383" y="829"/>
                      </a:lnTo>
                      <a:lnTo>
                        <a:pt x="1343" y="750"/>
                      </a:lnTo>
                      <a:lnTo>
                        <a:pt x="1146" y="474"/>
                      </a:lnTo>
                      <a:lnTo>
                        <a:pt x="869" y="237"/>
                      </a:lnTo>
                      <a:lnTo>
                        <a:pt x="554" y="79"/>
                      </a:lnTo>
                      <a:lnTo>
                        <a:pt x="19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6069175" y="2193250"/>
                  <a:ext cx="38525" cy="16800"/>
                </a:xfrm>
                <a:custGeom>
                  <a:avLst/>
                  <a:gdLst/>
                  <a:ahLst/>
                  <a:cxnLst/>
                  <a:rect l="l" t="t" r="r" b="b"/>
                  <a:pathLst>
                    <a:path w="1541" h="672" extrusionOk="0">
                      <a:moveTo>
                        <a:pt x="1067" y="1"/>
                      </a:moveTo>
                      <a:lnTo>
                        <a:pt x="711" y="40"/>
                      </a:lnTo>
                      <a:lnTo>
                        <a:pt x="356" y="198"/>
                      </a:lnTo>
                      <a:lnTo>
                        <a:pt x="80" y="395"/>
                      </a:lnTo>
                      <a:lnTo>
                        <a:pt x="1" y="514"/>
                      </a:lnTo>
                      <a:lnTo>
                        <a:pt x="80" y="632"/>
                      </a:lnTo>
                      <a:lnTo>
                        <a:pt x="159" y="672"/>
                      </a:lnTo>
                      <a:lnTo>
                        <a:pt x="277" y="632"/>
                      </a:lnTo>
                      <a:lnTo>
                        <a:pt x="514" y="474"/>
                      </a:lnTo>
                      <a:lnTo>
                        <a:pt x="790" y="356"/>
                      </a:lnTo>
                      <a:lnTo>
                        <a:pt x="1067" y="316"/>
                      </a:lnTo>
                      <a:lnTo>
                        <a:pt x="1343" y="356"/>
                      </a:lnTo>
                      <a:lnTo>
                        <a:pt x="1422" y="356"/>
                      </a:lnTo>
                      <a:lnTo>
                        <a:pt x="1461" y="316"/>
                      </a:lnTo>
                      <a:lnTo>
                        <a:pt x="1501" y="277"/>
                      </a:lnTo>
                      <a:lnTo>
                        <a:pt x="1540" y="237"/>
                      </a:lnTo>
                      <a:lnTo>
                        <a:pt x="1540" y="158"/>
                      </a:lnTo>
                      <a:lnTo>
                        <a:pt x="1540" y="119"/>
                      </a:lnTo>
                      <a:lnTo>
                        <a:pt x="1501" y="80"/>
                      </a:lnTo>
                      <a:lnTo>
                        <a:pt x="1422" y="40"/>
                      </a:lnTo>
                      <a:lnTo>
                        <a:pt x="10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6157025" y="2241625"/>
                  <a:ext cx="14825" cy="8900"/>
                </a:xfrm>
                <a:custGeom>
                  <a:avLst/>
                  <a:gdLst/>
                  <a:ahLst/>
                  <a:cxnLst/>
                  <a:rect l="l" t="t" r="r" b="b"/>
                  <a:pathLst>
                    <a:path w="593" h="356" extrusionOk="0">
                      <a:moveTo>
                        <a:pt x="0" y="0"/>
                      </a:moveTo>
                      <a:lnTo>
                        <a:pt x="40" y="79"/>
                      </a:lnTo>
                      <a:lnTo>
                        <a:pt x="158" y="276"/>
                      </a:lnTo>
                      <a:lnTo>
                        <a:pt x="237" y="316"/>
                      </a:lnTo>
                      <a:lnTo>
                        <a:pt x="316" y="355"/>
                      </a:lnTo>
                      <a:lnTo>
                        <a:pt x="435" y="355"/>
                      </a:lnTo>
                      <a:lnTo>
                        <a:pt x="593" y="31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6177750" y="3027250"/>
                  <a:ext cx="106625" cy="91800"/>
                </a:xfrm>
                <a:custGeom>
                  <a:avLst/>
                  <a:gdLst/>
                  <a:ahLst/>
                  <a:cxnLst/>
                  <a:rect l="l" t="t" r="r" b="b"/>
                  <a:pathLst>
                    <a:path w="4265" h="3672" extrusionOk="0">
                      <a:moveTo>
                        <a:pt x="0" y="0"/>
                      </a:moveTo>
                      <a:lnTo>
                        <a:pt x="1224" y="3672"/>
                      </a:lnTo>
                      <a:lnTo>
                        <a:pt x="1580" y="3554"/>
                      </a:lnTo>
                      <a:lnTo>
                        <a:pt x="1935" y="3435"/>
                      </a:lnTo>
                      <a:lnTo>
                        <a:pt x="2409" y="3238"/>
                      </a:lnTo>
                      <a:lnTo>
                        <a:pt x="2882" y="2961"/>
                      </a:lnTo>
                      <a:lnTo>
                        <a:pt x="3396" y="2646"/>
                      </a:lnTo>
                      <a:lnTo>
                        <a:pt x="3869" y="2290"/>
                      </a:lnTo>
                      <a:lnTo>
                        <a:pt x="4067" y="2053"/>
                      </a:lnTo>
                      <a:lnTo>
                        <a:pt x="4264" y="1816"/>
                      </a:lnTo>
                      <a:lnTo>
                        <a:pt x="4067" y="1461"/>
                      </a:lnTo>
                      <a:lnTo>
                        <a:pt x="3909" y="1224"/>
                      </a:lnTo>
                      <a:lnTo>
                        <a:pt x="3751" y="1027"/>
                      </a:lnTo>
                      <a:lnTo>
                        <a:pt x="3554" y="869"/>
                      </a:lnTo>
                      <a:lnTo>
                        <a:pt x="3317" y="711"/>
                      </a:lnTo>
                      <a:lnTo>
                        <a:pt x="3119" y="553"/>
                      </a:lnTo>
                      <a:lnTo>
                        <a:pt x="2882" y="474"/>
                      </a:lnTo>
                      <a:lnTo>
                        <a:pt x="2606" y="395"/>
                      </a:lnTo>
                      <a:lnTo>
                        <a:pt x="2330" y="316"/>
                      </a:lnTo>
                      <a:lnTo>
                        <a:pt x="0"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6145175" y="3026250"/>
                  <a:ext cx="63200" cy="100700"/>
                </a:xfrm>
                <a:custGeom>
                  <a:avLst/>
                  <a:gdLst/>
                  <a:ahLst/>
                  <a:cxnLst/>
                  <a:rect l="l" t="t" r="r" b="b"/>
                  <a:pathLst>
                    <a:path w="2528" h="4028" extrusionOk="0">
                      <a:moveTo>
                        <a:pt x="1303" y="1"/>
                      </a:moveTo>
                      <a:lnTo>
                        <a:pt x="238" y="1146"/>
                      </a:lnTo>
                      <a:lnTo>
                        <a:pt x="159" y="1264"/>
                      </a:lnTo>
                      <a:lnTo>
                        <a:pt x="80" y="1422"/>
                      </a:lnTo>
                      <a:lnTo>
                        <a:pt x="40" y="1580"/>
                      </a:lnTo>
                      <a:lnTo>
                        <a:pt x="1" y="1738"/>
                      </a:lnTo>
                      <a:lnTo>
                        <a:pt x="1" y="1856"/>
                      </a:lnTo>
                      <a:lnTo>
                        <a:pt x="1" y="2014"/>
                      </a:lnTo>
                      <a:lnTo>
                        <a:pt x="40" y="2172"/>
                      </a:lnTo>
                      <a:lnTo>
                        <a:pt x="80" y="2330"/>
                      </a:lnTo>
                      <a:lnTo>
                        <a:pt x="672" y="3436"/>
                      </a:lnTo>
                      <a:lnTo>
                        <a:pt x="751" y="3594"/>
                      </a:lnTo>
                      <a:lnTo>
                        <a:pt x="909" y="3751"/>
                      </a:lnTo>
                      <a:lnTo>
                        <a:pt x="1067" y="3870"/>
                      </a:lnTo>
                      <a:lnTo>
                        <a:pt x="1225" y="3949"/>
                      </a:lnTo>
                      <a:lnTo>
                        <a:pt x="1422" y="3988"/>
                      </a:lnTo>
                      <a:lnTo>
                        <a:pt x="1580" y="4028"/>
                      </a:lnTo>
                      <a:lnTo>
                        <a:pt x="1777" y="3988"/>
                      </a:lnTo>
                      <a:lnTo>
                        <a:pt x="1975" y="3949"/>
                      </a:lnTo>
                      <a:lnTo>
                        <a:pt x="2527" y="3712"/>
                      </a:lnTo>
                      <a:lnTo>
                        <a:pt x="1303"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6234000" y="2548575"/>
                  <a:ext cx="221125" cy="542850"/>
                </a:xfrm>
                <a:custGeom>
                  <a:avLst/>
                  <a:gdLst/>
                  <a:ahLst/>
                  <a:cxnLst/>
                  <a:rect l="l" t="t" r="r" b="b"/>
                  <a:pathLst>
                    <a:path w="8845" h="21714" extrusionOk="0">
                      <a:moveTo>
                        <a:pt x="3396" y="0"/>
                      </a:moveTo>
                      <a:lnTo>
                        <a:pt x="3041" y="40"/>
                      </a:lnTo>
                      <a:lnTo>
                        <a:pt x="2646" y="158"/>
                      </a:lnTo>
                      <a:lnTo>
                        <a:pt x="2291" y="355"/>
                      </a:lnTo>
                      <a:lnTo>
                        <a:pt x="2014" y="632"/>
                      </a:lnTo>
                      <a:lnTo>
                        <a:pt x="1777" y="948"/>
                      </a:lnTo>
                      <a:lnTo>
                        <a:pt x="1580" y="1303"/>
                      </a:lnTo>
                      <a:lnTo>
                        <a:pt x="1501" y="1698"/>
                      </a:lnTo>
                      <a:lnTo>
                        <a:pt x="1461" y="2092"/>
                      </a:lnTo>
                      <a:lnTo>
                        <a:pt x="1501" y="2487"/>
                      </a:lnTo>
                      <a:lnTo>
                        <a:pt x="1619" y="2882"/>
                      </a:lnTo>
                      <a:lnTo>
                        <a:pt x="1659" y="2921"/>
                      </a:lnTo>
                      <a:lnTo>
                        <a:pt x="2172" y="4066"/>
                      </a:lnTo>
                      <a:lnTo>
                        <a:pt x="2725" y="5251"/>
                      </a:lnTo>
                      <a:lnTo>
                        <a:pt x="3238" y="6435"/>
                      </a:lnTo>
                      <a:lnTo>
                        <a:pt x="3712" y="7659"/>
                      </a:lnTo>
                      <a:lnTo>
                        <a:pt x="4146" y="8804"/>
                      </a:lnTo>
                      <a:lnTo>
                        <a:pt x="4541" y="9988"/>
                      </a:lnTo>
                      <a:lnTo>
                        <a:pt x="4857" y="11212"/>
                      </a:lnTo>
                      <a:lnTo>
                        <a:pt x="5094" y="12436"/>
                      </a:lnTo>
                      <a:lnTo>
                        <a:pt x="5173" y="12989"/>
                      </a:lnTo>
                      <a:lnTo>
                        <a:pt x="5173" y="13147"/>
                      </a:lnTo>
                      <a:lnTo>
                        <a:pt x="5094" y="13541"/>
                      </a:lnTo>
                      <a:lnTo>
                        <a:pt x="4936" y="13936"/>
                      </a:lnTo>
                      <a:lnTo>
                        <a:pt x="4620" y="14449"/>
                      </a:lnTo>
                      <a:lnTo>
                        <a:pt x="4304" y="14963"/>
                      </a:lnTo>
                      <a:lnTo>
                        <a:pt x="3988" y="15476"/>
                      </a:lnTo>
                      <a:lnTo>
                        <a:pt x="3633" y="15950"/>
                      </a:lnTo>
                      <a:lnTo>
                        <a:pt x="2843" y="16976"/>
                      </a:lnTo>
                      <a:lnTo>
                        <a:pt x="1975" y="17963"/>
                      </a:lnTo>
                      <a:lnTo>
                        <a:pt x="277" y="19976"/>
                      </a:lnTo>
                      <a:lnTo>
                        <a:pt x="238" y="20016"/>
                      </a:lnTo>
                      <a:lnTo>
                        <a:pt x="159" y="20174"/>
                      </a:lnTo>
                      <a:lnTo>
                        <a:pt x="80" y="20292"/>
                      </a:lnTo>
                      <a:lnTo>
                        <a:pt x="1" y="20450"/>
                      </a:lnTo>
                      <a:lnTo>
                        <a:pt x="1" y="20608"/>
                      </a:lnTo>
                      <a:lnTo>
                        <a:pt x="1" y="20806"/>
                      </a:lnTo>
                      <a:lnTo>
                        <a:pt x="40" y="20963"/>
                      </a:lnTo>
                      <a:lnTo>
                        <a:pt x="80" y="21121"/>
                      </a:lnTo>
                      <a:lnTo>
                        <a:pt x="159" y="21240"/>
                      </a:lnTo>
                      <a:lnTo>
                        <a:pt x="277" y="21437"/>
                      </a:lnTo>
                      <a:lnTo>
                        <a:pt x="435" y="21556"/>
                      </a:lnTo>
                      <a:lnTo>
                        <a:pt x="632" y="21635"/>
                      </a:lnTo>
                      <a:lnTo>
                        <a:pt x="790" y="21674"/>
                      </a:lnTo>
                      <a:lnTo>
                        <a:pt x="988" y="21714"/>
                      </a:lnTo>
                      <a:lnTo>
                        <a:pt x="1185" y="21714"/>
                      </a:lnTo>
                      <a:lnTo>
                        <a:pt x="1383" y="21635"/>
                      </a:lnTo>
                      <a:lnTo>
                        <a:pt x="1580" y="21556"/>
                      </a:lnTo>
                      <a:lnTo>
                        <a:pt x="2725" y="20727"/>
                      </a:lnTo>
                      <a:lnTo>
                        <a:pt x="3870" y="19858"/>
                      </a:lnTo>
                      <a:lnTo>
                        <a:pt x="4936" y="18950"/>
                      </a:lnTo>
                      <a:lnTo>
                        <a:pt x="6002" y="18003"/>
                      </a:lnTo>
                      <a:lnTo>
                        <a:pt x="6515" y="17450"/>
                      </a:lnTo>
                      <a:lnTo>
                        <a:pt x="7028" y="16897"/>
                      </a:lnTo>
                      <a:lnTo>
                        <a:pt x="7502" y="16305"/>
                      </a:lnTo>
                      <a:lnTo>
                        <a:pt x="7936" y="15673"/>
                      </a:lnTo>
                      <a:lnTo>
                        <a:pt x="8212" y="15278"/>
                      </a:lnTo>
                      <a:lnTo>
                        <a:pt x="8410" y="14844"/>
                      </a:lnTo>
                      <a:lnTo>
                        <a:pt x="8607" y="14410"/>
                      </a:lnTo>
                      <a:lnTo>
                        <a:pt x="8765" y="13976"/>
                      </a:lnTo>
                      <a:lnTo>
                        <a:pt x="8805" y="13660"/>
                      </a:lnTo>
                      <a:lnTo>
                        <a:pt x="8844" y="13344"/>
                      </a:lnTo>
                      <a:lnTo>
                        <a:pt x="8844" y="12989"/>
                      </a:lnTo>
                      <a:lnTo>
                        <a:pt x="8844" y="12752"/>
                      </a:lnTo>
                      <a:lnTo>
                        <a:pt x="8805" y="11962"/>
                      </a:lnTo>
                      <a:lnTo>
                        <a:pt x="8607" y="10541"/>
                      </a:lnTo>
                      <a:lnTo>
                        <a:pt x="8331" y="9080"/>
                      </a:lnTo>
                      <a:lnTo>
                        <a:pt x="7976" y="7659"/>
                      </a:lnTo>
                      <a:lnTo>
                        <a:pt x="7502" y="6277"/>
                      </a:lnTo>
                      <a:lnTo>
                        <a:pt x="7028" y="4935"/>
                      </a:lnTo>
                      <a:lnTo>
                        <a:pt x="6475" y="3593"/>
                      </a:lnTo>
                      <a:lnTo>
                        <a:pt x="5883" y="2329"/>
                      </a:lnTo>
                      <a:lnTo>
                        <a:pt x="5251" y="1026"/>
                      </a:lnTo>
                      <a:lnTo>
                        <a:pt x="5291" y="1026"/>
                      </a:lnTo>
                      <a:lnTo>
                        <a:pt x="5054" y="711"/>
                      </a:lnTo>
                      <a:lnTo>
                        <a:pt x="4778" y="434"/>
                      </a:lnTo>
                      <a:lnTo>
                        <a:pt x="4462" y="237"/>
                      </a:lnTo>
                      <a:lnTo>
                        <a:pt x="4146" y="79"/>
                      </a:lnTo>
                      <a:lnTo>
                        <a:pt x="3791"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234000" y="2548575"/>
                  <a:ext cx="221125" cy="542850"/>
                </a:xfrm>
                <a:custGeom>
                  <a:avLst/>
                  <a:gdLst/>
                  <a:ahLst/>
                  <a:cxnLst/>
                  <a:rect l="l" t="t" r="r" b="b"/>
                  <a:pathLst>
                    <a:path w="8845" h="21714" fill="none" extrusionOk="0">
                      <a:moveTo>
                        <a:pt x="5251" y="1026"/>
                      </a:moveTo>
                      <a:lnTo>
                        <a:pt x="5251" y="1026"/>
                      </a:lnTo>
                      <a:lnTo>
                        <a:pt x="5883" y="2329"/>
                      </a:lnTo>
                      <a:lnTo>
                        <a:pt x="6475" y="3593"/>
                      </a:lnTo>
                      <a:lnTo>
                        <a:pt x="6475" y="3593"/>
                      </a:lnTo>
                      <a:lnTo>
                        <a:pt x="7028" y="4935"/>
                      </a:lnTo>
                      <a:lnTo>
                        <a:pt x="7502" y="6277"/>
                      </a:lnTo>
                      <a:lnTo>
                        <a:pt x="7502" y="6277"/>
                      </a:lnTo>
                      <a:lnTo>
                        <a:pt x="7976" y="7659"/>
                      </a:lnTo>
                      <a:lnTo>
                        <a:pt x="8331" y="9080"/>
                      </a:lnTo>
                      <a:lnTo>
                        <a:pt x="8607" y="10541"/>
                      </a:lnTo>
                      <a:lnTo>
                        <a:pt x="8805" y="11962"/>
                      </a:lnTo>
                      <a:lnTo>
                        <a:pt x="8805" y="11962"/>
                      </a:lnTo>
                      <a:lnTo>
                        <a:pt x="8844" y="12752"/>
                      </a:lnTo>
                      <a:lnTo>
                        <a:pt x="8844" y="12989"/>
                      </a:lnTo>
                      <a:lnTo>
                        <a:pt x="8844" y="12989"/>
                      </a:lnTo>
                      <a:lnTo>
                        <a:pt x="8844" y="13344"/>
                      </a:lnTo>
                      <a:lnTo>
                        <a:pt x="8844" y="13344"/>
                      </a:lnTo>
                      <a:lnTo>
                        <a:pt x="8805" y="13660"/>
                      </a:lnTo>
                      <a:lnTo>
                        <a:pt x="8765" y="13976"/>
                      </a:lnTo>
                      <a:lnTo>
                        <a:pt x="8765" y="13976"/>
                      </a:lnTo>
                      <a:lnTo>
                        <a:pt x="8607" y="14410"/>
                      </a:lnTo>
                      <a:lnTo>
                        <a:pt x="8410" y="14844"/>
                      </a:lnTo>
                      <a:lnTo>
                        <a:pt x="8212" y="15278"/>
                      </a:lnTo>
                      <a:lnTo>
                        <a:pt x="7936" y="15673"/>
                      </a:lnTo>
                      <a:lnTo>
                        <a:pt x="7936" y="15673"/>
                      </a:lnTo>
                      <a:lnTo>
                        <a:pt x="7502" y="16305"/>
                      </a:lnTo>
                      <a:lnTo>
                        <a:pt x="7028" y="16897"/>
                      </a:lnTo>
                      <a:lnTo>
                        <a:pt x="6515" y="17450"/>
                      </a:lnTo>
                      <a:lnTo>
                        <a:pt x="6002" y="18003"/>
                      </a:lnTo>
                      <a:lnTo>
                        <a:pt x="6002" y="18003"/>
                      </a:lnTo>
                      <a:lnTo>
                        <a:pt x="4936" y="18950"/>
                      </a:lnTo>
                      <a:lnTo>
                        <a:pt x="3870" y="19858"/>
                      </a:lnTo>
                      <a:lnTo>
                        <a:pt x="2725" y="20727"/>
                      </a:lnTo>
                      <a:lnTo>
                        <a:pt x="1580" y="21556"/>
                      </a:lnTo>
                      <a:lnTo>
                        <a:pt x="1580" y="21556"/>
                      </a:lnTo>
                      <a:lnTo>
                        <a:pt x="1383" y="21635"/>
                      </a:lnTo>
                      <a:lnTo>
                        <a:pt x="1185" y="21714"/>
                      </a:lnTo>
                      <a:lnTo>
                        <a:pt x="988" y="21714"/>
                      </a:lnTo>
                      <a:lnTo>
                        <a:pt x="790" y="21674"/>
                      </a:lnTo>
                      <a:lnTo>
                        <a:pt x="632" y="21635"/>
                      </a:lnTo>
                      <a:lnTo>
                        <a:pt x="435" y="21556"/>
                      </a:lnTo>
                      <a:lnTo>
                        <a:pt x="277" y="21437"/>
                      </a:lnTo>
                      <a:lnTo>
                        <a:pt x="159" y="21240"/>
                      </a:lnTo>
                      <a:lnTo>
                        <a:pt x="159" y="21240"/>
                      </a:lnTo>
                      <a:lnTo>
                        <a:pt x="80" y="21121"/>
                      </a:lnTo>
                      <a:lnTo>
                        <a:pt x="40" y="20963"/>
                      </a:lnTo>
                      <a:lnTo>
                        <a:pt x="1" y="20806"/>
                      </a:lnTo>
                      <a:lnTo>
                        <a:pt x="1" y="20608"/>
                      </a:lnTo>
                      <a:lnTo>
                        <a:pt x="1" y="20450"/>
                      </a:lnTo>
                      <a:lnTo>
                        <a:pt x="80" y="20292"/>
                      </a:lnTo>
                      <a:lnTo>
                        <a:pt x="159" y="20174"/>
                      </a:lnTo>
                      <a:lnTo>
                        <a:pt x="238" y="20016"/>
                      </a:lnTo>
                      <a:lnTo>
                        <a:pt x="277" y="19976"/>
                      </a:lnTo>
                      <a:lnTo>
                        <a:pt x="277" y="19976"/>
                      </a:lnTo>
                      <a:lnTo>
                        <a:pt x="1975" y="17963"/>
                      </a:lnTo>
                      <a:lnTo>
                        <a:pt x="2843" y="16976"/>
                      </a:lnTo>
                      <a:lnTo>
                        <a:pt x="3633" y="15950"/>
                      </a:lnTo>
                      <a:lnTo>
                        <a:pt x="3633" y="15950"/>
                      </a:lnTo>
                      <a:lnTo>
                        <a:pt x="3988" y="15476"/>
                      </a:lnTo>
                      <a:lnTo>
                        <a:pt x="4304" y="14963"/>
                      </a:lnTo>
                      <a:lnTo>
                        <a:pt x="4620" y="14449"/>
                      </a:lnTo>
                      <a:lnTo>
                        <a:pt x="4936" y="13936"/>
                      </a:lnTo>
                      <a:lnTo>
                        <a:pt x="4936" y="13936"/>
                      </a:lnTo>
                      <a:lnTo>
                        <a:pt x="5094" y="13541"/>
                      </a:lnTo>
                      <a:lnTo>
                        <a:pt x="5173" y="13147"/>
                      </a:lnTo>
                      <a:lnTo>
                        <a:pt x="5173" y="13147"/>
                      </a:lnTo>
                      <a:lnTo>
                        <a:pt x="5173" y="13107"/>
                      </a:lnTo>
                      <a:lnTo>
                        <a:pt x="5173" y="13147"/>
                      </a:lnTo>
                      <a:lnTo>
                        <a:pt x="5173" y="12989"/>
                      </a:lnTo>
                      <a:lnTo>
                        <a:pt x="5173" y="12989"/>
                      </a:lnTo>
                      <a:lnTo>
                        <a:pt x="5094" y="12436"/>
                      </a:lnTo>
                      <a:lnTo>
                        <a:pt x="5094" y="12436"/>
                      </a:lnTo>
                      <a:lnTo>
                        <a:pt x="4857" y="11212"/>
                      </a:lnTo>
                      <a:lnTo>
                        <a:pt x="4541" y="9988"/>
                      </a:lnTo>
                      <a:lnTo>
                        <a:pt x="4146" y="8804"/>
                      </a:lnTo>
                      <a:lnTo>
                        <a:pt x="3712" y="7659"/>
                      </a:lnTo>
                      <a:lnTo>
                        <a:pt x="3712" y="7659"/>
                      </a:lnTo>
                      <a:lnTo>
                        <a:pt x="3238" y="6435"/>
                      </a:lnTo>
                      <a:lnTo>
                        <a:pt x="2725" y="5251"/>
                      </a:lnTo>
                      <a:lnTo>
                        <a:pt x="2725" y="5251"/>
                      </a:lnTo>
                      <a:lnTo>
                        <a:pt x="2172" y="4066"/>
                      </a:lnTo>
                      <a:lnTo>
                        <a:pt x="1659" y="2921"/>
                      </a:lnTo>
                      <a:lnTo>
                        <a:pt x="1619" y="2882"/>
                      </a:lnTo>
                      <a:lnTo>
                        <a:pt x="1619" y="2882"/>
                      </a:lnTo>
                      <a:lnTo>
                        <a:pt x="1501" y="2487"/>
                      </a:lnTo>
                      <a:lnTo>
                        <a:pt x="1461" y="2092"/>
                      </a:lnTo>
                      <a:lnTo>
                        <a:pt x="1501" y="1698"/>
                      </a:lnTo>
                      <a:lnTo>
                        <a:pt x="1580" y="1303"/>
                      </a:lnTo>
                      <a:lnTo>
                        <a:pt x="1777" y="948"/>
                      </a:lnTo>
                      <a:lnTo>
                        <a:pt x="2014" y="632"/>
                      </a:lnTo>
                      <a:lnTo>
                        <a:pt x="2291" y="355"/>
                      </a:lnTo>
                      <a:lnTo>
                        <a:pt x="2646" y="158"/>
                      </a:lnTo>
                      <a:lnTo>
                        <a:pt x="2646" y="158"/>
                      </a:lnTo>
                      <a:lnTo>
                        <a:pt x="3041" y="40"/>
                      </a:lnTo>
                      <a:lnTo>
                        <a:pt x="3396" y="0"/>
                      </a:lnTo>
                      <a:lnTo>
                        <a:pt x="3791" y="0"/>
                      </a:lnTo>
                      <a:lnTo>
                        <a:pt x="4146" y="79"/>
                      </a:lnTo>
                      <a:lnTo>
                        <a:pt x="4462" y="237"/>
                      </a:lnTo>
                      <a:lnTo>
                        <a:pt x="4778" y="434"/>
                      </a:lnTo>
                      <a:lnTo>
                        <a:pt x="5054" y="711"/>
                      </a:lnTo>
                      <a:lnTo>
                        <a:pt x="5291" y="1026"/>
                      </a:lnTo>
                      <a:lnTo>
                        <a:pt x="5251" y="10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5487850" y="3167400"/>
                  <a:ext cx="760000" cy="856725"/>
                </a:xfrm>
                <a:custGeom>
                  <a:avLst/>
                  <a:gdLst/>
                  <a:ahLst/>
                  <a:cxnLst/>
                  <a:rect l="l" t="t" r="r" b="b"/>
                  <a:pathLst>
                    <a:path w="30400" h="34269" extrusionOk="0">
                      <a:moveTo>
                        <a:pt x="23451" y="0"/>
                      </a:moveTo>
                      <a:lnTo>
                        <a:pt x="22701" y="79"/>
                      </a:lnTo>
                      <a:lnTo>
                        <a:pt x="21951" y="237"/>
                      </a:lnTo>
                      <a:lnTo>
                        <a:pt x="21201" y="435"/>
                      </a:lnTo>
                      <a:lnTo>
                        <a:pt x="20490" y="751"/>
                      </a:lnTo>
                      <a:lnTo>
                        <a:pt x="19780" y="1106"/>
                      </a:lnTo>
                      <a:lnTo>
                        <a:pt x="19108" y="1540"/>
                      </a:lnTo>
                      <a:lnTo>
                        <a:pt x="18516" y="2014"/>
                      </a:lnTo>
                      <a:lnTo>
                        <a:pt x="17924" y="2606"/>
                      </a:lnTo>
                      <a:lnTo>
                        <a:pt x="14253" y="6633"/>
                      </a:lnTo>
                      <a:lnTo>
                        <a:pt x="12239" y="8844"/>
                      </a:lnTo>
                      <a:lnTo>
                        <a:pt x="10186" y="11173"/>
                      </a:lnTo>
                      <a:lnTo>
                        <a:pt x="9791" y="11647"/>
                      </a:lnTo>
                      <a:lnTo>
                        <a:pt x="9397" y="12200"/>
                      </a:lnTo>
                      <a:lnTo>
                        <a:pt x="9002" y="12792"/>
                      </a:lnTo>
                      <a:lnTo>
                        <a:pt x="8607" y="13423"/>
                      </a:lnTo>
                      <a:lnTo>
                        <a:pt x="7778" y="14884"/>
                      </a:lnTo>
                      <a:lnTo>
                        <a:pt x="6909" y="16463"/>
                      </a:lnTo>
                      <a:lnTo>
                        <a:pt x="6080" y="18200"/>
                      </a:lnTo>
                      <a:lnTo>
                        <a:pt x="5251" y="19977"/>
                      </a:lnTo>
                      <a:lnTo>
                        <a:pt x="4462" y="21793"/>
                      </a:lnTo>
                      <a:lnTo>
                        <a:pt x="3712" y="23609"/>
                      </a:lnTo>
                      <a:lnTo>
                        <a:pt x="2330" y="27044"/>
                      </a:lnTo>
                      <a:lnTo>
                        <a:pt x="1185" y="29965"/>
                      </a:lnTo>
                      <a:lnTo>
                        <a:pt x="395" y="32018"/>
                      </a:lnTo>
                      <a:lnTo>
                        <a:pt x="1" y="32966"/>
                      </a:lnTo>
                      <a:lnTo>
                        <a:pt x="1856" y="34268"/>
                      </a:lnTo>
                      <a:lnTo>
                        <a:pt x="3593" y="32176"/>
                      </a:lnTo>
                      <a:lnTo>
                        <a:pt x="5291" y="30044"/>
                      </a:lnTo>
                      <a:lnTo>
                        <a:pt x="6909" y="27833"/>
                      </a:lnTo>
                      <a:lnTo>
                        <a:pt x="8489" y="25583"/>
                      </a:lnTo>
                      <a:lnTo>
                        <a:pt x="9989" y="23333"/>
                      </a:lnTo>
                      <a:lnTo>
                        <a:pt x="11410" y="21003"/>
                      </a:lnTo>
                      <a:lnTo>
                        <a:pt x="12792" y="18635"/>
                      </a:lnTo>
                      <a:lnTo>
                        <a:pt x="14095" y="16226"/>
                      </a:lnTo>
                      <a:lnTo>
                        <a:pt x="16937" y="14805"/>
                      </a:lnTo>
                      <a:lnTo>
                        <a:pt x="19424" y="13463"/>
                      </a:lnTo>
                      <a:lnTo>
                        <a:pt x="21635" y="12239"/>
                      </a:lnTo>
                      <a:lnTo>
                        <a:pt x="23609" y="11094"/>
                      </a:lnTo>
                      <a:lnTo>
                        <a:pt x="25307" y="9989"/>
                      </a:lnTo>
                      <a:lnTo>
                        <a:pt x="26807" y="8962"/>
                      </a:lnTo>
                      <a:lnTo>
                        <a:pt x="28149" y="7975"/>
                      </a:lnTo>
                      <a:lnTo>
                        <a:pt x="29294" y="6988"/>
                      </a:lnTo>
                      <a:lnTo>
                        <a:pt x="29531" y="6751"/>
                      </a:lnTo>
                      <a:lnTo>
                        <a:pt x="29768" y="6475"/>
                      </a:lnTo>
                      <a:lnTo>
                        <a:pt x="29926" y="6199"/>
                      </a:lnTo>
                      <a:lnTo>
                        <a:pt x="30084" y="5922"/>
                      </a:lnTo>
                      <a:lnTo>
                        <a:pt x="30202" y="5606"/>
                      </a:lnTo>
                      <a:lnTo>
                        <a:pt x="30321" y="5330"/>
                      </a:lnTo>
                      <a:lnTo>
                        <a:pt x="30360" y="5014"/>
                      </a:lnTo>
                      <a:lnTo>
                        <a:pt x="30399" y="4698"/>
                      </a:lnTo>
                      <a:lnTo>
                        <a:pt x="30399" y="4383"/>
                      </a:lnTo>
                      <a:lnTo>
                        <a:pt x="30399" y="4027"/>
                      </a:lnTo>
                      <a:lnTo>
                        <a:pt x="30321" y="3711"/>
                      </a:lnTo>
                      <a:lnTo>
                        <a:pt x="30242" y="3435"/>
                      </a:lnTo>
                      <a:lnTo>
                        <a:pt x="30123" y="3119"/>
                      </a:lnTo>
                      <a:lnTo>
                        <a:pt x="29965" y="2803"/>
                      </a:lnTo>
                      <a:lnTo>
                        <a:pt x="29768" y="2527"/>
                      </a:lnTo>
                      <a:lnTo>
                        <a:pt x="29570" y="2290"/>
                      </a:lnTo>
                      <a:lnTo>
                        <a:pt x="29255" y="1974"/>
                      </a:lnTo>
                      <a:lnTo>
                        <a:pt x="28623" y="1461"/>
                      </a:lnTo>
                      <a:lnTo>
                        <a:pt x="27952" y="1027"/>
                      </a:lnTo>
                      <a:lnTo>
                        <a:pt x="27241" y="672"/>
                      </a:lnTo>
                      <a:lnTo>
                        <a:pt x="26491" y="395"/>
                      </a:lnTo>
                      <a:lnTo>
                        <a:pt x="25741" y="198"/>
                      </a:lnTo>
                      <a:lnTo>
                        <a:pt x="24991" y="40"/>
                      </a:lnTo>
                      <a:lnTo>
                        <a:pt x="24241"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5329925" y="3946125"/>
                  <a:ext cx="257625" cy="185575"/>
                </a:xfrm>
                <a:custGeom>
                  <a:avLst/>
                  <a:gdLst/>
                  <a:ahLst/>
                  <a:cxnLst/>
                  <a:rect l="l" t="t" r="r" b="b"/>
                  <a:pathLst>
                    <a:path w="10305" h="7423" extrusionOk="0">
                      <a:moveTo>
                        <a:pt x="7541" y="0"/>
                      </a:moveTo>
                      <a:lnTo>
                        <a:pt x="7305" y="40"/>
                      </a:lnTo>
                      <a:lnTo>
                        <a:pt x="7107" y="158"/>
                      </a:lnTo>
                      <a:lnTo>
                        <a:pt x="6949" y="277"/>
                      </a:lnTo>
                      <a:lnTo>
                        <a:pt x="6870" y="435"/>
                      </a:lnTo>
                      <a:lnTo>
                        <a:pt x="6712" y="790"/>
                      </a:lnTo>
                      <a:lnTo>
                        <a:pt x="6515" y="1224"/>
                      </a:lnTo>
                      <a:lnTo>
                        <a:pt x="6278" y="1619"/>
                      </a:lnTo>
                      <a:lnTo>
                        <a:pt x="6002" y="2093"/>
                      </a:lnTo>
                      <a:lnTo>
                        <a:pt x="5686" y="2527"/>
                      </a:lnTo>
                      <a:lnTo>
                        <a:pt x="5331" y="2961"/>
                      </a:lnTo>
                      <a:lnTo>
                        <a:pt x="4936" y="3435"/>
                      </a:lnTo>
                      <a:lnTo>
                        <a:pt x="4541" y="3830"/>
                      </a:lnTo>
                      <a:lnTo>
                        <a:pt x="4107" y="4264"/>
                      </a:lnTo>
                      <a:lnTo>
                        <a:pt x="3633" y="4620"/>
                      </a:lnTo>
                      <a:lnTo>
                        <a:pt x="3159" y="4975"/>
                      </a:lnTo>
                      <a:lnTo>
                        <a:pt x="2646" y="5291"/>
                      </a:lnTo>
                      <a:lnTo>
                        <a:pt x="2133" y="5528"/>
                      </a:lnTo>
                      <a:lnTo>
                        <a:pt x="1620" y="5725"/>
                      </a:lnTo>
                      <a:lnTo>
                        <a:pt x="1067" y="5843"/>
                      </a:lnTo>
                      <a:lnTo>
                        <a:pt x="514" y="5883"/>
                      </a:lnTo>
                      <a:lnTo>
                        <a:pt x="277" y="5883"/>
                      </a:lnTo>
                      <a:lnTo>
                        <a:pt x="159" y="5962"/>
                      </a:lnTo>
                      <a:lnTo>
                        <a:pt x="40" y="6001"/>
                      </a:lnTo>
                      <a:lnTo>
                        <a:pt x="1" y="6120"/>
                      </a:lnTo>
                      <a:lnTo>
                        <a:pt x="1" y="6238"/>
                      </a:lnTo>
                      <a:lnTo>
                        <a:pt x="80" y="6357"/>
                      </a:lnTo>
                      <a:lnTo>
                        <a:pt x="277" y="6633"/>
                      </a:lnTo>
                      <a:lnTo>
                        <a:pt x="593" y="6909"/>
                      </a:lnTo>
                      <a:lnTo>
                        <a:pt x="948" y="7146"/>
                      </a:lnTo>
                      <a:lnTo>
                        <a:pt x="1383" y="7344"/>
                      </a:lnTo>
                      <a:lnTo>
                        <a:pt x="1580" y="7383"/>
                      </a:lnTo>
                      <a:lnTo>
                        <a:pt x="1738" y="7423"/>
                      </a:lnTo>
                      <a:lnTo>
                        <a:pt x="3120" y="7423"/>
                      </a:lnTo>
                      <a:lnTo>
                        <a:pt x="3593" y="7344"/>
                      </a:lnTo>
                      <a:lnTo>
                        <a:pt x="3949" y="7265"/>
                      </a:lnTo>
                      <a:lnTo>
                        <a:pt x="4541" y="7067"/>
                      </a:lnTo>
                      <a:lnTo>
                        <a:pt x="4896" y="7028"/>
                      </a:lnTo>
                      <a:lnTo>
                        <a:pt x="5331" y="6988"/>
                      </a:lnTo>
                      <a:lnTo>
                        <a:pt x="6554" y="6988"/>
                      </a:lnTo>
                      <a:lnTo>
                        <a:pt x="7186" y="7028"/>
                      </a:lnTo>
                      <a:lnTo>
                        <a:pt x="7778" y="7107"/>
                      </a:lnTo>
                      <a:lnTo>
                        <a:pt x="7936" y="7146"/>
                      </a:lnTo>
                      <a:lnTo>
                        <a:pt x="8055" y="7146"/>
                      </a:lnTo>
                      <a:lnTo>
                        <a:pt x="8291" y="7028"/>
                      </a:lnTo>
                      <a:lnTo>
                        <a:pt x="8449" y="6870"/>
                      </a:lnTo>
                      <a:lnTo>
                        <a:pt x="8607" y="6672"/>
                      </a:lnTo>
                      <a:lnTo>
                        <a:pt x="8686" y="6396"/>
                      </a:lnTo>
                      <a:lnTo>
                        <a:pt x="8765" y="6080"/>
                      </a:lnTo>
                      <a:lnTo>
                        <a:pt x="8805" y="5764"/>
                      </a:lnTo>
                      <a:lnTo>
                        <a:pt x="8805" y="5409"/>
                      </a:lnTo>
                      <a:lnTo>
                        <a:pt x="8765" y="4659"/>
                      </a:lnTo>
                      <a:lnTo>
                        <a:pt x="8765" y="4225"/>
                      </a:lnTo>
                      <a:lnTo>
                        <a:pt x="8805" y="3751"/>
                      </a:lnTo>
                      <a:lnTo>
                        <a:pt x="8963" y="3119"/>
                      </a:lnTo>
                      <a:lnTo>
                        <a:pt x="9239" y="2409"/>
                      </a:lnTo>
                      <a:lnTo>
                        <a:pt x="9673" y="1540"/>
                      </a:lnTo>
                      <a:lnTo>
                        <a:pt x="10305" y="553"/>
                      </a:lnTo>
                      <a:lnTo>
                        <a:pt x="9831" y="395"/>
                      </a:lnTo>
                      <a:lnTo>
                        <a:pt x="9318" y="237"/>
                      </a:lnTo>
                      <a:lnTo>
                        <a:pt x="8726" y="119"/>
                      </a:lnTo>
                      <a:lnTo>
                        <a:pt x="8134"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6242900" y="2523900"/>
                  <a:ext cx="201350" cy="303025"/>
                </a:xfrm>
                <a:custGeom>
                  <a:avLst/>
                  <a:gdLst/>
                  <a:ahLst/>
                  <a:cxnLst/>
                  <a:rect l="l" t="t" r="r" b="b"/>
                  <a:pathLst>
                    <a:path w="8054" h="12121" extrusionOk="0">
                      <a:moveTo>
                        <a:pt x="2250" y="0"/>
                      </a:moveTo>
                      <a:lnTo>
                        <a:pt x="1816" y="40"/>
                      </a:lnTo>
                      <a:lnTo>
                        <a:pt x="1461" y="158"/>
                      </a:lnTo>
                      <a:lnTo>
                        <a:pt x="1184" y="355"/>
                      </a:lnTo>
                      <a:lnTo>
                        <a:pt x="908" y="592"/>
                      </a:lnTo>
                      <a:lnTo>
                        <a:pt x="671" y="908"/>
                      </a:lnTo>
                      <a:lnTo>
                        <a:pt x="474" y="1224"/>
                      </a:lnTo>
                      <a:lnTo>
                        <a:pt x="316" y="1579"/>
                      </a:lnTo>
                      <a:lnTo>
                        <a:pt x="197" y="1974"/>
                      </a:lnTo>
                      <a:lnTo>
                        <a:pt x="119" y="2369"/>
                      </a:lnTo>
                      <a:lnTo>
                        <a:pt x="40" y="2803"/>
                      </a:lnTo>
                      <a:lnTo>
                        <a:pt x="0" y="3237"/>
                      </a:lnTo>
                      <a:lnTo>
                        <a:pt x="0" y="4027"/>
                      </a:lnTo>
                      <a:lnTo>
                        <a:pt x="40" y="4738"/>
                      </a:lnTo>
                      <a:lnTo>
                        <a:pt x="158" y="5488"/>
                      </a:lnTo>
                      <a:lnTo>
                        <a:pt x="355" y="6317"/>
                      </a:lnTo>
                      <a:lnTo>
                        <a:pt x="671" y="7225"/>
                      </a:lnTo>
                      <a:lnTo>
                        <a:pt x="987" y="8212"/>
                      </a:lnTo>
                      <a:lnTo>
                        <a:pt x="1382" y="9199"/>
                      </a:lnTo>
                      <a:lnTo>
                        <a:pt x="1777" y="10186"/>
                      </a:lnTo>
                      <a:lnTo>
                        <a:pt x="2250" y="11173"/>
                      </a:lnTo>
                      <a:lnTo>
                        <a:pt x="2685" y="12120"/>
                      </a:lnTo>
                      <a:lnTo>
                        <a:pt x="3514" y="11686"/>
                      </a:lnTo>
                      <a:lnTo>
                        <a:pt x="4303" y="11173"/>
                      </a:lnTo>
                      <a:lnTo>
                        <a:pt x="5053" y="10620"/>
                      </a:lnTo>
                      <a:lnTo>
                        <a:pt x="5764" y="10028"/>
                      </a:lnTo>
                      <a:lnTo>
                        <a:pt x="6435" y="9357"/>
                      </a:lnTo>
                      <a:lnTo>
                        <a:pt x="7027" y="8646"/>
                      </a:lnTo>
                      <a:lnTo>
                        <a:pt x="7580" y="7896"/>
                      </a:lnTo>
                      <a:lnTo>
                        <a:pt x="8054" y="7067"/>
                      </a:lnTo>
                      <a:lnTo>
                        <a:pt x="7501" y="5606"/>
                      </a:lnTo>
                      <a:lnTo>
                        <a:pt x="6948" y="4264"/>
                      </a:lnTo>
                      <a:lnTo>
                        <a:pt x="6633" y="3672"/>
                      </a:lnTo>
                      <a:lnTo>
                        <a:pt x="6356" y="3119"/>
                      </a:lnTo>
                      <a:lnTo>
                        <a:pt x="6040" y="2566"/>
                      </a:lnTo>
                      <a:lnTo>
                        <a:pt x="5725" y="2092"/>
                      </a:lnTo>
                      <a:lnTo>
                        <a:pt x="5369" y="1658"/>
                      </a:lnTo>
                      <a:lnTo>
                        <a:pt x="5053" y="1303"/>
                      </a:lnTo>
                      <a:lnTo>
                        <a:pt x="4698" y="948"/>
                      </a:lnTo>
                      <a:lnTo>
                        <a:pt x="4303" y="671"/>
                      </a:lnTo>
                      <a:lnTo>
                        <a:pt x="3948" y="434"/>
                      </a:lnTo>
                      <a:lnTo>
                        <a:pt x="3553" y="237"/>
                      </a:lnTo>
                      <a:lnTo>
                        <a:pt x="3119" y="79"/>
                      </a:lnTo>
                      <a:lnTo>
                        <a:pt x="2685"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6242900" y="2523900"/>
                  <a:ext cx="201350" cy="303025"/>
                </a:xfrm>
                <a:custGeom>
                  <a:avLst/>
                  <a:gdLst/>
                  <a:ahLst/>
                  <a:cxnLst/>
                  <a:rect l="l" t="t" r="r" b="b"/>
                  <a:pathLst>
                    <a:path w="8054" h="12121" fill="none" extrusionOk="0">
                      <a:moveTo>
                        <a:pt x="2685" y="0"/>
                      </a:moveTo>
                      <a:lnTo>
                        <a:pt x="2685" y="0"/>
                      </a:lnTo>
                      <a:lnTo>
                        <a:pt x="3119" y="79"/>
                      </a:lnTo>
                      <a:lnTo>
                        <a:pt x="3553" y="237"/>
                      </a:lnTo>
                      <a:lnTo>
                        <a:pt x="3948" y="434"/>
                      </a:lnTo>
                      <a:lnTo>
                        <a:pt x="4303" y="671"/>
                      </a:lnTo>
                      <a:lnTo>
                        <a:pt x="4698" y="948"/>
                      </a:lnTo>
                      <a:lnTo>
                        <a:pt x="5053" y="1303"/>
                      </a:lnTo>
                      <a:lnTo>
                        <a:pt x="5369" y="1658"/>
                      </a:lnTo>
                      <a:lnTo>
                        <a:pt x="5725" y="2092"/>
                      </a:lnTo>
                      <a:lnTo>
                        <a:pt x="6040" y="2566"/>
                      </a:lnTo>
                      <a:lnTo>
                        <a:pt x="6356" y="3119"/>
                      </a:lnTo>
                      <a:lnTo>
                        <a:pt x="6633" y="3672"/>
                      </a:lnTo>
                      <a:lnTo>
                        <a:pt x="6948" y="4264"/>
                      </a:lnTo>
                      <a:lnTo>
                        <a:pt x="7501" y="5606"/>
                      </a:lnTo>
                      <a:lnTo>
                        <a:pt x="8054" y="7067"/>
                      </a:lnTo>
                      <a:lnTo>
                        <a:pt x="8054" y="7067"/>
                      </a:lnTo>
                      <a:lnTo>
                        <a:pt x="7580" y="7896"/>
                      </a:lnTo>
                      <a:lnTo>
                        <a:pt x="7027" y="8646"/>
                      </a:lnTo>
                      <a:lnTo>
                        <a:pt x="6435" y="9357"/>
                      </a:lnTo>
                      <a:lnTo>
                        <a:pt x="5764" y="10028"/>
                      </a:lnTo>
                      <a:lnTo>
                        <a:pt x="5053" y="10620"/>
                      </a:lnTo>
                      <a:lnTo>
                        <a:pt x="4303" y="11173"/>
                      </a:lnTo>
                      <a:lnTo>
                        <a:pt x="3514" y="11686"/>
                      </a:lnTo>
                      <a:lnTo>
                        <a:pt x="2685" y="12120"/>
                      </a:lnTo>
                      <a:lnTo>
                        <a:pt x="2685" y="12120"/>
                      </a:lnTo>
                      <a:lnTo>
                        <a:pt x="2250" y="11173"/>
                      </a:lnTo>
                      <a:lnTo>
                        <a:pt x="1777" y="10186"/>
                      </a:lnTo>
                      <a:lnTo>
                        <a:pt x="1382" y="9199"/>
                      </a:lnTo>
                      <a:lnTo>
                        <a:pt x="987" y="8212"/>
                      </a:lnTo>
                      <a:lnTo>
                        <a:pt x="671" y="7225"/>
                      </a:lnTo>
                      <a:lnTo>
                        <a:pt x="355" y="6317"/>
                      </a:lnTo>
                      <a:lnTo>
                        <a:pt x="158" y="5488"/>
                      </a:lnTo>
                      <a:lnTo>
                        <a:pt x="40" y="4738"/>
                      </a:lnTo>
                      <a:lnTo>
                        <a:pt x="40" y="4738"/>
                      </a:lnTo>
                      <a:lnTo>
                        <a:pt x="0" y="4027"/>
                      </a:lnTo>
                      <a:lnTo>
                        <a:pt x="0" y="3237"/>
                      </a:lnTo>
                      <a:lnTo>
                        <a:pt x="40" y="2803"/>
                      </a:lnTo>
                      <a:lnTo>
                        <a:pt x="119" y="2369"/>
                      </a:lnTo>
                      <a:lnTo>
                        <a:pt x="197" y="1974"/>
                      </a:lnTo>
                      <a:lnTo>
                        <a:pt x="316" y="1579"/>
                      </a:lnTo>
                      <a:lnTo>
                        <a:pt x="474" y="1224"/>
                      </a:lnTo>
                      <a:lnTo>
                        <a:pt x="671" y="908"/>
                      </a:lnTo>
                      <a:lnTo>
                        <a:pt x="908" y="592"/>
                      </a:lnTo>
                      <a:lnTo>
                        <a:pt x="1184" y="355"/>
                      </a:lnTo>
                      <a:lnTo>
                        <a:pt x="1461" y="158"/>
                      </a:lnTo>
                      <a:lnTo>
                        <a:pt x="1816" y="40"/>
                      </a:lnTo>
                      <a:lnTo>
                        <a:pt x="2250" y="0"/>
                      </a:lnTo>
                      <a:lnTo>
                        <a:pt x="26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6241900" y="2522900"/>
                  <a:ext cx="202350" cy="304025"/>
                </a:xfrm>
                <a:custGeom>
                  <a:avLst/>
                  <a:gdLst/>
                  <a:ahLst/>
                  <a:cxnLst/>
                  <a:rect l="l" t="t" r="r" b="b"/>
                  <a:pathLst>
                    <a:path w="8094" h="12161" extrusionOk="0">
                      <a:moveTo>
                        <a:pt x="2369" y="1"/>
                      </a:moveTo>
                      <a:lnTo>
                        <a:pt x="2054" y="40"/>
                      </a:lnTo>
                      <a:lnTo>
                        <a:pt x="1738" y="119"/>
                      </a:lnTo>
                      <a:lnTo>
                        <a:pt x="1461" y="237"/>
                      </a:lnTo>
                      <a:lnTo>
                        <a:pt x="1224" y="395"/>
                      </a:lnTo>
                      <a:lnTo>
                        <a:pt x="1027" y="553"/>
                      </a:lnTo>
                      <a:lnTo>
                        <a:pt x="830" y="790"/>
                      </a:lnTo>
                      <a:lnTo>
                        <a:pt x="632" y="1027"/>
                      </a:lnTo>
                      <a:lnTo>
                        <a:pt x="514" y="1303"/>
                      </a:lnTo>
                      <a:lnTo>
                        <a:pt x="395" y="1580"/>
                      </a:lnTo>
                      <a:lnTo>
                        <a:pt x="277" y="1896"/>
                      </a:lnTo>
                      <a:lnTo>
                        <a:pt x="119" y="2527"/>
                      </a:lnTo>
                      <a:lnTo>
                        <a:pt x="40" y="3198"/>
                      </a:lnTo>
                      <a:lnTo>
                        <a:pt x="1" y="3830"/>
                      </a:lnTo>
                      <a:lnTo>
                        <a:pt x="40" y="4343"/>
                      </a:lnTo>
                      <a:lnTo>
                        <a:pt x="80" y="4778"/>
                      </a:lnTo>
                      <a:lnTo>
                        <a:pt x="198" y="5528"/>
                      </a:lnTo>
                      <a:lnTo>
                        <a:pt x="395" y="6357"/>
                      </a:lnTo>
                      <a:lnTo>
                        <a:pt x="711" y="7265"/>
                      </a:lnTo>
                      <a:lnTo>
                        <a:pt x="1027" y="8252"/>
                      </a:lnTo>
                      <a:lnTo>
                        <a:pt x="1422" y="9239"/>
                      </a:lnTo>
                      <a:lnTo>
                        <a:pt x="1817" y="10226"/>
                      </a:lnTo>
                      <a:lnTo>
                        <a:pt x="2290" y="11213"/>
                      </a:lnTo>
                      <a:lnTo>
                        <a:pt x="2725" y="12160"/>
                      </a:lnTo>
                      <a:lnTo>
                        <a:pt x="3554" y="11726"/>
                      </a:lnTo>
                      <a:lnTo>
                        <a:pt x="4343" y="11213"/>
                      </a:lnTo>
                      <a:lnTo>
                        <a:pt x="5093" y="10660"/>
                      </a:lnTo>
                      <a:lnTo>
                        <a:pt x="5804" y="10068"/>
                      </a:lnTo>
                      <a:lnTo>
                        <a:pt x="6475" y="9397"/>
                      </a:lnTo>
                      <a:lnTo>
                        <a:pt x="7067" y="8686"/>
                      </a:lnTo>
                      <a:lnTo>
                        <a:pt x="7620" y="7936"/>
                      </a:lnTo>
                      <a:lnTo>
                        <a:pt x="8094" y="7107"/>
                      </a:lnTo>
                      <a:lnTo>
                        <a:pt x="7541" y="5646"/>
                      </a:lnTo>
                      <a:lnTo>
                        <a:pt x="6988" y="4304"/>
                      </a:lnTo>
                      <a:lnTo>
                        <a:pt x="6673" y="3712"/>
                      </a:lnTo>
                      <a:lnTo>
                        <a:pt x="6396" y="3159"/>
                      </a:lnTo>
                      <a:lnTo>
                        <a:pt x="6080" y="2606"/>
                      </a:lnTo>
                      <a:lnTo>
                        <a:pt x="5765" y="2132"/>
                      </a:lnTo>
                      <a:lnTo>
                        <a:pt x="5409" y="1698"/>
                      </a:lnTo>
                      <a:lnTo>
                        <a:pt x="5093" y="1343"/>
                      </a:lnTo>
                      <a:lnTo>
                        <a:pt x="4738" y="988"/>
                      </a:lnTo>
                      <a:lnTo>
                        <a:pt x="4343" y="711"/>
                      </a:lnTo>
                      <a:lnTo>
                        <a:pt x="3988" y="474"/>
                      </a:lnTo>
                      <a:lnTo>
                        <a:pt x="3593" y="277"/>
                      </a:lnTo>
                      <a:lnTo>
                        <a:pt x="3159" y="119"/>
                      </a:lnTo>
                      <a:lnTo>
                        <a:pt x="2725" y="40"/>
                      </a:lnTo>
                      <a:lnTo>
                        <a:pt x="2369" y="1"/>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6241900" y="2522900"/>
                  <a:ext cx="202350" cy="304025"/>
                </a:xfrm>
                <a:custGeom>
                  <a:avLst/>
                  <a:gdLst/>
                  <a:ahLst/>
                  <a:cxnLst/>
                  <a:rect l="l" t="t" r="r" b="b"/>
                  <a:pathLst>
                    <a:path w="8094" h="12161" fill="none" extrusionOk="0">
                      <a:moveTo>
                        <a:pt x="2369" y="1"/>
                      </a:moveTo>
                      <a:lnTo>
                        <a:pt x="2369" y="1"/>
                      </a:lnTo>
                      <a:lnTo>
                        <a:pt x="2054" y="40"/>
                      </a:lnTo>
                      <a:lnTo>
                        <a:pt x="1738" y="119"/>
                      </a:lnTo>
                      <a:lnTo>
                        <a:pt x="1461" y="237"/>
                      </a:lnTo>
                      <a:lnTo>
                        <a:pt x="1224" y="395"/>
                      </a:lnTo>
                      <a:lnTo>
                        <a:pt x="1027" y="553"/>
                      </a:lnTo>
                      <a:lnTo>
                        <a:pt x="830" y="790"/>
                      </a:lnTo>
                      <a:lnTo>
                        <a:pt x="632" y="1027"/>
                      </a:lnTo>
                      <a:lnTo>
                        <a:pt x="514" y="1303"/>
                      </a:lnTo>
                      <a:lnTo>
                        <a:pt x="395" y="1580"/>
                      </a:lnTo>
                      <a:lnTo>
                        <a:pt x="277" y="1896"/>
                      </a:lnTo>
                      <a:lnTo>
                        <a:pt x="119" y="2527"/>
                      </a:lnTo>
                      <a:lnTo>
                        <a:pt x="40" y="3198"/>
                      </a:lnTo>
                      <a:lnTo>
                        <a:pt x="1" y="3830"/>
                      </a:lnTo>
                      <a:lnTo>
                        <a:pt x="1" y="3830"/>
                      </a:lnTo>
                      <a:lnTo>
                        <a:pt x="40" y="4343"/>
                      </a:lnTo>
                      <a:lnTo>
                        <a:pt x="80" y="4778"/>
                      </a:lnTo>
                      <a:lnTo>
                        <a:pt x="80" y="4778"/>
                      </a:lnTo>
                      <a:lnTo>
                        <a:pt x="198" y="5528"/>
                      </a:lnTo>
                      <a:lnTo>
                        <a:pt x="395" y="6357"/>
                      </a:lnTo>
                      <a:lnTo>
                        <a:pt x="711" y="7265"/>
                      </a:lnTo>
                      <a:lnTo>
                        <a:pt x="1027" y="8252"/>
                      </a:lnTo>
                      <a:lnTo>
                        <a:pt x="1422" y="9239"/>
                      </a:lnTo>
                      <a:lnTo>
                        <a:pt x="1817" y="10226"/>
                      </a:lnTo>
                      <a:lnTo>
                        <a:pt x="2290" y="11213"/>
                      </a:lnTo>
                      <a:lnTo>
                        <a:pt x="2725" y="12160"/>
                      </a:lnTo>
                      <a:lnTo>
                        <a:pt x="2725" y="12160"/>
                      </a:lnTo>
                      <a:lnTo>
                        <a:pt x="3554" y="11726"/>
                      </a:lnTo>
                      <a:lnTo>
                        <a:pt x="4343" y="11213"/>
                      </a:lnTo>
                      <a:lnTo>
                        <a:pt x="5093" y="10660"/>
                      </a:lnTo>
                      <a:lnTo>
                        <a:pt x="5804" y="10068"/>
                      </a:lnTo>
                      <a:lnTo>
                        <a:pt x="6475" y="9397"/>
                      </a:lnTo>
                      <a:lnTo>
                        <a:pt x="7067" y="8686"/>
                      </a:lnTo>
                      <a:lnTo>
                        <a:pt x="7620" y="7936"/>
                      </a:lnTo>
                      <a:lnTo>
                        <a:pt x="8094" y="7107"/>
                      </a:lnTo>
                      <a:lnTo>
                        <a:pt x="8094" y="7107"/>
                      </a:lnTo>
                      <a:lnTo>
                        <a:pt x="7541" y="5646"/>
                      </a:lnTo>
                      <a:lnTo>
                        <a:pt x="6988" y="4304"/>
                      </a:lnTo>
                      <a:lnTo>
                        <a:pt x="6673" y="3712"/>
                      </a:lnTo>
                      <a:lnTo>
                        <a:pt x="6396" y="3159"/>
                      </a:lnTo>
                      <a:lnTo>
                        <a:pt x="6080" y="2606"/>
                      </a:lnTo>
                      <a:lnTo>
                        <a:pt x="5765" y="2132"/>
                      </a:lnTo>
                      <a:lnTo>
                        <a:pt x="5409" y="1698"/>
                      </a:lnTo>
                      <a:lnTo>
                        <a:pt x="5093" y="1343"/>
                      </a:lnTo>
                      <a:lnTo>
                        <a:pt x="4738" y="988"/>
                      </a:lnTo>
                      <a:lnTo>
                        <a:pt x="4343" y="711"/>
                      </a:lnTo>
                      <a:lnTo>
                        <a:pt x="3988" y="474"/>
                      </a:lnTo>
                      <a:lnTo>
                        <a:pt x="3593" y="277"/>
                      </a:lnTo>
                      <a:lnTo>
                        <a:pt x="3159" y="119"/>
                      </a:lnTo>
                      <a:lnTo>
                        <a:pt x="2725" y="40"/>
                      </a:lnTo>
                      <a:lnTo>
                        <a:pt x="2725" y="40"/>
                      </a:lnTo>
                      <a:lnTo>
                        <a:pt x="23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6351450" y="3319400"/>
                  <a:ext cx="158925" cy="841900"/>
                </a:xfrm>
                <a:custGeom>
                  <a:avLst/>
                  <a:gdLst/>
                  <a:ahLst/>
                  <a:cxnLst/>
                  <a:rect l="l" t="t" r="r" b="b"/>
                  <a:pathLst>
                    <a:path w="6357" h="33676" extrusionOk="0">
                      <a:moveTo>
                        <a:pt x="5962" y="0"/>
                      </a:moveTo>
                      <a:lnTo>
                        <a:pt x="5844" y="79"/>
                      </a:lnTo>
                      <a:lnTo>
                        <a:pt x="5765" y="158"/>
                      </a:lnTo>
                      <a:lnTo>
                        <a:pt x="5725" y="277"/>
                      </a:lnTo>
                      <a:lnTo>
                        <a:pt x="1" y="33321"/>
                      </a:lnTo>
                      <a:lnTo>
                        <a:pt x="1" y="33439"/>
                      </a:lnTo>
                      <a:lnTo>
                        <a:pt x="40" y="33558"/>
                      </a:lnTo>
                      <a:lnTo>
                        <a:pt x="119" y="33636"/>
                      </a:lnTo>
                      <a:lnTo>
                        <a:pt x="238" y="33676"/>
                      </a:lnTo>
                      <a:lnTo>
                        <a:pt x="396" y="33676"/>
                      </a:lnTo>
                      <a:lnTo>
                        <a:pt x="475" y="33636"/>
                      </a:lnTo>
                      <a:lnTo>
                        <a:pt x="553" y="33558"/>
                      </a:lnTo>
                      <a:lnTo>
                        <a:pt x="593" y="33439"/>
                      </a:lnTo>
                      <a:lnTo>
                        <a:pt x="6357" y="395"/>
                      </a:lnTo>
                      <a:lnTo>
                        <a:pt x="6357" y="356"/>
                      </a:lnTo>
                      <a:lnTo>
                        <a:pt x="6357" y="237"/>
                      </a:lnTo>
                      <a:lnTo>
                        <a:pt x="6317" y="119"/>
                      </a:lnTo>
                      <a:lnTo>
                        <a:pt x="6199" y="40"/>
                      </a:lnTo>
                      <a:lnTo>
                        <a:pt x="608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6394875" y="3319400"/>
                  <a:ext cx="115500" cy="14825"/>
                </a:xfrm>
                <a:custGeom>
                  <a:avLst/>
                  <a:gdLst/>
                  <a:ahLst/>
                  <a:cxnLst/>
                  <a:rect l="l" t="t" r="r" b="b"/>
                  <a:pathLst>
                    <a:path w="4620" h="593" extrusionOk="0">
                      <a:moveTo>
                        <a:pt x="159" y="0"/>
                      </a:moveTo>
                      <a:lnTo>
                        <a:pt x="80" y="79"/>
                      </a:lnTo>
                      <a:lnTo>
                        <a:pt x="1" y="198"/>
                      </a:lnTo>
                      <a:lnTo>
                        <a:pt x="1" y="316"/>
                      </a:lnTo>
                      <a:lnTo>
                        <a:pt x="1" y="435"/>
                      </a:lnTo>
                      <a:lnTo>
                        <a:pt x="80" y="513"/>
                      </a:lnTo>
                      <a:lnTo>
                        <a:pt x="159" y="592"/>
                      </a:lnTo>
                      <a:lnTo>
                        <a:pt x="4423" y="592"/>
                      </a:lnTo>
                      <a:lnTo>
                        <a:pt x="4541" y="513"/>
                      </a:lnTo>
                      <a:lnTo>
                        <a:pt x="4620" y="435"/>
                      </a:lnTo>
                      <a:lnTo>
                        <a:pt x="4620" y="316"/>
                      </a:lnTo>
                      <a:lnTo>
                        <a:pt x="4580" y="198"/>
                      </a:lnTo>
                      <a:lnTo>
                        <a:pt x="4541" y="79"/>
                      </a:lnTo>
                      <a:lnTo>
                        <a:pt x="44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6389950" y="3283850"/>
                  <a:ext cx="15825" cy="101700"/>
                </a:xfrm>
                <a:custGeom>
                  <a:avLst/>
                  <a:gdLst/>
                  <a:ahLst/>
                  <a:cxnLst/>
                  <a:rect l="l" t="t" r="r" b="b"/>
                  <a:pathLst>
                    <a:path w="633" h="4068" extrusionOk="0">
                      <a:moveTo>
                        <a:pt x="277" y="1"/>
                      </a:moveTo>
                      <a:lnTo>
                        <a:pt x="158" y="40"/>
                      </a:lnTo>
                      <a:lnTo>
                        <a:pt x="79" y="80"/>
                      </a:lnTo>
                      <a:lnTo>
                        <a:pt x="40" y="198"/>
                      </a:lnTo>
                      <a:lnTo>
                        <a:pt x="0" y="317"/>
                      </a:lnTo>
                      <a:lnTo>
                        <a:pt x="0" y="3791"/>
                      </a:lnTo>
                      <a:lnTo>
                        <a:pt x="40" y="3909"/>
                      </a:lnTo>
                      <a:lnTo>
                        <a:pt x="79" y="3988"/>
                      </a:lnTo>
                      <a:lnTo>
                        <a:pt x="158" y="4028"/>
                      </a:lnTo>
                      <a:lnTo>
                        <a:pt x="277" y="4067"/>
                      </a:lnTo>
                      <a:lnTo>
                        <a:pt x="316" y="4067"/>
                      </a:lnTo>
                      <a:lnTo>
                        <a:pt x="435" y="4028"/>
                      </a:lnTo>
                      <a:lnTo>
                        <a:pt x="514" y="3988"/>
                      </a:lnTo>
                      <a:lnTo>
                        <a:pt x="593" y="3909"/>
                      </a:lnTo>
                      <a:lnTo>
                        <a:pt x="632" y="3791"/>
                      </a:lnTo>
                      <a:lnTo>
                        <a:pt x="632" y="317"/>
                      </a:lnTo>
                      <a:lnTo>
                        <a:pt x="593" y="198"/>
                      </a:lnTo>
                      <a:lnTo>
                        <a:pt x="514" y="80"/>
                      </a:lnTo>
                      <a:lnTo>
                        <a:pt x="435" y="40"/>
                      </a:lnTo>
                      <a:lnTo>
                        <a:pt x="31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6365275" y="3849400"/>
                  <a:ext cx="78975" cy="78975"/>
                </a:xfrm>
                <a:custGeom>
                  <a:avLst/>
                  <a:gdLst/>
                  <a:ahLst/>
                  <a:cxnLst/>
                  <a:rect l="l" t="t" r="r" b="b"/>
                  <a:pathLst>
                    <a:path w="3159" h="3159" extrusionOk="0">
                      <a:moveTo>
                        <a:pt x="1580" y="1"/>
                      </a:moveTo>
                      <a:lnTo>
                        <a:pt x="1264" y="40"/>
                      </a:lnTo>
                      <a:lnTo>
                        <a:pt x="948" y="119"/>
                      </a:lnTo>
                      <a:lnTo>
                        <a:pt x="711" y="277"/>
                      </a:lnTo>
                      <a:lnTo>
                        <a:pt x="474" y="474"/>
                      </a:lnTo>
                      <a:lnTo>
                        <a:pt x="277" y="711"/>
                      </a:lnTo>
                      <a:lnTo>
                        <a:pt x="119" y="988"/>
                      </a:lnTo>
                      <a:lnTo>
                        <a:pt x="40" y="1264"/>
                      </a:lnTo>
                      <a:lnTo>
                        <a:pt x="0" y="1580"/>
                      </a:lnTo>
                      <a:lnTo>
                        <a:pt x="40" y="1896"/>
                      </a:lnTo>
                      <a:lnTo>
                        <a:pt x="119" y="2211"/>
                      </a:lnTo>
                      <a:lnTo>
                        <a:pt x="277" y="2488"/>
                      </a:lnTo>
                      <a:lnTo>
                        <a:pt x="474" y="2685"/>
                      </a:lnTo>
                      <a:lnTo>
                        <a:pt x="711" y="2883"/>
                      </a:lnTo>
                      <a:lnTo>
                        <a:pt x="948" y="3040"/>
                      </a:lnTo>
                      <a:lnTo>
                        <a:pt x="1264" y="3119"/>
                      </a:lnTo>
                      <a:lnTo>
                        <a:pt x="1580" y="3159"/>
                      </a:lnTo>
                      <a:lnTo>
                        <a:pt x="1895" y="3119"/>
                      </a:lnTo>
                      <a:lnTo>
                        <a:pt x="2211" y="3040"/>
                      </a:lnTo>
                      <a:lnTo>
                        <a:pt x="2448" y="2883"/>
                      </a:lnTo>
                      <a:lnTo>
                        <a:pt x="2685" y="2685"/>
                      </a:lnTo>
                      <a:lnTo>
                        <a:pt x="2882" y="2448"/>
                      </a:lnTo>
                      <a:lnTo>
                        <a:pt x="3040" y="2211"/>
                      </a:lnTo>
                      <a:lnTo>
                        <a:pt x="3119" y="1896"/>
                      </a:lnTo>
                      <a:lnTo>
                        <a:pt x="3159" y="1580"/>
                      </a:lnTo>
                      <a:lnTo>
                        <a:pt x="3119" y="1264"/>
                      </a:lnTo>
                      <a:lnTo>
                        <a:pt x="3040" y="988"/>
                      </a:lnTo>
                      <a:lnTo>
                        <a:pt x="2882" y="711"/>
                      </a:lnTo>
                      <a:lnTo>
                        <a:pt x="2685" y="474"/>
                      </a:lnTo>
                      <a:lnTo>
                        <a:pt x="2448" y="277"/>
                      </a:lnTo>
                      <a:lnTo>
                        <a:pt x="2211" y="119"/>
                      </a:lnTo>
                      <a:lnTo>
                        <a:pt x="1895" y="40"/>
                      </a:lnTo>
                      <a:lnTo>
                        <a:pt x="1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6379100" y="3307550"/>
                  <a:ext cx="37525" cy="38525"/>
                </a:xfrm>
                <a:custGeom>
                  <a:avLst/>
                  <a:gdLst/>
                  <a:ahLst/>
                  <a:cxnLst/>
                  <a:rect l="l" t="t" r="r" b="b"/>
                  <a:pathLst>
                    <a:path w="1501" h="1541" extrusionOk="0">
                      <a:moveTo>
                        <a:pt x="750" y="0"/>
                      </a:moveTo>
                      <a:lnTo>
                        <a:pt x="592" y="40"/>
                      </a:lnTo>
                      <a:lnTo>
                        <a:pt x="434" y="79"/>
                      </a:lnTo>
                      <a:lnTo>
                        <a:pt x="316" y="158"/>
                      </a:lnTo>
                      <a:lnTo>
                        <a:pt x="198" y="237"/>
                      </a:lnTo>
                      <a:lnTo>
                        <a:pt x="119" y="356"/>
                      </a:lnTo>
                      <a:lnTo>
                        <a:pt x="40" y="474"/>
                      </a:lnTo>
                      <a:lnTo>
                        <a:pt x="0" y="632"/>
                      </a:lnTo>
                      <a:lnTo>
                        <a:pt x="0" y="790"/>
                      </a:lnTo>
                      <a:lnTo>
                        <a:pt x="0" y="948"/>
                      </a:lnTo>
                      <a:lnTo>
                        <a:pt x="40" y="1066"/>
                      </a:lnTo>
                      <a:lnTo>
                        <a:pt x="119" y="1185"/>
                      </a:lnTo>
                      <a:lnTo>
                        <a:pt x="198" y="1303"/>
                      </a:lnTo>
                      <a:lnTo>
                        <a:pt x="316" y="1422"/>
                      </a:lnTo>
                      <a:lnTo>
                        <a:pt x="434" y="1461"/>
                      </a:lnTo>
                      <a:lnTo>
                        <a:pt x="592" y="1540"/>
                      </a:lnTo>
                      <a:lnTo>
                        <a:pt x="908" y="1540"/>
                      </a:lnTo>
                      <a:lnTo>
                        <a:pt x="1027" y="1461"/>
                      </a:lnTo>
                      <a:lnTo>
                        <a:pt x="1185" y="1422"/>
                      </a:lnTo>
                      <a:lnTo>
                        <a:pt x="1303" y="1303"/>
                      </a:lnTo>
                      <a:lnTo>
                        <a:pt x="1382" y="1185"/>
                      </a:lnTo>
                      <a:lnTo>
                        <a:pt x="1461" y="1066"/>
                      </a:lnTo>
                      <a:lnTo>
                        <a:pt x="1500" y="948"/>
                      </a:lnTo>
                      <a:lnTo>
                        <a:pt x="1500" y="790"/>
                      </a:lnTo>
                      <a:lnTo>
                        <a:pt x="1500" y="632"/>
                      </a:lnTo>
                      <a:lnTo>
                        <a:pt x="1461" y="474"/>
                      </a:lnTo>
                      <a:lnTo>
                        <a:pt x="1382" y="356"/>
                      </a:lnTo>
                      <a:lnTo>
                        <a:pt x="1303" y="237"/>
                      </a:lnTo>
                      <a:lnTo>
                        <a:pt x="1185" y="158"/>
                      </a:lnTo>
                      <a:lnTo>
                        <a:pt x="1027" y="79"/>
                      </a:lnTo>
                      <a:lnTo>
                        <a:pt x="908" y="40"/>
                      </a:lnTo>
                      <a:lnTo>
                        <a:pt x="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6211300" y="3218725"/>
                  <a:ext cx="230000" cy="107600"/>
                </a:xfrm>
                <a:custGeom>
                  <a:avLst/>
                  <a:gdLst/>
                  <a:ahLst/>
                  <a:cxnLst/>
                  <a:rect l="l" t="t" r="r" b="b"/>
                  <a:pathLst>
                    <a:path w="9200" h="4304" extrusionOk="0">
                      <a:moveTo>
                        <a:pt x="9199" y="0"/>
                      </a:moveTo>
                      <a:lnTo>
                        <a:pt x="8410" y="277"/>
                      </a:lnTo>
                      <a:lnTo>
                        <a:pt x="7423" y="593"/>
                      </a:lnTo>
                      <a:lnTo>
                        <a:pt x="5094" y="1185"/>
                      </a:lnTo>
                      <a:lnTo>
                        <a:pt x="2725" y="1777"/>
                      </a:lnTo>
                      <a:lnTo>
                        <a:pt x="672" y="2211"/>
                      </a:lnTo>
                      <a:lnTo>
                        <a:pt x="514" y="2290"/>
                      </a:lnTo>
                      <a:lnTo>
                        <a:pt x="356" y="2369"/>
                      </a:lnTo>
                      <a:lnTo>
                        <a:pt x="198" y="2488"/>
                      </a:lnTo>
                      <a:lnTo>
                        <a:pt x="119" y="2645"/>
                      </a:lnTo>
                      <a:lnTo>
                        <a:pt x="40" y="2803"/>
                      </a:lnTo>
                      <a:lnTo>
                        <a:pt x="1" y="2961"/>
                      </a:lnTo>
                      <a:lnTo>
                        <a:pt x="1" y="3159"/>
                      </a:lnTo>
                      <a:lnTo>
                        <a:pt x="1" y="3317"/>
                      </a:lnTo>
                      <a:lnTo>
                        <a:pt x="80" y="3475"/>
                      </a:lnTo>
                      <a:lnTo>
                        <a:pt x="159" y="3632"/>
                      </a:lnTo>
                      <a:lnTo>
                        <a:pt x="277" y="3751"/>
                      </a:lnTo>
                      <a:lnTo>
                        <a:pt x="435" y="3869"/>
                      </a:lnTo>
                      <a:lnTo>
                        <a:pt x="672" y="3988"/>
                      </a:lnTo>
                      <a:lnTo>
                        <a:pt x="948" y="4106"/>
                      </a:lnTo>
                      <a:lnTo>
                        <a:pt x="1501" y="4225"/>
                      </a:lnTo>
                      <a:lnTo>
                        <a:pt x="2054" y="4304"/>
                      </a:lnTo>
                      <a:lnTo>
                        <a:pt x="2606" y="4304"/>
                      </a:lnTo>
                      <a:lnTo>
                        <a:pt x="3159" y="4185"/>
                      </a:lnTo>
                      <a:lnTo>
                        <a:pt x="3435" y="4146"/>
                      </a:lnTo>
                      <a:lnTo>
                        <a:pt x="3751" y="4027"/>
                      </a:lnTo>
                      <a:lnTo>
                        <a:pt x="4580" y="3672"/>
                      </a:lnTo>
                      <a:lnTo>
                        <a:pt x="5488" y="3238"/>
                      </a:lnTo>
                      <a:lnTo>
                        <a:pt x="6436" y="2645"/>
                      </a:lnTo>
                      <a:lnTo>
                        <a:pt x="7344" y="2014"/>
                      </a:lnTo>
                      <a:lnTo>
                        <a:pt x="7778" y="1698"/>
                      </a:lnTo>
                      <a:lnTo>
                        <a:pt x="8173" y="1343"/>
                      </a:lnTo>
                      <a:lnTo>
                        <a:pt x="8528" y="1027"/>
                      </a:lnTo>
                      <a:lnTo>
                        <a:pt x="8805" y="672"/>
                      </a:lnTo>
                      <a:lnTo>
                        <a:pt x="9041" y="356"/>
                      </a:lnTo>
                      <a:lnTo>
                        <a:pt x="91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6235000" y="3179250"/>
                  <a:ext cx="289200" cy="148075"/>
                </a:xfrm>
                <a:custGeom>
                  <a:avLst/>
                  <a:gdLst/>
                  <a:ahLst/>
                  <a:cxnLst/>
                  <a:rect l="l" t="t" r="r" b="b"/>
                  <a:pathLst>
                    <a:path w="11568" h="5923" extrusionOk="0">
                      <a:moveTo>
                        <a:pt x="10660" y="0"/>
                      </a:moveTo>
                      <a:lnTo>
                        <a:pt x="10462" y="40"/>
                      </a:lnTo>
                      <a:lnTo>
                        <a:pt x="8962" y="474"/>
                      </a:lnTo>
                      <a:lnTo>
                        <a:pt x="7106" y="1027"/>
                      </a:lnTo>
                      <a:lnTo>
                        <a:pt x="5290" y="1579"/>
                      </a:lnTo>
                      <a:lnTo>
                        <a:pt x="4461" y="1856"/>
                      </a:lnTo>
                      <a:lnTo>
                        <a:pt x="3790" y="2132"/>
                      </a:lnTo>
                      <a:lnTo>
                        <a:pt x="3553" y="2251"/>
                      </a:lnTo>
                      <a:lnTo>
                        <a:pt x="3316" y="2487"/>
                      </a:lnTo>
                      <a:lnTo>
                        <a:pt x="3198" y="2764"/>
                      </a:lnTo>
                      <a:lnTo>
                        <a:pt x="3159" y="3040"/>
                      </a:lnTo>
                      <a:lnTo>
                        <a:pt x="3119" y="3356"/>
                      </a:lnTo>
                      <a:lnTo>
                        <a:pt x="3080" y="3672"/>
                      </a:lnTo>
                      <a:lnTo>
                        <a:pt x="3001" y="3988"/>
                      </a:lnTo>
                      <a:lnTo>
                        <a:pt x="2882" y="4264"/>
                      </a:lnTo>
                      <a:lnTo>
                        <a:pt x="2724" y="4540"/>
                      </a:lnTo>
                      <a:lnTo>
                        <a:pt x="2566" y="4777"/>
                      </a:lnTo>
                      <a:lnTo>
                        <a:pt x="2369" y="5014"/>
                      </a:lnTo>
                      <a:lnTo>
                        <a:pt x="2172" y="5211"/>
                      </a:lnTo>
                      <a:lnTo>
                        <a:pt x="1935" y="5369"/>
                      </a:lnTo>
                      <a:lnTo>
                        <a:pt x="1698" y="5527"/>
                      </a:lnTo>
                      <a:lnTo>
                        <a:pt x="1421" y="5646"/>
                      </a:lnTo>
                      <a:lnTo>
                        <a:pt x="1185" y="5725"/>
                      </a:lnTo>
                      <a:lnTo>
                        <a:pt x="869" y="5764"/>
                      </a:lnTo>
                      <a:lnTo>
                        <a:pt x="316" y="5764"/>
                      </a:lnTo>
                      <a:lnTo>
                        <a:pt x="0" y="5685"/>
                      </a:lnTo>
                      <a:lnTo>
                        <a:pt x="0" y="5685"/>
                      </a:lnTo>
                      <a:lnTo>
                        <a:pt x="277" y="5764"/>
                      </a:lnTo>
                      <a:lnTo>
                        <a:pt x="553" y="5843"/>
                      </a:lnTo>
                      <a:lnTo>
                        <a:pt x="869" y="5883"/>
                      </a:lnTo>
                      <a:lnTo>
                        <a:pt x="1185" y="5922"/>
                      </a:lnTo>
                      <a:lnTo>
                        <a:pt x="1935" y="5883"/>
                      </a:lnTo>
                      <a:lnTo>
                        <a:pt x="2843" y="5725"/>
                      </a:lnTo>
                      <a:lnTo>
                        <a:pt x="3988" y="5488"/>
                      </a:lnTo>
                      <a:lnTo>
                        <a:pt x="5448" y="5132"/>
                      </a:lnTo>
                      <a:lnTo>
                        <a:pt x="9357" y="4067"/>
                      </a:lnTo>
                      <a:lnTo>
                        <a:pt x="9673" y="3948"/>
                      </a:lnTo>
                      <a:lnTo>
                        <a:pt x="9988" y="3830"/>
                      </a:lnTo>
                      <a:lnTo>
                        <a:pt x="10265" y="3672"/>
                      </a:lnTo>
                      <a:lnTo>
                        <a:pt x="10502" y="3474"/>
                      </a:lnTo>
                      <a:lnTo>
                        <a:pt x="10699" y="3316"/>
                      </a:lnTo>
                      <a:lnTo>
                        <a:pt x="10896" y="3080"/>
                      </a:lnTo>
                      <a:lnTo>
                        <a:pt x="11054" y="2882"/>
                      </a:lnTo>
                      <a:lnTo>
                        <a:pt x="11173" y="2645"/>
                      </a:lnTo>
                      <a:lnTo>
                        <a:pt x="11370" y="2211"/>
                      </a:lnTo>
                      <a:lnTo>
                        <a:pt x="11489" y="1737"/>
                      </a:lnTo>
                      <a:lnTo>
                        <a:pt x="11528" y="1264"/>
                      </a:lnTo>
                      <a:lnTo>
                        <a:pt x="11568" y="829"/>
                      </a:lnTo>
                      <a:lnTo>
                        <a:pt x="11528" y="592"/>
                      </a:lnTo>
                      <a:lnTo>
                        <a:pt x="11449" y="434"/>
                      </a:lnTo>
                      <a:lnTo>
                        <a:pt x="11370" y="316"/>
                      </a:lnTo>
                      <a:lnTo>
                        <a:pt x="11252" y="198"/>
                      </a:lnTo>
                      <a:lnTo>
                        <a:pt x="11133" y="119"/>
                      </a:lnTo>
                      <a:lnTo>
                        <a:pt x="10975" y="40"/>
                      </a:lnTo>
                      <a:lnTo>
                        <a:pt x="108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43"/>
              <p:cNvGrpSpPr/>
              <p:nvPr/>
            </p:nvGrpSpPr>
            <p:grpSpPr>
              <a:xfrm>
                <a:off x="3155900" y="894400"/>
                <a:ext cx="975175" cy="851775"/>
                <a:chOff x="1096775" y="894400"/>
                <a:chExt cx="975175" cy="851775"/>
              </a:xfrm>
            </p:grpSpPr>
            <p:sp>
              <p:nvSpPr>
                <p:cNvPr id="569" name="Google Shape;569;p43"/>
                <p:cNvSpPr/>
                <p:nvPr/>
              </p:nvSpPr>
              <p:spPr>
                <a:xfrm>
                  <a:off x="1220150" y="894400"/>
                  <a:ext cx="851800" cy="851775"/>
                </a:xfrm>
                <a:custGeom>
                  <a:avLst/>
                  <a:gdLst/>
                  <a:ahLst/>
                  <a:cxnLst/>
                  <a:rect l="l" t="t" r="r" b="b"/>
                  <a:pathLst>
                    <a:path w="34072" h="34071" extrusionOk="0">
                      <a:moveTo>
                        <a:pt x="16661" y="0"/>
                      </a:moveTo>
                      <a:lnTo>
                        <a:pt x="15832" y="39"/>
                      </a:lnTo>
                      <a:lnTo>
                        <a:pt x="15003" y="118"/>
                      </a:lnTo>
                      <a:lnTo>
                        <a:pt x="14174" y="237"/>
                      </a:lnTo>
                      <a:lnTo>
                        <a:pt x="13384" y="395"/>
                      </a:lnTo>
                      <a:lnTo>
                        <a:pt x="12555" y="592"/>
                      </a:lnTo>
                      <a:lnTo>
                        <a:pt x="11766" y="829"/>
                      </a:lnTo>
                      <a:lnTo>
                        <a:pt x="11015" y="1105"/>
                      </a:lnTo>
                      <a:lnTo>
                        <a:pt x="10265" y="1421"/>
                      </a:lnTo>
                      <a:lnTo>
                        <a:pt x="9515" y="1737"/>
                      </a:lnTo>
                      <a:lnTo>
                        <a:pt x="8765" y="2132"/>
                      </a:lnTo>
                      <a:lnTo>
                        <a:pt x="8094" y="2566"/>
                      </a:lnTo>
                      <a:lnTo>
                        <a:pt x="7383" y="3000"/>
                      </a:lnTo>
                      <a:lnTo>
                        <a:pt x="6712" y="3474"/>
                      </a:lnTo>
                      <a:lnTo>
                        <a:pt x="6081" y="3987"/>
                      </a:lnTo>
                      <a:lnTo>
                        <a:pt x="5488" y="4540"/>
                      </a:lnTo>
                      <a:lnTo>
                        <a:pt x="4896" y="5093"/>
                      </a:lnTo>
                      <a:lnTo>
                        <a:pt x="4304" y="5685"/>
                      </a:lnTo>
                      <a:lnTo>
                        <a:pt x="3791" y="6317"/>
                      </a:lnTo>
                      <a:lnTo>
                        <a:pt x="3278" y="6988"/>
                      </a:lnTo>
                      <a:lnTo>
                        <a:pt x="2804" y="7659"/>
                      </a:lnTo>
                      <a:lnTo>
                        <a:pt x="2369" y="8370"/>
                      </a:lnTo>
                      <a:lnTo>
                        <a:pt x="1975" y="9080"/>
                      </a:lnTo>
                      <a:lnTo>
                        <a:pt x="1580" y="9870"/>
                      </a:lnTo>
                      <a:lnTo>
                        <a:pt x="1225" y="10620"/>
                      </a:lnTo>
                      <a:lnTo>
                        <a:pt x="948" y="11449"/>
                      </a:lnTo>
                      <a:lnTo>
                        <a:pt x="672" y="12278"/>
                      </a:lnTo>
                      <a:lnTo>
                        <a:pt x="474" y="13107"/>
                      </a:lnTo>
                      <a:lnTo>
                        <a:pt x="277" y="13976"/>
                      </a:lnTo>
                      <a:lnTo>
                        <a:pt x="159" y="14844"/>
                      </a:lnTo>
                      <a:lnTo>
                        <a:pt x="40" y="15673"/>
                      </a:lnTo>
                      <a:lnTo>
                        <a:pt x="1" y="16542"/>
                      </a:lnTo>
                      <a:lnTo>
                        <a:pt x="1" y="17371"/>
                      </a:lnTo>
                      <a:lnTo>
                        <a:pt x="40" y="18239"/>
                      </a:lnTo>
                      <a:lnTo>
                        <a:pt x="119" y="19068"/>
                      </a:lnTo>
                      <a:lnTo>
                        <a:pt x="238" y="19858"/>
                      </a:lnTo>
                      <a:lnTo>
                        <a:pt x="396" y="20687"/>
                      </a:lnTo>
                      <a:lnTo>
                        <a:pt x="593" y="21477"/>
                      </a:lnTo>
                      <a:lnTo>
                        <a:pt x="830" y="22266"/>
                      </a:lnTo>
                      <a:lnTo>
                        <a:pt x="1106" y="23056"/>
                      </a:lnTo>
                      <a:lnTo>
                        <a:pt x="1422" y="23806"/>
                      </a:lnTo>
                      <a:lnTo>
                        <a:pt x="1738" y="24556"/>
                      </a:lnTo>
                      <a:lnTo>
                        <a:pt x="2133" y="25267"/>
                      </a:lnTo>
                      <a:lnTo>
                        <a:pt x="2527" y="25977"/>
                      </a:lnTo>
                      <a:lnTo>
                        <a:pt x="3001" y="26648"/>
                      </a:lnTo>
                      <a:lnTo>
                        <a:pt x="3475" y="27320"/>
                      </a:lnTo>
                      <a:lnTo>
                        <a:pt x="3988" y="27951"/>
                      </a:lnTo>
                      <a:lnTo>
                        <a:pt x="4501" y="28583"/>
                      </a:lnTo>
                      <a:lnTo>
                        <a:pt x="5094" y="29175"/>
                      </a:lnTo>
                      <a:lnTo>
                        <a:pt x="5686" y="29728"/>
                      </a:lnTo>
                      <a:lnTo>
                        <a:pt x="6317" y="30281"/>
                      </a:lnTo>
                      <a:lnTo>
                        <a:pt x="6989" y="30754"/>
                      </a:lnTo>
                      <a:lnTo>
                        <a:pt x="7660" y="31228"/>
                      </a:lnTo>
                      <a:lnTo>
                        <a:pt x="8370" y="31702"/>
                      </a:lnTo>
                      <a:lnTo>
                        <a:pt x="9081" y="32097"/>
                      </a:lnTo>
                      <a:lnTo>
                        <a:pt x="9871" y="32491"/>
                      </a:lnTo>
                      <a:lnTo>
                        <a:pt x="10621" y="32807"/>
                      </a:lnTo>
                      <a:lnTo>
                        <a:pt x="11450" y="33123"/>
                      </a:lnTo>
                      <a:lnTo>
                        <a:pt x="12279" y="33360"/>
                      </a:lnTo>
                      <a:lnTo>
                        <a:pt x="13108" y="33597"/>
                      </a:lnTo>
                      <a:lnTo>
                        <a:pt x="13976" y="33794"/>
                      </a:lnTo>
                      <a:lnTo>
                        <a:pt x="14845" y="33913"/>
                      </a:lnTo>
                      <a:lnTo>
                        <a:pt x="15674" y="33992"/>
                      </a:lnTo>
                      <a:lnTo>
                        <a:pt x="16543" y="34031"/>
                      </a:lnTo>
                      <a:lnTo>
                        <a:pt x="17372" y="34070"/>
                      </a:lnTo>
                      <a:lnTo>
                        <a:pt x="18201" y="34031"/>
                      </a:lnTo>
                      <a:lnTo>
                        <a:pt x="19069" y="33952"/>
                      </a:lnTo>
                      <a:lnTo>
                        <a:pt x="19859" y="33834"/>
                      </a:lnTo>
                      <a:lnTo>
                        <a:pt x="20688" y="33676"/>
                      </a:lnTo>
                      <a:lnTo>
                        <a:pt x="21477" y="33478"/>
                      </a:lnTo>
                      <a:lnTo>
                        <a:pt x="22267" y="33241"/>
                      </a:lnTo>
                      <a:lnTo>
                        <a:pt x="23057" y="32965"/>
                      </a:lnTo>
                      <a:lnTo>
                        <a:pt x="23807" y="32649"/>
                      </a:lnTo>
                      <a:lnTo>
                        <a:pt x="24557" y="32294"/>
                      </a:lnTo>
                      <a:lnTo>
                        <a:pt x="25267" y="31939"/>
                      </a:lnTo>
                      <a:lnTo>
                        <a:pt x="25978" y="31504"/>
                      </a:lnTo>
                      <a:lnTo>
                        <a:pt x="26649" y="31070"/>
                      </a:lnTo>
                      <a:lnTo>
                        <a:pt x="27320" y="30596"/>
                      </a:lnTo>
                      <a:lnTo>
                        <a:pt x="27952" y="30083"/>
                      </a:lnTo>
                      <a:lnTo>
                        <a:pt x="28584" y="29530"/>
                      </a:lnTo>
                      <a:lnTo>
                        <a:pt x="29176" y="28978"/>
                      </a:lnTo>
                      <a:lnTo>
                        <a:pt x="29729" y="28346"/>
                      </a:lnTo>
                      <a:lnTo>
                        <a:pt x="30281" y="27754"/>
                      </a:lnTo>
                      <a:lnTo>
                        <a:pt x="30755" y="27083"/>
                      </a:lnTo>
                      <a:lnTo>
                        <a:pt x="31229" y="26412"/>
                      </a:lnTo>
                      <a:lnTo>
                        <a:pt x="31702" y="25701"/>
                      </a:lnTo>
                      <a:lnTo>
                        <a:pt x="32097" y="24951"/>
                      </a:lnTo>
                      <a:lnTo>
                        <a:pt x="32453" y="24201"/>
                      </a:lnTo>
                      <a:lnTo>
                        <a:pt x="32808" y="23411"/>
                      </a:lnTo>
                      <a:lnTo>
                        <a:pt x="33124" y="22622"/>
                      </a:lnTo>
                      <a:lnTo>
                        <a:pt x="33361" y="21792"/>
                      </a:lnTo>
                      <a:lnTo>
                        <a:pt x="33597" y="20924"/>
                      </a:lnTo>
                      <a:lnTo>
                        <a:pt x="33795" y="20095"/>
                      </a:lnTo>
                      <a:lnTo>
                        <a:pt x="33913" y="19226"/>
                      </a:lnTo>
                      <a:lnTo>
                        <a:pt x="33992" y="18358"/>
                      </a:lnTo>
                      <a:lnTo>
                        <a:pt x="34032" y="17529"/>
                      </a:lnTo>
                      <a:lnTo>
                        <a:pt x="34071" y="16660"/>
                      </a:lnTo>
                      <a:lnTo>
                        <a:pt x="34032" y="15831"/>
                      </a:lnTo>
                      <a:lnTo>
                        <a:pt x="33953" y="15002"/>
                      </a:lnTo>
                      <a:lnTo>
                        <a:pt x="33834" y="14173"/>
                      </a:lnTo>
                      <a:lnTo>
                        <a:pt x="33676" y="13383"/>
                      </a:lnTo>
                      <a:lnTo>
                        <a:pt x="33479" y="12554"/>
                      </a:lnTo>
                      <a:lnTo>
                        <a:pt x="33242" y="11765"/>
                      </a:lnTo>
                      <a:lnTo>
                        <a:pt x="32966" y="11015"/>
                      </a:lnTo>
                      <a:lnTo>
                        <a:pt x="32650" y="10265"/>
                      </a:lnTo>
                      <a:lnTo>
                        <a:pt x="32295" y="9514"/>
                      </a:lnTo>
                      <a:lnTo>
                        <a:pt x="31939" y="8764"/>
                      </a:lnTo>
                      <a:lnTo>
                        <a:pt x="31505" y="8093"/>
                      </a:lnTo>
                      <a:lnTo>
                        <a:pt x="31071" y="7383"/>
                      </a:lnTo>
                      <a:lnTo>
                        <a:pt x="30597" y="6711"/>
                      </a:lnTo>
                      <a:lnTo>
                        <a:pt x="30084" y="6080"/>
                      </a:lnTo>
                      <a:lnTo>
                        <a:pt x="29531" y="5488"/>
                      </a:lnTo>
                      <a:lnTo>
                        <a:pt x="28978" y="4895"/>
                      </a:lnTo>
                      <a:lnTo>
                        <a:pt x="28347" y="4343"/>
                      </a:lnTo>
                      <a:lnTo>
                        <a:pt x="27755" y="3790"/>
                      </a:lnTo>
                      <a:lnTo>
                        <a:pt x="27083" y="3277"/>
                      </a:lnTo>
                      <a:lnTo>
                        <a:pt x="26412" y="2803"/>
                      </a:lnTo>
                      <a:lnTo>
                        <a:pt x="25702" y="2369"/>
                      </a:lnTo>
                      <a:lnTo>
                        <a:pt x="24952" y="1974"/>
                      </a:lnTo>
                      <a:lnTo>
                        <a:pt x="24201" y="1579"/>
                      </a:lnTo>
                      <a:lnTo>
                        <a:pt x="23412" y="1263"/>
                      </a:lnTo>
                      <a:lnTo>
                        <a:pt x="22622" y="948"/>
                      </a:lnTo>
                      <a:lnTo>
                        <a:pt x="21793" y="671"/>
                      </a:lnTo>
                      <a:lnTo>
                        <a:pt x="20925" y="474"/>
                      </a:lnTo>
                      <a:lnTo>
                        <a:pt x="20096" y="276"/>
                      </a:lnTo>
                      <a:lnTo>
                        <a:pt x="19227" y="158"/>
                      </a:lnTo>
                      <a:lnTo>
                        <a:pt x="18359" y="39"/>
                      </a:lnTo>
                      <a:lnTo>
                        <a:pt x="17529"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096775" y="1384925"/>
                  <a:ext cx="261575" cy="204325"/>
                </a:xfrm>
                <a:custGeom>
                  <a:avLst/>
                  <a:gdLst/>
                  <a:ahLst/>
                  <a:cxnLst/>
                  <a:rect l="l" t="t" r="r" b="b"/>
                  <a:pathLst>
                    <a:path w="10463" h="8173" extrusionOk="0">
                      <a:moveTo>
                        <a:pt x="7186" y="0"/>
                      </a:moveTo>
                      <a:lnTo>
                        <a:pt x="1" y="7659"/>
                      </a:lnTo>
                      <a:lnTo>
                        <a:pt x="10463" y="8172"/>
                      </a:lnTo>
                      <a:lnTo>
                        <a:pt x="718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271475" y="945700"/>
                  <a:ext cx="749150" cy="749150"/>
                </a:xfrm>
                <a:custGeom>
                  <a:avLst/>
                  <a:gdLst/>
                  <a:ahLst/>
                  <a:cxnLst/>
                  <a:rect l="l" t="t" r="r" b="b"/>
                  <a:pathLst>
                    <a:path w="29966" h="29966" extrusionOk="0">
                      <a:moveTo>
                        <a:pt x="13937" y="1"/>
                      </a:moveTo>
                      <a:lnTo>
                        <a:pt x="13187" y="80"/>
                      </a:lnTo>
                      <a:lnTo>
                        <a:pt x="12476" y="198"/>
                      </a:lnTo>
                      <a:lnTo>
                        <a:pt x="11765" y="317"/>
                      </a:lnTo>
                      <a:lnTo>
                        <a:pt x="11055" y="514"/>
                      </a:lnTo>
                      <a:lnTo>
                        <a:pt x="10344" y="712"/>
                      </a:lnTo>
                      <a:lnTo>
                        <a:pt x="9673" y="948"/>
                      </a:lnTo>
                      <a:lnTo>
                        <a:pt x="9002" y="1225"/>
                      </a:lnTo>
                      <a:lnTo>
                        <a:pt x="8370" y="1541"/>
                      </a:lnTo>
                      <a:lnTo>
                        <a:pt x="7699" y="1856"/>
                      </a:lnTo>
                      <a:lnTo>
                        <a:pt x="7107" y="2212"/>
                      </a:lnTo>
                      <a:lnTo>
                        <a:pt x="6475" y="2607"/>
                      </a:lnTo>
                      <a:lnTo>
                        <a:pt x="5923" y="3041"/>
                      </a:lnTo>
                      <a:lnTo>
                        <a:pt x="5330" y="3475"/>
                      </a:lnTo>
                      <a:lnTo>
                        <a:pt x="4817" y="3949"/>
                      </a:lnTo>
                      <a:lnTo>
                        <a:pt x="4264" y="4462"/>
                      </a:lnTo>
                      <a:lnTo>
                        <a:pt x="3791" y="4975"/>
                      </a:lnTo>
                      <a:lnTo>
                        <a:pt x="3317" y="5567"/>
                      </a:lnTo>
                      <a:lnTo>
                        <a:pt x="2883" y="6120"/>
                      </a:lnTo>
                      <a:lnTo>
                        <a:pt x="2448" y="6712"/>
                      </a:lnTo>
                      <a:lnTo>
                        <a:pt x="2054" y="7344"/>
                      </a:lnTo>
                      <a:lnTo>
                        <a:pt x="1698" y="8015"/>
                      </a:lnTo>
                      <a:lnTo>
                        <a:pt x="1382" y="8647"/>
                      </a:lnTo>
                      <a:lnTo>
                        <a:pt x="1067" y="9357"/>
                      </a:lnTo>
                      <a:lnTo>
                        <a:pt x="830" y="10068"/>
                      </a:lnTo>
                      <a:lnTo>
                        <a:pt x="593" y="10779"/>
                      </a:lnTo>
                      <a:lnTo>
                        <a:pt x="395" y="11529"/>
                      </a:lnTo>
                      <a:lnTo>
                        <a:pt x="238" y="12279"/>
                      </a:lnTo>
                      <a:lnTo>
                        <a:pt x="119" y="13029"/>
                      </a:lnTo>
                      <a:lnTo>
                        <a:pt x="40" y="13779"/>
                      </a:lnTo>
                      <a:lnTo>
                        <a:pt x="1" y="14529"/>
                      </a:lnTo>
                      <a:lnTo>
                        <a:pt x="1" y="15279"/>
                      </a:lnTo>
                      <a:lnTo>
                        <a:pt x="1" y="16029"/>
                      </a:lnTo>
                      <a:lnTo>
                        <a:pt x="80" y="16740"/>
                      </a:lnTo>
                      <a:lnTo>
                        <a:pt x="198" y="17490"/>
                      </a:lnTo>
                      <a:lnTo>
                        <a:pt x="316" y="18201"/>
                      </a:lnTo>
                      <a:lnTo>
                        <a:pt x="514" y="18911"/>
                      </a:lnTo>
                      <a:lnTo>
                        <a:pt x="711" y="19583"/>
                      </a:lnTo>
                      <a:lnTo>
                        <a:pt x="948" y="20293"/>
                      </a:lnTo>
                      <a:lnTo>
                        <a:pt x="1225" y="20964"/>
                      </a:lnTo>
                      <a:lnTo>
                        <a:pt x="1540" y="21596"/>
                      </a:lnTo>
                      <a:lnTo>
                        <a:pt x="1856" y="22228"/>
                      </a:lnTo>
                      <a:lnTo>
                        <a:pt x="2211" y="22859"/>
                      </a:lnTo>
                      <a:lnTo>
                        <a:pt x="2606" y="23452"/>
                      </a:lnTo>
                      <a:lnTo>
                        <a:pt x="3041" y="24044"/>
                      </a:lnTo>
                      <a:lnTo>
                        <a:pt x="3475" y="24596"/>
                      </a:lnTo>
                      <a:lnTo>
                        <a:pt x="3949" y="25149"/>
                      </a:lnTo>
                      <a:lnTo>
                        <a:pt x="4462" y="25662"/>
                      </a:lnTo>
                      <a:lnTo>
                        <a:pt x="4975" y="26176"/>
                      </a:lnTo>
                      <a:lnTo>
                        <a:pt x="5528" y="26649"/>
                      </a:lnTo>
                      <a:lnTo>
                        <a:pt x="6120" y="27084"/>
                      </a:lnTo>
                      <a:lnTo>
                        <a:pt x="6712" y="27478"/>
                      </a:lnTo>
                      <a:lnTo>
                        <a:pt x="7344" y="27873"/>
                      </a:lnTo>
                      <a:lnTo>
                        <a:pt x="7975" y="28229"/>
                      </a:lnTo>
                      <a:lnTo>
                        <a:pt x="8647" y="28584"/>
                      </a:lnTo>
                      <a:lnTo>
                        <a:pt x="9357" y="28860"/>
                      </a:lnTo>
                      <a:lnTo>
                        <a:pt x="10068" y="29137"/>
                      </a:lnTo>
                      <a:lnTo>
                        <a:pt x="10778" y="29373"/>
                      </a:lnTo>
                      <a:lnTo>
                        <a:pt x="11529" y="29571"/>
                      </a:lnTo>
                      <a:lnTo>
                        <a:pt x="12279" y="29729"/>
                      </a:lnTo>
                      <a:lnTo>
                        <a:pt x="13029" y="29847"/>
                      </a:lnTo>
                      <a:lnTo>
                        <a:pt x="13779" y="29926"/>
                      </a:lnTo>
                      <a:lnTo>
                        <a:pt x="14529" y="29966"/>
                      </a:lnTo>
                      <a:lnTo>
                        <a:pt x="15279" y="29966"/>
                      </a:lnTo>
                      <a:lnTo>
                        <a:pt x="16029" y="29926"/>
                      </a:lnTo>
                      <a:lnTo>
                        <a:pt x="16740" y="29847"/>
                      </a:lnTo>
                      <a:lnTo>
                        <a:pt x="17490" y="29768"/>
                      </a:lnTo>
                      <a:lnTo>
                        <a:pt x="18201" y="29610"/>
                      </a:lnTo>
                      <a:lnTo>
                        <a:pt x="18911" y="29452"/>
                      </a:lnTo>
                      <a:lnTo>
                        <a:pt x="19582" y="29255"/>
                      </a:lnTo>
                      <a:lnTo>
                        <a:pt x="20293" y="29018"/>
                      </a:lnTo>
                      <a:lnTo>
                        <a:pt x="20925" y="28742"/>
                      </a:lnTo>
                      <a:lnTo>
                        <a:pt x="21596" y="28426"/>
                      </a:lnTo>
                      <a:lnTo>
                        <a:pt x="22227" y="28110"/>
                      </a:lnTo>
                      <a:lnTo>
                        <a:pt x="22859" y="27715"/>
                      </a:lnTo>
                      <a:lnTo>
                        <a:pt x="23451" y="27320"/>
                      </a:lnTo>
                      <a:lnTo>
                        <a:pt x="24043" y="26926"/>
                      </a:lnTo>
                      <a:lnTo>
                        <a:pt x="24596" y="26452"/>
                      </a:lnTo>
                      <a:lnTo>
                        <a:pt x="25149" y="25978"/>
                      </a:lnTo>
                      <a:lnTo>
                        <a:pt x="25662" y="25504"/>
                      </a:lnTo>
                      <a:lnTo>
                        <a:pt x="26175" y="24952"/>
                      </a:lnTo>
                      <a:lnTo>
                        <a:pt x="26649" y="24399"/>
                      </a:lnTo>
                      <a:lnTo>
                        <a:pt x="27083" y="23846"/>
                      </a:lnTo>
                      <a:lnTo>
                        <a:pt x="27478" y="23215"/>
                      </a:lnTo>
                      <a:lnTo>
                        <a:pt x="27873" y="22622"/>
                      </a:lnTo>
                      <a:lnTo>
                        <a:pt x="28228" y="21951"/>
                      </a:lnTo>
                      <a:lnTo>
                        <a:pt x="28584" y="21280"/>
                      </a:lnTo>
                      <a:lnTo>
                        <a:pt x="28860" y="20609"/>
                      </a:lnTo>
                      <a:lnTo>
                        <a:pt x="29136" y="19898"/>
                      </a:lnTo>
                      <a:lnTo>
                        <a:pt x="29373" y="19148"/>
                      </a:lnTo>
                      <a:lnTo>
                        <a:pt x="29571" y="18438"/>
                      </a:lnTo>
                      <a:lnTo>
                        <a:pt x="29728" y="17648"/>
                      </a:lnTo>
                      <a:lnTo>
                        <a:pt x="29847" y="16898"/>
                      </a:lnTo>
                      <a:lnTo>
                        <a:pt x="29926" y="16148"/>
                      </a:lnTo>
                      <a:lnTo>
                        <a:pt x="29965" y="15398"/>
                      </a:lnTo>
                      <a:lnTo>
                        <a:pt x="29965" y="14648"/>
                      </a:lnTo>
                      <a:lnTo>
                        <a:pt x="29926" y="13937"/>
                      </a:lnTo>
                      <a:lnTo>
                        <a:pt x="29847" y="13187"/>
                      </a:lnTo>
                      <a:lnTo>
                        <a:pt x="29768" y="12476"/>
                      </a:lnTo>
                      <a:lnTo>
                        <a:pt x="29610" y="11766"/>
                      </a:lnTo>
                      <a:lnTo>
                        <a:pt x="29452" y="11055"/>
                      </a:lnTo>
                      <a:lnTo>
                        <a:pt x="29255" y="10344"/>
                      </a:lnTo>
                      <a:lnTo>
                        <a:pt x="28978" y="9673"/>
                      </a:lnTo>
                      <a:lnTo>
                        <a:pt x="28741" y="9002"/>
                      </a:lnTo>
                      <a:lnTo>
                        <a:pt x="28426" y="8370"/>
                      </a:lnTo>
                      <a:lnTo>
                        <a:pt x="28070" y="7699"/>
                      </a:lnTo>
                      <a:lnTo>
                        <a:pt x="27715" y="7107"/>
                      </a:lnTo>
                      <a:lnTo>
                        <a:pt x="27320" y="6475"/>
                      </a:lnTo>
                      <a:lnTo>
                        <a:pt x="26925" y="5923"/>
                      </a:lnTo>
                      <a:lnTo>
                        <a:pt x="26452" y="5331"/>
                      </a:lnTo>
                      <a:lnTo>
                        <a:pt x="25978" y="4817"/>
                      </a:lnTo>
                      <a:lnTo>
                        <a:pt x="25465" y="4304"/>
                      </a:lnTo>
                      <a:lnTo>
                        <a:pt x="24951" y="3791"/>
                      </a:lnTo>
                      <a:lnTo>
                        <a:pt x="24399" y="3317"/>
                      </a:lnTo>
                      <a:lnTo>
                        <a:pt x="23807" y="2883"/>
                      </a:lnTo>
                      <a:lnTo>
                        <a:pt x="23214" y="2449"/>
                      </a:lnTo>
                      <a:lnTo>
                        <a:pt x="22583" y="2054"/>
                      </a:lnTo>
                      <a:lnTo>
                        <a:pt x="21951" y="1699"/>
                      </a:lnTo>
                      <a:lnTo>
                        <a:pt x="21280" y="1383"/>
                      </a:lnTo>
                      <a:lnTo>
                        <a:pt x="20609" y="1067"/>
                      </a:lnTo>
                      <a:lnTo>
                        <a:pt x="19898" y="830"/>
                      </a:lnTo>
                      <a:lnTo>
                        <a:pt x="19148" y="593"/>
                      </a:lnTo>
                      <a:lnTo>
                        <a:pt x="18398" y="396"/>
                      </a:lnTo>
                      <a:lnTo>
                        <a:pt x="17648" y="238"/>
                      </a:lnTo>
                      <a:lnTo>
                        <a:pt x="16898" y="119"/>
                      </a:lnTo>
                      <a:lnTo>
                        <a:pt x="16148" y="40"/>
                      </a:lnTo>
                      <a:lnTo>
                        <a:pt x="15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389925" y="1132250"/>
                  <a:ext cx="511275" cy="392850"/>
                </a:xfrm>
                <a:custGeom>
                  <a:avLst/>
                  <a:gdLst/>
                  <a:ahLst/>
                  <a:cxnLst/>
                  <a:rect l="l" t="t" r="r" b="b"/>
                  <a:pathLst>
                    <a:path w="20451" h="15714" extrusionOk="0">
                      <a:moveTo>
                        <a:pt x="20450" y="0"/>
                      </a:moveTo>
                      <a:lnTo>
                        <a:pt x="19463" y="514"/>
                      </a:lnTo>
                      <a:lnTo>
                        <a:pt x="18516" y="1027"/>
                      </a:lnTo>
                      <a:lnTo>
                        <a:pt x="17568" y="1619"/>
                      </a:lnTo>
                      <a:lnTo>
                        <a:pt x="16660" y="2251"/>
                      </a:lnTo>
                      <a:lnTo>
                        <a:pt x="15792" y="2922"/>
                      </a:lnTo>
                      <a:lnTo>
                        <a:pt x="14923" y="3593"/>
                      </a:lnTo>
                      <a:lnTo>
                        <a:pt x="14094" y="4264"/>
                      </a:lnTo>
                      <a:lnTo>
                        <a:pt x="13265" y="4975"/>
                      </a:lnTo>
                      <a:lnTo>
                        <a:pt x="12436" y="5725"/>
                      </a:lnTo>
                      <a:lnTo>
                        <a:pt x="11686" y="6515"/>
                      </a:lnTo>
                      <a:lnTo>
                        <a:pt x="10936" y="7304"/>
                      </a:lnTo>
                      <a:lnTo>
                        <a:pt x="10186" y="8133"/>
                      </a:lnTo>
                      <a:lnTo>
                        <a:pt x="9475" y="9002"/>
                      </a:lnTo>
                      <a:lnTo>
                        <a:pt x="8765" y="9870"/>
                      </a:lnTo>
                      <a:lnTo>
                        <a:pt x="8734" y="9916"/>
                      </a:lnTo>
                      <a:lnTo>
                        <a:pt x="8734" y="9916"/>
                      </a:lnTo>
                      <a:lnTo>
                        <a:pt x="8686" y="9870"/>
                      </a:lnTo>
                      <a:lnTo>
                        <a:pt x="8093" y="9357"/>
                      </a:lnTo>
                      <a:lnTo>
                        <a:pt x="6830" y="8410"/>
                      </a:lnTo>
                      <a:lnTo>
                        <a:pt x="6198" y="7975"/>
                      </a:lnTo>
                      <a:lnTo>
                        <a:pt x="5567" y="7541"/>
                      </a:lnTo>
                      <a:lnTo>
                        <a:pt x="4224" y="6751"/>
                      </a:lnTo>
                      <a:lnTo>
                        <a:pt x="2882" y="6041"/>
                      </a:lnTo>
                      <a:lnTo>
                        <a:pt x="2172" y="5685"/>
                      </a:lnTo>
                      <a:lnTo>
                        <a:pt x="1461" y="5370"/>
                      </a:lnTo>
                      <a:lnTo>
                        <a:pt x="711" y="5093"/>
                      </a:lnTo>
                      <a:lnTo>
                        <a:pt x="0" y="4817"/>
                      </a:lnTo>
                      <a:lnTo>
                        <a:pt x="0" y="4817"/>
                      </a:lnTo>
                      <a:lnTo>
                        <a:pt x="908" y="6080"/>
                      </a:lnTo>
                      <a:lnTo>
                        <a:pt x="1856" y="7265"/>
                      </a:lnTo>
                      <a:lnTo>
                        <a:pt x="2843" y="8410"/>
                      </a:lnTo>
                      <a:lnTo>
                        <a:pt x="3830" y="9515"/>
                      </a:lnTo>
                      <a:lnTo>
                        <a:pt x="5804" y="11726"/>
                      </a:lnTo>
                      <a:lnTo>
                        <a:pt x="6751" y="12831"/>
                      </a:lnTo>
                      <a:lnTo>
                        <a:pt x="7659" y="13897"/>
                      </a:lnTo>
                      <a:lnTo>
                        <a:pt x="9120" y="15713"/>
                      </a:lnTo>
                      <a:lnTo>
                        <a:pt x="10541" y="13700"/>
                      </a:lnTo>
                      <a:lnTo>
                        <a:pt x="11725" y="12081"/>
                      </a:lnTo>
                      <a:lnTo>
                        <a:pt x="12989" y="10423"/>
                      </a:lnTo>
                      <a:lnTo>
                        <a:pt x="15555" y="7107"/>
                      </a:lnTo>
                      <a:lnTo>
                        <a:pt x="16818" y="5409"/>
                      </a:lnTo>
                      <a:lnTo>
                        <a:pt x="18082" y="3672"/>
                      </a:lnTo>
                      <a:lnTo>
                        <a:pt x="19305" y="1895"/>
                      </a:lnTo>
                      <a:lnTo>
                        <a:pt x="19898" y="948"/>
                      </a:lnTo>
                      <a:lnTo>
                        <a:pt x="20450"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43"/>
              <p:cNvSpPr/>
              <p:nvPr/>
            </p:nvSpPr>
            <p:spPr>
              <a:xfrm>
                <a:off x="2194300" y="1202325"/>
                <a:ext cx="2959975" cy="3184025"/>
              </a:xfrm>
              <a:custGeom>
                <a:avLst/>
                <a:gdLst/>
                <a:ahLst/>
                <a:cxnLst/>
                <a:rect l="l" t="t" r="r" b="b"/>
                <a:pathLst>
                  <a:path w="118399" h="127361" fill="none" extrusionOk="0">
                    <a:moveTo>
                      <a:pt x="67628" y="124123"/>
                    </a:moveTo>
                    <a:lnTo>
                      <a:pt x="67628" y="124123"/>
                    </a:lnTo>
                    <a:lnTo>
                      <a:pt x="66562" y="124636"/>
                    </a:lnTo>
                    <a:lnTo>
                      <a:pt x="65536" y="125110"/>
                    </a:lnTo>
                    <a:lnTo>
                      <a:pt x="64510" y="125544"/>
                    </a:lnTo>
                    <a:lnTo>
                      <a:pt x="63523" y="125899"/>
                    </a:lnTo>
                    <a:lnTo>
                      <a:pt x="62536" y="126215"/>
                    </a:lnTo>
                    <a:lnTo>
                      <a:pt x="61588" y="126492"/>
                    </a:lnTo>
                    <a:lnTo>
                      <a:pt x="60680" y="126768"/>
                    </a:lnTo>
                    <a:lnTo>
                      <a:pt x="59733" y="126965"/>
                    </a:lnTo>
                    <a:lnTo>
                      <a:pt x="58864" y="127123"/>
                    </a:lnTo>
                    <a:lnTo>
                      <a:pt x="57956" y="127242"/>
                    </a:lnTo>
                    <a:lnTo>
                      <a:pt x="57127" y="127321"/>
                    </a:lnTo>
                    <a:lnTo>
                      <a:pt x="56258" y="127360"/>
                    </a:lnTo>
                    <a:lnTo>
                      <a:pt x="55469" y="127360"/>
                    </a:lnTo>
                    <a:lnTo>
                      <a:pt x="54640" y="127321"/>
                    </a:lnTo>
                    <a:lnTo>
                      <a:pt x="53850" y="127281"/>
                    </a:lnTo>
                    <a:lnTo>
                      <a:pt x="53100" y="127163"/>
                    </a:lnTo>
                    <a:lnTo>
                      <a:pt x="52350" y="127044"/>
                    </a:lnTo>
                    <a:lnTo>
                      <a:pt x="51600" y="126886"/>
                    </a:lnTo>
                    <a:lnTo>
                      <a:pt x="50889" y="126689"/>
                    </a:lnTo>
                    <a:lnTo>
                      <a:pt x="50179" y="126452"/>
                    </a:lnTo>
                    <a:lnTo>
                      <a:pt x="49507" y="126176"/>
                    </a:lnTo>
                    <a:lnTo>
                      <a:pt x="48836" y="125899"/>
                    </a:lnTo>
                    <a:lnTo>
                      <a:pt x="48165" y="125584"/>
                    </a:lnTo>
                    <a:lnTo>
                      <a:pt x="47534" y="125228"/>
                    </a:lnTo>
                    <a:lnTo>
                      <a:pt x="46902" y="124873"/>
                    </a:lnTo>
                    <a:lnTo>
                      <a:pt x="46310" y="124478"/>
                    </a:lnTo>
                    <a:lnTo>
                      <a:pt x="45718" y="124083"/>
                    </a:lnTo>
                    <a:lnTo>
                      <a:pt x="45165" y="123610"/>
                    </a:lnTo>
                    <a:lnTo>
                      <a:pt x="44612" y="123175"/>
                    </a:lnTo>
                    <a:lnTo>
                      <a:pt x="44059" y="122662"/>
                    </a:lnTo>
                    <a:lnTo>
                      <a:pt x="43546" y="122188"/>
                    </a:lnTo>
                    <a:lnTo>
                      <a:pt x="43033" y="121636"/>
                    </a:lnTo>
                    <a:lnTo>
                      <a:pt x="42046" y="120530"/>
                    </a:lnTo>
                    <a:lnTo>
                      <a:pt x="41138" y="119385"/>
                    </a:lnTo>
                    <a:lnTo>
                      <a:pt x="40269" y="118162"/>
                    </a:lnTo>
                    <a:lnTo>
                      <a:pt x="39440" y="116859"/>
                    </a:lnTo>
                    <a:lnTo>
                      <a:pt x="38690" y="115516"/>
                    </a:lnTo>
                    <a:lnTo>
                      <a:pt x="38019" y="114174"/>
                    </a:lnTo>
                    <a:lnTo>
                      <a:pt x="37348" y="112753"/>
                    </a:lnTo>
                    <a:lnTo>
                      <a:pt x="36756" y="111332"/>
                    </a:lnTo>
                    <a:lnTo>
                      <a:pt x="36203" y="109910"/>
                    </a:lnTo>
                    <a:lnTo>
                      <a:pt x="35690" y="108450"/>
                    </a:lnTo>
                    <a:lnTo>
                      <a:pt x="35256" y="106989"/>
                    </a:lnTo>
                    <a:lnTo>
                      <a:pt x="34821" y="105568"/>
                    </a:lnTo>
                    <a:lnTo>
                      <a:pt x="34466" y="104107"/>
                    </a:lnTo>
                    <a:lnTo>
                      <a:pt x="34150" y="102686"/>
                    </a:lnTo>
                    <a:lnTo>
                      <a:pt x="33874" y="101304"/>
                    </a:lnTo>
                    <a:lnTo>
                      <a:pt x="33637" y="99962"/>
                    </a:lnTo>
                    <a:lnTo>
                      <a:pt x="33637" y="99962"/>
                    </a:lnTo>
                    <a:lnTo>
                      <a:pt x="33084" y="96685"/>
                    </a:lnTo>
                    <a:lnTo>
                      <a:pt x="32610" y="93527"/>
                    </a:lnTo>
                    <a:lnTo>
                      <a:pt x="31702" y="87407"/>
                    </a:lnTo>
                    <a:lnTo>
                      <a:pt x="31189" y="84446"/>
                    </a:lnTo>
                    <a:lnTo>
                      <a:pt x="30676" y="81525"/>
                    </a:lnTo>
                    <a:lnTo>
                      <a:pt x="30044" y="78682"/>
                    </a:lnTo>
                    <a:lnTo>
                      <a:pt x="29728" y="77261"/>
                    </a:lnTo>
                    <a:lnTo>
                      <a:pt x="29373" y="75879"/>
                    </a:lnTo>
                    <a:lnTo>
                      <a:pt x="28978" y="74498"/>
                    </a:lnTo>
                    <a:lnTo>
                      <a:pt x="28584" y="73116"/>
                    </a:lnTo>
                    <a:lnTo>
                      <a:pt x="28110" y="71734"/>
                    </a:lnTo>
                    <a:lnTo>
                      <a:pt x="27636" y="70352"/>
                    </a:lnTo>
                    <a:lnTo>
                      <a:pt x="27123" y="69010"/>
                    </a:lnTo>
                    <a:lnTo>
                      <a:pt x="26570" y="67668"/>
                    </a:lnTo>
                    <a:lnTo>
                      <a:pt x="25938" y="66286"/>
                    </a:lnTo>
                    <a:lnTo>
                      <a:pt x="25307" y="64944"/>
                    </a:lnTo>
                    <a:lnTo>
                      <a:pt x="24596" y="63601"/>
                    </a:lnTo>
                    <a:lnTo>
                      <a:pt x="23846" y="62259"/>
                    </a:lnTo>
                    <a:lnTo>
                      <a:pt x="23017" y="60917"/>
                    </a:lnTo>
                    <a:lnTo>
                      <a:pt x="22188" y="59575"/>
                    </a:lnTo>
                    <a:lnTo>
                      <a:pt x="21240" y="58232"/>
                    </a:lnTo>
                    <a:lnTo>
                      <a:pt x="20253" y="56890"/>
                    </a:lnTo>
                    <a:lnTo>
                      <a:pt x="19227" y="55548"/>
                    </a:lnTo>
                    <a:lnTo>
                      <a:pt x="18082" y="54205"/>
                    </a:lnTo>
                    <a:lnTo>
                      <a:pt x="18082" y="54205"/>
                    </a:lnTo>
                    <a:lnTo>
                      <a:pt x="16187" y="52034"/>
                    </a:lnTo>
                    <a:lnTo>
                      <a:pt x="14213" y="49863"/>
                    </a:lnTo>
                    <a:lnTo>
                      <a:pt x="12200" y="47691"/>
                    </a:lnTo>
                    <a:lnTo>
                      <a:pt x="10226" y="45480"/>
                    </a:lnTo>
                    <a:lnTo>
                      <a:pt x="8291" y="43230"/>
                    </a:lnTo>
                    <a:lnTo>
                      <a:pt x="7383" y="42085"/>
                    </a:lnTo>
                    <a:lnTo>
                      <a:pt x="6475" y="40940"/>
                    </a:lnTo>
                    <a:lnTo>
                      <a:pt x="5607" y="39756"/>
                    </a:lnTo>
                    <a:lnTo>
                      <a:pt x="4778" y="38611"/>
                    </a:lnTo>
                    <a:lnTo>
                      <a:pt x="3988" y="37427"/>
                    </a:lnTo>
                    <a:lnTo>
                      <a:pt x="3277" y="36203"/>
                    </a:lnTo>
                    <a:lnTo>
                      <a:pt x="2606" y="34979"/>
                    </a:lnTo>
                    <a:lnTo>
                      <a:pt x="2014" y="33755"/>
                    </a:lnTo>
                    <a:lnTo>
                      <a:pt x="1461" y="32531"/>
                    </a:lnTo>
                    <a:lnTo>
                      <a:pt x="1027" y="31268"/>
                    </a:lnTo>
                    <a:lnTo>
                      <a:pt x="632" y="29965"/>
                    </a:lnTo>
                    <a:lnTo>
                      <a:pt x="316" y="28662"/>
                    </a:lnTo>
                    <a:lnTo>
                      <a:pt x="238" y="27991"/>
                    </a:lnTo>
                    <a:lnTo>
                      <a:pt x="119" y="27320"/>
                    </a:lnTo>
                    <a:lnTo>
                      <a:pt x="80" y="26649"/>
                    </a:lnTo>
                    <a:lnTo>
                      <a:pt x="1" y="25978"/>
                    </a:lnTo>
                    <a:lnTo>
                      <a:pt x="1" y="25307"/>
                    </a:lnTo>
                    <a:lnTo>
                      <a:pt x="1" y="24596"/>
                    </a:lnTo>
                    <a:lnTo>
                      <a:pt x="40" y="23925"/>
                    </a:lnTo>
                    <a:lnTo>
                      <a:pt x="119" y="23214"/>
                    </a:lnTo>
                    <a:lnTo>
                      <a:pt x="198" y="22504"/>
                    </a:lnTo>
                    <a:lnTo>
                      <a:pt x="316" y="21793"/>
                    </a:lnTo>
                    <a:lnTo>
                      <a:pt x="474" y="21082"/>
                    </a:lnTo>
                    <a:lnTo>
                      <a:pt x="632" y="20332"/>
                    </a:lnTo>
                    <a:lnTo>
                      <a:pt x="830" y="19622"/>
                    </a:lnTo>
                    <a:lnTo>
                      <a:pt x="1067" y="18872"/>
                    </a:lnTo>
                    <a:lnTo>
                      <a:pt x="1343" y="18121"/>
                    </a:lnTo>
                    <a:lnTo>
                      <a:pt x="1659" y="17371"/>
                    </a:lnTo>
                    <a:lnTo>
                      <a:pt x="1975" y="16621"/>
                    </a:lnTo>
                    <a:lnTo>
                      <a:pt x="2369" y="15832"/>
                    </a:lnTo>
                    <a:lnTo>
                      <a:pt x="2764" y="15042"/>
                    </a:lnTo>
                    <a:lnTo>
                      <a:pt x="3198" y="14292"/>
                    </a:lnTo>
                    <a:lnTo>
                      <a:pt x="3198" y="14292"/>
                    </a:lnTo>
                    <a:lnTo>
                      <a:pt x="3988" y="13029"/>
                    </a:lnTo>
                    <a:lnTo>
                      <a:pt x="4857" y="11805"/>
                    </a:lnTo>
                    <a:lnTo>
                      <a:pt x="5725" y="10699"/>
                    </a:lnTo>
                    <a:lnTo>
                      <a:pt x="6712" y="9594"/>
                    </a:lnTo>
                    <a:lnTo>
                      <a:pt x="7699" y="8607"/>
                    </a:lnTo>
                    <a:lnTo>
                      <a:pt x="8765" y="7659"/>
                    </a:lnTo>
                    <a:lnTo>
                      <a:pt x="9870" y="6751"/>
                    </a:lnTo>
                    <a:lnTo>
                      <a:pt x="11015" y="5922"/>
                    </a:lnTo>
                    <a:lnTo>
                      <a:pt x="12200" y="5133"/>
                    </a:lnTo>
                    <a:lnTo>
                      <a:pt x="13424" y="4422"/>
                    </a:lnTo>
                    <a:lnTo>
                      <a:pt x="14687" y="3751"/>
                    </a:lnTo>
                    <a:lnTo>
                      <a:pt x="15990" y="3119"/>
                    </a:lnTo>
                    <a:lnTo>
                      <a:pt x="17293" y="2567"/>
                    </a:lnTo>
                    <a:lnTo>
                      <a:pt x="18674" y="2093"/>
                    </a:lnTo>
                    <a:lnTo>
                      <a:pt x="20056" y="1659"/>
                    </a:lnTo>
                    <a:lnTo>
                      <a:pt x="21438" y="1264"/>
                    </a:lnTo>
                    <a:lnTo>
                      <a:pt x="22859" y="909"/>
                    </a:lnTo>
                    <a:lnTo>
                      <a:pt x="24320" y="632"/>
                    </a:lnTo>
                    <a:lnTo>
                      <a:pt x="25741" y="395"/>
                    </a:lnTo>
                    <a:lnTo>
                      <a:pt x="27202" y="237"/>
                    </a:lnTo>
                    <a:lnTo>
                      <a:pt x="28702" y="119"/>
                    </a:lnTo>
                    <a:lnTo>
                      <a:pt x="30163" y="40"/>
                    </a:lnTo>
                    <a:lnTo>
                      <a:pt x="31663" y="0"/>
                    </a:lnTo>
                    <a:lnTo>
                      <a:pt x="33124" y="40"/>
                    </a:lnTo>
                    <a:lnTo>
                      <a:pt x="34624" y="119"/>
                    </a:lnTo>
                    <a:lnTo>
                      <a:pt x="36085" y="237"/>
                    </a:lnTo>
                    <a:lnTo>
                      <a:pt x="37585" y="395"/>
                    </a:lnTo>
                    <a:lnTo>
                      <a:pt x="39046" y="632"/>
                    </a:lnTo>
                    <a:lnTo>
                      <a:pt x="40506" y="869"/>
                    </a:lnTo>
                    <a:lnTo>
                      <a:pt x="41927" y="1185"/>
                    </a:lnTo>
                    <a:lnTo>
                      <a:pt x="43349" y="1540"/>
                    </a:lnTo>
                    <a:lnTo>
                      <a:pt x="44731" y="1974"/>
                    </a:lnTo>
                    <a:lnTo>
                      <a:pt x="44731" y="1974"/>
                    </a:lnTo>
                    <a:lnTo>
                      <a:pt x="45954" y="2369"/>
                    </a:lnTo>
                    <a:lnTo>
                      <a:pt x="47139" y="2804"/>
                    </a:lnTo>
                    <a:lnTo>
                      <a:pt x="48323" y="3277"/>
                    </a:lnTo>
                    <a:lnTo>
                      <a:pt x="49468" y="3790"/>
                    </a:lnTo>
                    <a:lnTo>
                      <a:pt x="50573" y="4304"/>
                    </a:lnTo>
                    <a:lnTo>
                      <a:pt x="51679" y="4856"/>
                    </a:lnTo>
                    <a:lnTo>
                      <a:pt x="52745" y="5449"/>
                    </a:lnTo>
                    <a:lnTo>
                      <a:pt x="53811" y="6041"/>
                    </a:lnTo>
                    <a:lnTo>
                      <a:pt x="55864" y="7344"/>
                    </a:lnTo>
                    <a:lnTo>
                      <a:pt x="57917" y="8646"/>
                    </a:lnTo>
                    <a:lnTo>
                      <a:pt x="59930" y="10028"/>
                    </a:lnTo>
                    <a:lnTo>
                      <a:pt x="61943" y="11410"/>
                    </a:lnTo>
                    <a:lnTo>
                      <a:pt x="63917" y="12792"/>
                    </a:lnTo>
                    <a:lnTo>
                      <a:pt x="65970" y="14134"/>
                    </a:lnTo>
                    <a:lnTo>
                      <a:pt x="68023" y="15437"/>
                    </a:lnTo>
                    <a:lnTo>
                      <a:pt x="69050" y="16069"/>
                    </a:lnTo>
                    <a:lnTo>
                      <a:pt x="70116" y="16661"/>
                    </a:lnTo>
                    <a:lnTo>
                      <a:pt x="71221" y="17253"/>
                    </a:lnTo>
                    <a:lnTo>
                      <a:pt x="72326" y="17845"/>
                    </a:lnTo>
                    <a:lnTo>
                      <a:pt x="73432" y="18358"/>
                    </a:lnTo>
                    <a:lnTo>
                      <a:pt x="74577" y="18872"/>
                    </a:lnTo>
                    <a:lnTo>
                      <a:pt x="75761" y="19345"/>
                    </a:lnTo>
                    <a:lnTo>
                      <a:pt x="76945" y="19780"/>
                    </a:lnTo>
                    <a:lnTo>
                      <a:pt x="78169" y="20214"/>
                    </a:lnTo>
                    <a:lnTo>
                      <a:pt x="79433" y="20569"/>
                    </a:lnTo>
                    <a:lnTo>
                      <a:pt x="79433" y="20569"/>
                    </a:lnTo>
                    <a:lnTo>
                      <a:pt x="81091" y="21003"/>
                    </a:lnTo>
                    <a:lnTo>
                      <a:pt x="82749" y="21398"/>
                    </a:lnTo>
                    <a:lnTo>
                      <a:pt x="86105" y="22148"/>
                    </a:lnTo>
                    <a:lnTo>
                      <a:pt x="89460" y="22859"/>
                    </a:lnTo>
                    <a:lnTo>
                      <a:pt x="92816" y="23570"/>
                    </a:lnTo>
                    <a:lnTo>
                      <a:pt x="94474" y="23964"/>
                    </a:lnTo>
                    <a:lnTo>
                      <a:pt x="96132" y="24399"/>
                    </a:lnTo>
                    <a:lnTo>
                      <a:pt x="97790" y="24833"/>
                    </a:lnTo>
                    <a:lnTo>
                      <a:pt x="99409" y="25307"/>
                    </a:lnTo>
                    <a:lnTo>
                      <a:pt x="101028" y="25820"/>
                    </a:lnTo>
                    <a:lnTo>
                      <a:pt x="102607" y="26373"/>
                    </a:lnTo>
                    <a:lnTo>
                      <a:pt x="104147" y="27004"/>
                    </a:lnTo>
                    <a:lnTo>
                      <a:pt x="105686" y="27675"/>
                    </a:lnTo>
                    <a:lnTo>
                      <a:pt x="105686" y="27675"/>
                    </a:lnTo>
                    <a:lnTo>
                      <a:pt x="106476" y="28070"/>
                    </a:lnTo>
                    <a:lnTo>
                      <a:pt x="107265" y="28504"/>
                    </a:lnTo>
                    <a:lnTo>
                      <a:pt x="107976" y="28939"/>
                    </a:lnTo>
                    <a:lnTo>
                      <a:pt x="108726" y="29412"/>
                    </a:lnTo>
                    <a:lnTo>
                      <a:pt x="109397" y="29926"/>
                    </a:lnTo>
                    <a:lnTo>
                      <a:pt x="110068" y="30439"/>
                    </a:lnTo>
                    <a:lnTo>
                      <a:pt x="110740" y="30952"/>
                    </a:lnTo>
                    <a:lnTo>
                      <a:pt x="111332" y="31505"/>
                    </a:lnTo>
                    <a:lnTo>
                      <a:pt x="111924" y="32097"/>
                    </a:lnTo>
                    <a:lnTo>
                      <a:pt x="112477" y="32689"/>
                    </a:lnTo>
                    <a:lnTo>
                      <a:pt x="113029" y="33321"/>
                    </a:lnTo>
                    <a:lnTo>
                      <a:pt x="113543" y="33913"/>
                    </a:lnTo>
                    <a:lnTo>
                      <a:pt x="114016" y="34584"/>
                    </a:lnTo>
                    <a:lnTo>
                      <a:pt x="114490" y="35255"/>
                    </a:lnTo>
                    <a:lnTo>
                      <a:pt x="114924" y="35927"/>
                    </a:lnTo>
                    <a:lnTo>
                      <a:pt x="115319" y="36598"/>
                    </a:lnTo>
                    <a:lnTo>
                      <a:pt x="115714" y="37308"/>
                    </a:lnTo>
                    <a:lnTo>
                      <a:pt x="116069" y="38019"/>
                    </a:lnTo>
                    <a:lnTo>
                      <a:pt x="116385" y="38769"/>
                    </a:lnTo>
                    <a:lnTo>
                      <a:pt x="116701" y="39519"/>
                    </a:lnTo>
                    <a:lnTo>
                      <a:pt x="116977" y="40269"/>
                    </a:lnTo>
                    <a:lnTo>
                      <a:pt x="117254" y="41019"/>
                    </a:lnTo>
                    <a:lnTo>
                      <a:pt x="117491" y="41809"/>
                    </a:lnTo>
                    <a:lnTo>
                      <a:pt x="117688" y="42559"/>
                    </a:lnTo>
                    <a:lnTo>
                      <a:pt x="117846" y="43349"/>
                    </a:lnTo>
                    <a:lnTo>
                      <a:pt x="118004" y="44138"/>
                    </a:lnTo>
                    <a:lnTo>
                      <a:pt x="118122" y="44967"/>
                    </a:lnTo>
                    <a:lnTo>
                      <a:pt x="118241" y="45757"/>
                    </a:lnTo>
                    <a:lnTo>
                      <a:pt x="118320" y="46586"/>
                    </a:lnTo>
                    <a:lnTo>
                      <a:pt x="118359" y="47375"/>
                    </a:lnTo>
                    <a:lnTo>
                      <a:pt x="118399" y="48205"/>
                    </a:lnTo>
                    <a:lnTo>
                      <a:pt x="118399" y="49034"/>
                    </a:lnTo>
                    <a:lnTo>
                      <a:pt x="118399" y="49034"/>
                    </a:lnTo>
                    <a:lnTo>
                      <a:pt x="118320" y="50415"/>
                    </a:lnTo>
                    <a:lnTo>
                      <a:pt x="118201" y="51797"/>
                    </a:lnTo>
                    <a:lnTo>
                      <a:pt x="117964" y="53139"/>
                    </a:lnTo>
                    <a:lnTo>
                      <a:pt x="117688" y="54442"/>
                    </a:lnTo>
                    <a:lnTo>
                      <a:pt x="117333" y="55745"/>
                    </a:lnTo>
                    <a:lnTo>
                      <a:pt x="116898" y="57008"/>
                    </a:lnTo>
                    <a:lnTo>
                      <a:pt x="116425" y="58232"/>
                    </a:lnTo>
                    <a:lnTo>
                      <a:pt x="115911" y="59456"/>
                    </a:lnTo>
                    <a:lnTo>
                      <a:pt x="115319" y="60640"/>
                    </a:lnTo>
                    <a:lnTo>
                      <a:pt x="114648" y="61825"/>
                    </a:lnTo>
                    <a:lnTo>
                      <a:pt x="113977" y="62970"/>
                    </a:lnTo>
                    <a:lnTo>
                      <a:pt x="113227" y="64115"/>
                    </a:lnTo>
                    <a:lnTo>
                      <a:pt x="112477" y="65260"/>
                    </a:lnTo>
                    <a:lnTo>
                      <a:pt x="111648" y="66365"/>
                    </a:lnTo>
                    <a:lnTo>
                      <a:pt x="110819" y="67470"/>
                    </a:lnTo>
                    <a:lnTo>
                      <a:pt x="109950" y="68576"/>
                    </a:lnTo>
                    <a:lnTo>
                      <a:pt x="108134" y="70708"/>
                    </a:lnTo>
                    <a:lnTo>
                      <a:pt x="106239" y="72839"/>
                    </a:lnTo>
                    <a:lnTo>
                      <a:pt x="102331" y="77064"/>
                    </a:lnTo>
                    <a:lnTo>
                      <a:pt x="100396" y="79235"/>
                    </a:lnTo>
                    <a:lnTo>
                      <a:pt x="98501" y="81367"/>
                    </a:lnTo>
                    <a:lnTo>
                      <a:pt x="97554" y="82472"/>
                    </a:lnTo>
                    <a:lnTo>
                      <a:pt x="96646" y="83578"/>
                    </a:lnTo>
                    <a:lnTo>
                      <a:pt x="95777" y="84683"/>
                    </a:lnTo>
                    <a:lnTo>
                      <a:pt x="94909" y="85828"/>
                    </a:lnTo>
                    <a:lnTo>
                      <a:pt x="94909" y="85828"/>
                    </a:lnTo>
                    <a:lnTo>
                      <a:pt x="94119" y="86934"/>
                    </a:lnTo>
                    <a:lnTo>
                      <a:pt x="93329" y="88118"/>
                    </a:lnTo>
                    <a:lnTo>
                      <a:pt x="92579" y="89302"/>
                    </a:lnTo>
                    <a:lnTo>
                      <a:pt x="91869" y="90526"/>
                    </a:lnTo>
                    <a:lnTo>
                      <a:pt x="91158" y="91789"/>
                    </a:lnTo>
                    <a:lnTo>
                      <a:pt x="90447" y="93092"/>
                    </a:lnTo>
                    <a:lnTo>
                      <a:pt x="89066" y="95698"/>
                    </a:lnTo>
                    <a:lnTo>
                      <a:pt x="87723" y="98422"/>
                    </a:lnTo>
                    <a:lnTo>
                      <a:pt x="86381" y="101146"/>
                    </a:lnTo>
                    <a:lnTo>
                      <a:pt x="84999" y="103870"/>
                    </a:lnTo>
                    <a:lnTo>
                      <a:pt x="83578" y="106594"/>
                    </a:lnTo>
                    <a:lnTo>
                      <a:pt x="82828" y="107936"/>
                    </a:lnTo>
                    <a:lnTo>
                      <a:pt x="82078" y="109239"/>
                    </a:lnTo>
                    <a:lnTo>
                      <a:pt x="81288" y="110542"/>
                    </a:lnTo>
                    <a:lnTo>
                      <a:pt x="80459" y="111845"/>
                    </a:lnTo>
                    <a:lnTo>
                      <a:pt x="79630" y="113069"/>
                    </a:lnTo>
                    <a:lnTo>
                      <a:pt x="78762" y="114293"/>
                    </a:lnTo>
                    <a:lnTo>
                      <a:pt x="77854" y="115477"/>
                    </a:lnTo>
                    <a:lnTo>
                      <a:pt x="76906" y="116661"/>
                    </a:lnTo>
                    <a:lnTo>
                      <a:pt x="75919" y="117767"/>
                    </a:lnTo>
                    <a:lnTo>
                      <a:pt x="74893" y="118833"/>
                    </a:lnTo>
                    <a:lnTo>
                      <a:pt x="73827" y="119859"/>
                    </a:lnTo>
                    <a:lnTo>
                      <a:pt x="72682" y="120807"/>
                    </a:lnTo>
                    <a:lnTo>
                      <a:pt x="71497" y="121754"/>
                    </a:lnTo>
                    <a:lnTo>
                      <a:pt x="70274" y="122583"/>
                    </a:lnTo>
                    <a:lnTo>
                      <a:pt x="68971" y="123412"/>
                    </a:lnTo>
                    <a:lnTo>
                      <a:pt x="67628" y="1241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4" name="Google Shape;574;p43"/>
          <p:cNvSpPr txBox="1">
            <a:spLocks noGrp="1"/>
          </p:cNvSpPr>
          <p:nvPr>
            <p:ph type="subTitle" idx="1"/>
          </p:nvPr>
        </p:nvSpPr>
        <p:spPr>
          <a:xfrm>
            <a:off x="6699000" y="3808900"/>
            <a:ext cx="4503900" cy="792600"/>
          </a:xfrm>
          <a:prstGeom prst="rect">
            <a:avLst/>
          </a:prstGeom>
        </p:spPr>
        <p:txBody>
          <a:bodyPr spcFirstLastPara="1" wrap="square" lIns="91425" tIns="91425" rIns="91425" bIns="91425" anchor="t" anchorCtr="0">
            <a:noAutofit/>
          </a:bodyPr>
          <a:lstStyle/>
          <a:p>
            <a:pPr marL="38100" lvl="0" indent="0" algn="l" rtl="0">
              <a:spcBef>
                <a:spcPts val="0"/>
              </a:spcBef>
              <a:spcAft>
                <a:spcPts val="0"/>
              </a:spcAft>
              <a:buNone/>
            </a:pPr>
            <a:r>
              <a:rPr lang="en">
                <a:solidFill>
                  <a:srgbClr val="0E2A47"/>
                </a:solidFill>
              </a:rPr>
              <a:t>Presenté par : </a:t>
            </a:r>
            <a:endParaRPr>
              <a:solidFill>
                <a:srgbClr val="0E2A47"/>
              </a:solidFill>
            </a:endParaRPr>
          </a:p>
          <a:p>
            <a:pPr marL="38100" lvl="0" indent="0" algn="l" rtl="0">
              <a:spcBef>
                <a:spcPts val="0"/>
              </a:spcBef>
              <a:spcAft>
                <a:spcPts val="0"/>
              </a:spcAft>
              <a:buNone/>
            </a:pPr>
            <a:r>
              <a:rPr lang="en">
                <a:solidFill>
                  <a:srgbClr val="0E2A47"/>
                </a:solidFill>
              </a:rPr>
              <a:t>● Sabah Baalouach    08 </a:t>
            </a:r>
            <a:endParaRPr>
              <a:solidFill>
                <a:srgbClr val="0E2A47"/>
              </a:solidFill>
            </a:endParaRPr>
          </a:p>
          <a:p>
            <a:pPr marL="38100" lvl="0" indent="0" algn="l" rtl="0">
              <a:spcBef>
                <a:spcPts val="0"/>
              </a:spcBef>
              <a:spcAft>
                <a:spcPts val="0"/>
              </a:spcAft>
              <a:buNone/>
            </a:pPr>
            <a:r>
              <a:rPr lang="en">
                <a:solidFill>
                  <a:srgbClr val="0E2A47"/>
                </a:solidFill>
              </a:rPr>
              <a:t>● Abir Oumghar         43 </a:t>
            </a:r>
            <a:endParaRPr>
              <a:solidFill>
                <a:srgbClr val="0E2A47"/>
              </a:solidFill>
            </a:endParaRPr>
          </a:p>
          <a:p>
            <a:pPr marL="38100" lvl="0" indent="0" algn="l" rtl="0">
              <a:spcBef>
                <a:spcPts val="0"/>
              </a:spcBef>
              <a:spcAft>
                <a:spcPts val="0"/>
              </a:spcAft>
              <a:buNone/>
            </a:pPr>
            <a:r>
              <a:rPr lang="en">
                <a:solidFill>
                  <a:srgbClr val="0E2A47"/>
                </a:solidFill>
              </a:rPr>
              <a:t>● Ilham M’siki              40 </a:t>
            </a:r>
            <a:endParaRPr>
              <a:solidFill>
                <a:srgbClr val="0E2A47"/>
              </a:solidFill>
            </a:endParaRPr>
          </a:p>
          <a:p>
            <a:pPr marL="38100" lvl="0" indent="0" algn="l" rtl="0">
              <a:spcBef>
                <a:spcPts val="0"/>
              </a:spcBef>
              <a:spcAft>
                <a:spcPts val="0"/>
              </a:spcAft>
              <a:buNone/>
            </a:pPr>
            <a:r>
              <a:rPr lang="en">
                <a:solidFill>
                  <a:srgbClr val="0E2A47"/>
                </a:solidFill>
              </a:rPr>
              <a:t>● Ouissal Mifdal         39</a:t>
            </a:r>
            <a:endParaRPr>
              <a:solidFill>
                <a:srgbClr val="0E2A4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52"/>
          <p:cNvSpPr/>
          <p:nvPr/>
        </p:nvSpPr>
        <p:spPr>
          <a:xfrm rot="-946498">
            <a:off x="801679" y="1805796"/>
            <a:ext cx="3094639" cy="2084024"/>
          </a:xfrm>
          <a:custGeom>
            <a:avLst/>
            <a:gdLst/>
            <a:ahLst/>
            <a:cxnLst/>
            <a:rect l="l" t="t" r="r" b="b"/>
            <a:pathLst>
              <a:path w="153174" h="103152" extrusionOk="0">
                <a:moveTo>
                  <a:pt x="43349" y="0"/>
                </a:moveTo>
                <a:lnTo>
                  <a:pt x="41982" y="83"/>
                </a:lnTo>
                <a:lnTo>
                  <a:pt x="40656" y="166"/>
                </a:lnTo>
                <a:lnTo>
                  <a:pt x="39329" y="332"/>
                </a:lnTo>
                <a:lnTo>
                  <a:pt x="37962" y="539"/>
                </a:lnTo>
                <a:lnTo>
                  <a:pt x="36636" y="829"/>
                </a:lnTo>
                <a:lnTo>
                  <a:pt x="35310" y="1119"/>
                </a:lnTo>
                <a:lnTo>
                  <a:pt x="33942" y="1533"/>
                </a:lnTo>
                <a:lnTo>
                  <a:pt x="32616" y="1948"/>
                </a:lnTo>
                <a:lnTo>
                  <a:pt x="31290" y="2445"/>
                </a:lnTo>
                <a:lnTo>
                  <a:pt x="29922" y="3025"/>
                </a:lnTo>
                <a:lnTo>
                  <a:pt x="28596" y="3647"/>
                </a:lnTo>
                <a:lnTo>
                  <a:pt x="27270" y="4352"/>
                </a:lnTo>
                <a:lnTo>
                  <a:pt x="25902" y="5098"/>
                </a:lnTo>
                <a:lnTo>
                  <a:pt x="24576" y="5926"/>
                </a:lnTo>
                <a:lnTo>
                  <a:pt x="23208" y="6797"/>
                </a:lnTo>
                <a:lnTo>
                  <a:pt x="21882" y="7791"/>
                </a:lnTo>
                <a:lnTo>
                  <a:pt x="20514" y="8827"/>
                </a:lnTo>
                <a:lnTo>
                  <a:pt x="19147" y="9946"/>
                </a:lnTo>
                <a:lnTo>
                  <a:pt x="17821" y="11107"/>
                </a:lnTo>
                <a:lnTo>
                  <a:pt x="16453" y="12392"/>
                </a:lnTo>
                <a:lnTo>
                  <a:pt x="14878" y="13925"/>
                </a:lnTo>
                <a:lnTo>
                  <a:pt x="13386" y="15500"/>
                </a:lnTo>
                <a:lnTo>
                  <a:pt x="11977" y="17033"/>
                </a:lnTo>
                <a:lnTo>
                  <a:pt x="10651" y="18608"/>
                </a:lnTo>
                <a:lnTo>
                  <a:pt x="9408" y="20183"/>
                </a:lnTo>
                <a:lnTo>
                  <a:pt x="8247" y="21758"/>
                </a:lnTo>
                <a:lnTo>
                  <a:pt x="7170" y="23333"/>
                </a:lnTo>
                <a:lnTo>
                  <a:pt x="6134" y="24949"/>
                </a:lnTo>
                <a:lnTo>
                  <a:pt x="5222" y="26524"/>
                </a:lnTo>
                <a:lnTo>
                  <a:pt x="4393" y="28098"/>
                </a:lnTo>
                <a:lnTo>
                  <a:pt x="3606" y="29715"/>
                </a:lnTo>
                <a:lnTo>
                  <a:pt x="2942" y="31290"/>
                </a:lnTo>
                <a:lnTo>
                  <a:pt x="2321" y="32864"/>
                </a:lnTo>
                <a:lnTo>
                  <a:pt x="1782" y="34481"/>
                </a:lnTo>
                <a:lnTo>
                  <a:pt x="1326" y="36056"/>
                </a:lnTo>
                <a:lnTo>
                  <a:pt x="912" y="37630"/>
                </a:lnTo>
                <a:lnTo>
                  <a:pt x="580" y="39247"/>
                </a:lnTo>
                <a:lnTo>
                  <a:pt x="332" y="40821"/>
                </a:lnTo>
                <a:lnTo>
                  <a:pt x="166" y="42396"/>
                </a:lnTo>
                <a:lnTo>
                  <a:pt x="41" y="43971"/>
                </a:lnTo>
                <a:lnTo>
                  <a:pt x="0" y="45505"/>
                </a:lnTo>
                <a:lnTo>
                  <a:pt x="41" y="47079"/>
                </a:lnTo>
                <a:lnTo>
                  <a:pt x="124" y="48613"/>
                </a:lnTo>
                <a:lnTo>
                  <a:pt x="290" y="50188"/>
                </a:lnTo>
                <a:lnTo>
                  <a:pt x="497" y="51721"/>
                </a:lnTo>
                <a:lnTo>
                  <a:pt x="787" y="53254"/>
                </a:lnTo>
                <a:lnTo>
                  <a:pt x="1119" y="54788"/>
                </a:lnTo>
                <a:lnTo>
                  <a:pt x="1533" y="56280"/>
                </a:lnTo>
                <a:lnTo>
                  <a:pt x="1989" y="57772"/>
                </a:lnTo>
                <a:lnTo>
                  <a:pt x="2528" y="59264"/>
                </a:lnTo>
                <a:lnTo>
                  <a:pt x="3108" y="60756"/>
                </a:lnTo>
                <a:lnTo>
                  <a:pt x="3730" y="62248"/>
                </a:lnTo>
                <a:lnTo>
                  <a:pt x="4434" y="63698"/>
                </a:lnTo>
                <a:lnTo>
                  <a:pt x="5180" y="65149"/>
                </a:lnTo>
                <a:lnTo>
                  <a:pt x="6009" y="66558"/>
                </a:lnTo>
                <a:lnTo>
                  <a:pt x="6880" y="67967"/>
                </a:lnTo>
                <a:lnTo>
                  <a:pt x="7791" y="69376"/>
                </a:lnTo>
                <a:lnTo>
                  <a:pt x="8786" y="70785"/>
                </a:lnTo>
                <a:lnTo>
                  <a:pt x="9781" y="72152"/>
                </a:lnTo>
                <a:lnTo>
                  <a:pt x="10858" y="73479"/>
                </a:lnTo>
                <a:lnTo>
                  <a:pt x="11977" y="74846"/>
                </a:lnTo>
                <a:lnTo>
                  <a:pt x="13137" y="76131"/>
                </a:lnTo>
                <a:lnTo>
                  <a:pt x="14381" y="77457"/>
                </a:lnTo>
                <a:lnTo>
                  <a:pt x="15624" y="78742"/>
                </a:lnTo>
                <a:lnTo>
                  <a:pt x="16950" y="79985"/>
                </a:lnTo>
                <a:lnTo>
                  <a:pt x="18318" y="81228"/>
                </a:lnTo>
                <a:lnTo>
                  <a:pt x="19685" y="82472"/>
                </a:lnTo>
                <a:lnTo>
                  <a:pt x="21136" y="83674"/>
                </a:lnTo>
                <a:lnTo>
                  <a:pt x="22628" y="84834"/>
                </a:lnTo>
                <a:lnTo>
                  <a:pt x="24161" y="85994"/>
                </a:lnTo>
                <a:lnTo>
                  <a:pt x="25736" y="87113"/>
                </a:lnTo>
                <a:lnTo>
                  <a:pt x="27311" y="88232"/>
                </a:lnTo>
                <a:lnTo>
                  <a:pt x="28969" y="89310"/>
                </a:lnTo>
                <a:lnTo>
                  <a:pt x="30668" y="90346"/>
                </a:lnTo>
                <a:lnTo>
                  <a:pt x="32367" y="91382"/>
                </a:lnTo>
                <a:lnTo>
                  <a:pt x="34108" y="92418"/>
                </a:lnTo>
                <a:lnTo>
                  <a:pt x="35931" y="93371"/>
                </a:lnTo>
                <a:lnTo>
                  <a:pt x="37713" y="94324"/>
                </a:lnTo>
                <a:lnTo>
                  <a:pt x="39578" y="95236"/>
                </a:lnTo>
                <a:lnTo>
                  <a:pt x="41485" y="96148"/>
                </a:lnTo>
                <a:lnTo>
                  <a:pt x="43391" y="97018"/>
                </a:lnTo>
                <a:lnTo>
                  <a:pt x="45339" y="97847"/>
                </a:lnTo>
                <a:lnTo>
                  <a:pt x="47328" y="98635"/>
                </a:lnTo>
                <a:lnTo>
                  <a:pt x="49317" y="99422"/>
                </a:lnTo>
                <a:lnTo>
                  <a:pt x="50436" y="99836"/>
                </a:lnTo>
                <a:lnTo>
                  <a:pt x="51555" y="100209"/>
                </a:lnTo>
                <a:lnTo>
                  <a:pt x="52716" y="100541"/>
                </a:lnTo>
                <a:lnTo>
                  <a:pt x="53917" y="100872"/>
                </a:lnTo>
                <a:lnTo>
                  <a:pt x="55161" y="101204"/>
                </a:lnTo>
                <a:lnTo>
                  <a:pt x="56404" y="101453"/>
                </a:lnTo>
                <a:lnTo>
                  <a:pt x="57689" y="101743"/>
                </a:lnTo>
                <a:lnTo>
                  <a:pt x="58973" y="101950"/>
                </a:lnTo>
                <a:lnTo>
                  <a:pt x="60300" y="102199"/>
                </a:lnTo>
                <a:lnTo>
                  <a:pt x="61667" y="102364"/>
                </a:lnTo>
                <a:lnTo>
                  <a:pt x="64403" y="102696"/>
                </a:lnTo>
                <a:lnTo>
                  <a:pt x="67221" y="102945"/>
                </a:lnTo>
                <a:lnTo>
                  <a:pt x="70122" y="103110"/>
                </a:lnTo>
                <a:lnTo>
                  <a:pt x="73064" y="103152"/>
                </a:lnTo>
                <a:lnTo>
                  <a:pt x="76048" y="103152"/>
                </a:lnTo>
                <a:lnTo>
                  <a:pt x="79073" y="103069"/>
                </a:lnTo>
                <a:lnTo>
                  <a:pt x="82140" y="102903"/>
                </a:lnTo>
                <a:lnTo>
                  <a:pt x="85248" y="102655"/>
                </a:lnTo>
                <a:lnTo>
                  <a:pt x="88315" y="102323"/>
                </a:lnTo>
                <a:lnTo>
                  <a:pt x="91423" y="101950"/>
                </a:lnTo>
                <a:lnTo>
                  <a:pt x="94490" y="101453"/>
                </a:lnTo>
                <a:lnTo>
                  <a:pt x="97557" y="100914"/>
                </a:lnTo>
                <a:lnTo>
                  <a:pt x="100624" y="100334"/>
                </a:lnTo>
                <a:lnTo>
                  <a:pt x="103608" y="99629"/>
                </a:lnTo>
                <a:lnTo>
                  <a:pt x="106592" y="98883"/>
                </a:lnTo>
                <a:lnTo>
                  <a:pt x="109493" y="98054"/>
                </a:lnTo>
                <a:lnTo>
                  <a:pt x="112352" y="97184"/>
                </a:lnTo>
                <a:lnTo>
                  <a:pt x="115129" y="96231"/>
                </a:lnTo>
                <a:lnTo>
                  <a:pt x="117823" y="95236"/>
                </a:lnTo>
                <a:lnTo>
                  <a:pt x="120434" y="94159"/>
                </a:lnTo>
                <a:lnTo>
                  <a:pt x="122962" y="93040"/>
                </a:lnTo>
                <a:lnTo>
                  <a:pt x="124163" y="92460"/>
                </a:lnTo>
                <a:lnTo>
                  <a:pt x="125365" y="91838"/>
                </a:lnTo>
                <a:lnTo>
                  <a:pt x="126526" y="91216"/>
                </a:lnTo>
                <a:lnTo>
                  <a:pt x="127645" y="90595"/>
                </a:lnTo>
                <a:lnTo>
                  <a:pt x="128764" y="89973"/>
                </a:lnTo>
                <a:lnTo>
                  <a:pt x="129800" y="89310"/>
                </a:lnTo>
                <a:lnTo>
                  <a:pt x="130836" y="88605"/>
                </a:lnTo>
                <a:lnTo>
                  <a:pt x="131830" y="87942"/>
                </a:lnTo>
                <a:lnTo>
                  <a:pt x="132825" y="87238"/>
                </a:lnTo>
                <a:lnTo>
                  <a:pt x="133737" y="86533"/>
                </a:lnTo>
                <a:lnTo>
                  <a:pt x="134607" y="85787"/>
                </a:lnTo>
                <a:lnTo>
                  <a:pt x="135477" y="85083"/>
                </a:lnTo>
                <a:lnTo>
                  <a:pt x="136306" y="84295"/>
                </a:lnTo>
                <a:lnTo>
                  <a:pt x="137177" y="83425"/>
                </a:lnTo>
                <a:lnTo>
                  <a:pt x="138047" y="82513"/>
                </a:lnTo>
                <a:lnTo>
                  <a:pt x="138959" y="81519"/>
                </a:lnTo>
                <a:lnTo>
                  <a:pt x="139870" y="80441"/>
                </a:lnTo>
                <a:lnTo>
                  <a:pt x="140782" y="79364"/>
                </a:lnTo>
                <a:lnTo>
                  <a:pt x="141694" y="78203"/>
                </a:lnTo>
                <a:lnTo>
                  <a:pt x="142606" y="77001"/>
                </a:lnTo>
                <a:lnTo>
                  <a:pt x="143476" y="75758"/>
                </a:lnTo>
                <a:lnTo>
                  <a:pt x="144388" y="74473"/>
                </a:lnTo>
                <a:lnTo>
                  <a:pt x="145258" y="73147"/>
                </a:lnTo>
                <a:lnTo>
                  <a:pt x="146087" y="71821"/>
                </a:lnTo>
                <a:lnTo>
                  <a:pt x="146916" y="70453"/>
                </a:lnTo>
                <a:lnTo>
                  <a:pt x="147703" y="69044"/>
                </a:lnTo>
                <a:lnTo>
                  <a:pt x="148449" y="67635"/>
                </a:lnTo>
                <a:lnTo>
                  <a:pt x="149154" y="66226"/>
                </a:lnTo>
                <a:lnTo>
                  <a:pt x="149817" y="64776"/>
                </a:lnTo>
                <a:lnTo>
                  <a:pt x="150438" y="63325"/>
                </a:lnTo>
                <a:lnTo>
                  <a:pt x="151019" y="61875"/>
                </a:lnTo>
                <a:lnTo>
                  <a:pt x="151516" y="60465"/>
                </a:lnTo>
                <a:lnTo>
                  <a:pt x="151972" y="59015"/>
                </a:lnTo>
                <a:lnTo>
                  <a:pt x="152345" y="57606"/>
                </a:lnTo>
                <a:lnTo>
                  <a:pt x="152676" y="56197"/>
                </a:lnTo>
                <a:lnTo>
                  <a:pt x="152925" y="54788"/>
                </a:lnTo>
                <a:lnTo>
                  <a:pt x="153091" y="53420"/>
                </a:lnTo>
                <a:lnTo>
                  <a:pt x="153174" y="52094"/>
                </a:lnTo>
                <a:lnTo>
                  <a:pt x="153174" y="50768"/>
                </a:lnTo>
                <a:lnTo>
                  <a:pt x="153049" y="49483"/>
                </a:lnTo>
                <a:lnTo>
                  <a:pt x="152966" y="48861"/>
                </a:lnTo>
                <a:lnTo>
                  <a:pt x="152884" y="48281"/>
                </a:lnTo>
                <a:lnTo>
                  <a:pt x="152759" y="47660"/>
                </a:lnTo>
                <a:lnTo>
                  <a:pt x="152593" y="47079"/>
                </a:lnTo>
                <a:lnTo>
                  <a:pt x="152386" y="46499"/>
                </a:lnTo>
                <a:lnTo>
                  <a:pt x="152179" y="45919"/>
                </a:lnTo>
                <a:lnTo>
                  <a:pt x="151930" y="45380"/>
                </a:lnTo>
                <a:lnTo>
                  <a:pt x="151682" y="44841"/>
                </a:lnTo>
                <a:lnTo>
                  <a:pt x="151226" y="44013"/>
                </a:lnTo>
                <a:lnTo>
                  <a:pt x="150770" y="43225"/>
                </a:lnTo>
                <a:lnTo>
                  <a:pt x="150314" y="42479"/>
                </a:lnTo>
                <a:lnTo>
                  <a:pt x="149817" y="41775"/>
                </a:lnTo>
                <a:lnTo>
                  <a:pt x="149278" y="41112"/>
                </a:lnTo>
                <a:lnTo>
                  <a:pt x="148781" y="40449"/>
                </a:lnTo>
                <a:lnTo>
                  <a:pt x="148242" y="39868"/>
                </a:lnTo>
                <a:lnTo>
                  <a:pt x="147703" y="39288"/>
                </a:lnTo>
                <a:lnTo>
                  <a:pt x="147123" y="38708"/>
                </a:lnTo>
                <a:lnTo>
                  <a:pt x="146543" y="38211"/>
                </a:lnTo>
                <a:lnTo>
                  <a:pt x="145963" y="37713"/>
                </a:lnTo>
                <a:lnTo>
                  <a:pt x="145382" y="37216"/>
                </a:lnTo>
                <a:lnTo>
                  <a:pt x="144761" y="36802"/>
                </a:lnTo>
                <a:lnTo>
                  <a:pt x="144139" y="36346"/>
                </a:lnTo>
                <a:lnTo>
                  <a:pt x="143517" y="35973"/>
                </a:lnTo>
                <a:lnTo>
                  <a:pt x="142854" y="35600"/>
                </a:lnTo>
                <a:lnTo>
                  <a:pt x="141570" y="34895"/>
                </a:lnTo>
                <a:lnTo>
                  <a:pt x="140202" y="34315"/>
                </a:lnTo>
                <a:lnTo>
                  <a:pt x="138793" y="33776"/>
                </a:lnTo>
                <a:lnTo>
                  <a:pt x="137384" y="33320"/>
                </a:lnTo>
                <a:lnTo>
                  <a:pt x="135933" y="32947"/>
                </a:lnTo>
                <a:lnTo>
                  <a:pt x="134441" y="32574"/>
                </a:lnTo>
                <a:lnTo>
                  <a:pt x="132949" y="32284"/>
                </a:lnTo>
                <a:lnTo>
                  <a:pt x="131416" y="31994"/>
                </a:lnTo>
                <a:lnTo>
                  <a:pt x="129841" y="31745"/>
                </a:lnTo>
                <a:lnTo>
                  <a:pt x="128266" y="31538"/>
                </a:lnTo>
                <a:lnTo>
                  <a:pt x="125075" y="31124"/>
                </a:lnTo>
                <a:lnTo>
                  <a:pt x="121843" y="30709"/>
                </a:lnTo>
                <a:lnTo>
                  <a:pt x="120226" y="30461"/>
                </a:lnTo>
                <a:lnTo>
                  <a:pt x="118610" y="30212"/>
                </a:lnTo>
                <a:lnTo>
                  <a:pt x="116952" y="29922"/>
                </a:lnTo>
                <a:lnTo>
                  <a:pt x="115336" y="29590"/>
                </a:lnTo>
                <a:lnTo>
                  <a:pt x="113720" y="29217"/>
                </a:lnTo>
                <a:lnTo>
                  <a:pt x="112104" y="28803"/>
                </a:lnTo>
                <a:lnTo>
                  <a:pt x="110529" y="28306"/>
                </a:lnTo>
                <a:lnTo>
                  <a:pt x="108912" y="27767"/>
                </a:lnTo>
                <a:lnTo>
                  <a:pt x="107379" y="27104"/>
                </a:lnTo>
                <a:lnTo>
                  <a:pt x="105804" y="26399"/>
                </a:lnTo>
                <a:lnTo>
                  <a:pt x="102696" y="24824"/>
                </a:lnTo>
                <a:lnTo>
                  <a:pt x="99629" y="23208"/>
                </a:lnTo>
                <a:lnTo>
                  <a:pt x="96604" y="21592"/>
                </a:lnTo>
                <a:lnTo>
                  <a:pt x="93620" y="19934"/>
                </a:lnTo>
                <a:lnTo>
                  <a:pt x="87694" y="16619"/>
                </a:lnTo>
                <a:lnTo>
                  <a:pt x="81892" y="13345"/>
                </a:lnTo>
                <a:lnTo>
                  <a:pt x="79032" y="11770"/>
                </a:lnTo>
                <a:lnTo>
                  <a:pt x="76172" y="10237"/>
                </a:lnTo>
                <a:lnTo>
                  <a:pt x="73354" y="8786"/>
                </a:lnTo>
                <a:lnTo>
                  <a:pt x="70578" y="7418"/>
                </a:lnTo>
                <a:lnTo>
                  <a:pt x="67801" y="6092"/>
                </a:lnTo>
                <a:lnTo>
                  <a:pt x="65024" y="4890"/>
                </a:lnTo>
                <a:lnTo>
                  <a:pt x="63657" y="4310"/>
                </a:lnTo>
                <a:lnTo>
                  <a:pt x="62248" y="3771"/>
                </a:lnTo>
                <a:lnTo>
                  <a:pt x="60880" y="3274"/>
                </a:lnTo>
                <a:lnTo>
                  <a:pt x="59512" y="2818"/>
                </a:lnTo>
                <a:lnTo>
                  <a:pt x="58186" y="2362"/>
                </a:lnTo>
                <a:lnTo>
                  <a:pt x="56818" y="1948"/>
                </a:lnTo>
                <a:lnTo>
                  <a:pt x="55451" y="1575"/>
                </a:lnTo>
                <a:lnTo>
                  <a:pt x="54083" y="1243"/>
                </a:lnTo>
                <a:lnTo>
                  <a:pt x="52757" y="953"/>
                </a:lnTo>
                <a:lnTo>
                  <a:pt x="51389" y="663"/>
                </a:lnTo>
                <a:lnTo>
                  <a:pt x="50063" y="456"/>
                </a:lnTo>
                <a:lnTo>
                  <a:pt x="48696" y="290"/>
                </a:lnTo>
                <a:lnTo>
                  <a:pt x="47369" y="124"/>
                </a:lnTo>
                <a:lnTo>
                  <a:pt x="46002" y="42"/>
                </a:lnTo>
                <a:lnTo>
                  <a:pt x="44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2"/>
          <p:cNvSpPr txBox="1">
            <a:spLocks noGrp="1"/>
          </p:cNvSpPr>
          <p:nvPr>
            <p:ph type="title"/>
          </p:nvPr>
        </p:nvSpPr>
        <p:spPr>
          <a:xfrm>
            <a:off x="3948925" y="1883825"/>
            <a:ext cx="5022600" cy="12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Division des tâches et Gestion du projet </a:t>
            </a:r>
            <a:endParaRPr/>
          </a:p>
        </p:txBody>
      </p:sp>
      <p:grpSp>
        <p:nvGrpSpPr>
          <p:cNvPr id="1003" name="Google Shape;1003;p52"/>
          <p:cNvGrpSpPr/>
          <p:nvPr/>
        </p:nvGrpSpPr>
        <p:grpSpPr>
          <a:xfrm>
            <a:off x="761906" y="1448948"/>
            <a:ext cx="3313748" cy="3136787"/>
            <a:chOff x="710225" y="1120934"/>
            <a:chExt cx="3383793" cy="3203091"/>
          </a:xfrm>
        </p:grpSpPr>
        <p:sp>
          <p:nvSpPr>
            <p:cNvPr id="1004" name="Google Shape;1004;p52"/>
            <p:cNvSpPr/>
            <p:nvPr/>
          </p:nvSpPr>
          <p:spPr>
            <a:xfrm>
              <a:off x="710225" y="4088675"/>
              <a:ext cx="3383793" cy="235350"/>
            </a:xfrm>
            <a:custGeom>
              <a:avLst/>
              <a:gdLst/>
              <a:ahLst/>
              <a:cxnLst/>
              <a:rect l="l" t="t" r="r" b="b"/>
              <a:pathLst>
                <a:path w="161133" h="9414" extrusionOk="0">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 name="Google Shape;1005;p52"/>
            <p:cNvGrpSpPr/>
            <p:nvPr/>
          </p:nvGrpSpPr>
          <p:grpSpPr>
            <a:xfrm flipH="1">
              <a:off x="1055235" y="1120934"/>
              <a:ext cx="2753888" cy="3122551"/>
              <a:chOff x="4069525" y="979600"/>
              <a:chExt cx="3312350" cy="3755775"/>
            </a:xfrm>
          </p:grpSpPr>
          <p:sp>
            <p:nvSpPr>
              <p:cNvPr id="1006" name="Google Shape;1006;p52"/>
              <p:cNvSpPr/>
              <p:nvPr/>
            </p:nvSpPr>
            <p:spPr>
              <a:xfrm>
                <a:off x="4595850" y="1752500"/>
                <a:ext cx="469375" cy="460050"/>
              </a:xfrm>
              <a:custGeom>
                <a:avLst/>
                <a:gdLst/>
                <a:ahLst/>
                <a:cxnLst/>
                <a:rect l="l" t="t" r="r" b="b"/>
                <a:pathLst>
                  <a:path w="18775" h="18402" extrusionOk="0">
                    <a:moveTo>
                      <a:pt x="8828" y="1"/>
                    </a:moveTo>
                    <a:lnTo>
                      <a:pt x="8331" y="83"/>
                    </a:lnTo>
                    <a:lnTo>
                      <a:pt x="7792" y="208"/>
                    </a:lnTo>
                    <a:lnTo>
                      <a:pt x="7336" y="373"/>
                    </a:lnTo>
                    <a:lnTo>
                      <a:pt x="6839" y="539"/>
                    </a:lnTo>
                    <a:lnTo>
                      <a:pt x="6341" y="788"/>
                    </a:lnTo>
                    <a:lnTo>
                      <a:pt x="5885" y="1078"/>
                    </a:lnTo>
                    <a:lnTo>
                      <a:pt x="5471" y="1410"/>
                    </a:lnTo>
                    <a:lnTo>
                      <a:pt x="5015" y="1741"/>
                    </a:lnTo>
                    <a:lnTo>
                      <a:pt x="4642" y="2114"/>
                    </a:lnTo>
                    <a:lnTo>
                      <a:pt x="4269" y="2529"/>
                    </a:lnTo>
                    <a:lnTo>
                      <a:pt x="3938" y="2984"/>
                    </a:lnTo>
                    <a:lnTo>
                      <a:pt x="3606" y="3482"/>
                    </a:lnTo>
                    <a:lnTo>
                      <a:pt x="3357" y="3979"/>
                    </a:lnTo>
                    <a:lnTo>
                      <a:pt x="3150" y="4311"/>
                    </a:lnTo>
                    <a:lnTo>
                      <a:pt x="2902" y="4601"/>
                    </a:lnTo>
                    <a:lnTo>
                      <a:pt x="2653" y="4849"/>
                    </a:lnTo>
                    <a:lnTo>
                      <a:pt x="2404" y="5015"/>
                    </a:lnTo>
                    <a:lnTo>
                      <a:pt x="2156" y="5181"/>
                    </a:lnTo>
                    <a:lnTo>
                      <a:pt x="1907" y="5264"/>
                    </a:lnTo>
                    <a:lnTo>
                      <a:pt x="1368" y="5471"/>
                    </a:lnTo>
                    <a:lnTo>
                      <a:pt x="912" y="5595"/>
                    </a:lnTo>
                    <a:lnTo>
                      <a:pt x="705" y="5720"/>
                    </a:lnTo>
                    <a:lnTo>
                      <a:pt x="498" y="5844"/>
                    </a:lnTo>
                    <a:lnTo>
                      <a:pt x="332" y="6010"/>
                    </a:lnTo>
                    <a:lnTo>
                      <a:pt x="166" y="6176"/>
                    </a:lnTo>
                    <a:lnTo>
                      <a:pt x="83" y="6424"/>
                    </a:lnTo>
                    <a:lnTo>
                      <a:pt x="1" y="6756"/>
                    </a:lnTo>
                    <a:lnTo>
                      <a:pt x="1" y="7087"/>
                    </a:lnTo>
                    <a:lnTo>
                      <a:pt x="1" y="7377"/>
                    </a:lnTo>
                    <a:lnTo>
                      <a:pt x="83" y="7667"/>
                    </a:lnTo>
                    <a:lnTo>
                      <a:pt x="166" y="7916"/>
                    </a:lnTo>
                    <a:lnTo>
                      <a:pt x="456" y="8413"/>
                    </a:lnTo>
                    <a:lnTo>
                      <a:pt x="788" y="8911"/>
                    </a:lnTo>
                    <a:lnTo>
                      <a:pt x="1120" y="9408"/>
                    </a:lnTo>
                    <a:lnTo>
                      <a:pt x="1285" y="9657"/>
                    </a:lnTo>
                    <a:lnTo>
                      <a:pt x="1410" y="9947"/>
                    </a:lnTo>
                    <a:lnTo>
                      <a:pt x="1493" y="10278"/>
                    </a:lnTo>
                    <a:lnTo>
                      <a:pt x="1575" y="10610"/>
                    </a:lnTo>
                    <a:lnTo>
                      <a:pt x="1575" y="10983"/>
                    </a:lnTo>
                    <a:lnTo>
                      <a:pt x="1575" y="11356"/>
                    </a:lnTo>
                    <a:lnTo>
                      <a:pt x="1493" y="11687"/>
                    </a:lnTo>
                    <a:lnTo>
                      <a:pt x="1368" y="12019"/>
                    </a:lnTo>
                    <a:lnTo>
                      <a:pt x="1078" y="12724"/>
                    </a:lnTo>
                    <a:lnTo>
                      <a:pt x="747" y="13511"/>
                    </a:lnTo>
                    <a:lnTo>
                      <a:pt x="581" y="13884"/>
                    </a:lnTo>
                    <a:lnTo>
                      <a:pt x="456" y="14298"/>
                    </a:lnTo>
                    <a:lnTo>
                      <a:pt x="332" y="14754"/>
                    </a:lnTo>
                    <a:lnTo>
                      <a:pt x="291" y="15169"/>
                    </a:lnTo>
                    <a:lnTo>
                      <a:pt x="249" y="15625"/>
                    </a:lnTo>
                    <a:lnTo>
                      <a:pt x="291" y="16122"/>
                    </a:lnTo>
                    <a:lnTo>
                      <a:pt x="374" y="16619"/>
                    </a:lnTo>
                    <a:lnTo>
                      <a:pt x="581" y="17116"/>
                    </a:lnTo>
                    <a:lnTo>
                      <a:pt x="829" y="17614"/>
                    </a:lnTo>
                    <a:lnTo>
                      <a:pt x="1202" y="18153"/>
                    </a:lnTo>
                    <a:lnTo>
                      <a:pt x="1907" y="18277"/>
                    </a:lnTo>
                    <a:lnTo>
                      <a:pt x="2611" y="18318"/>
                    </a:lnTo>
                    <a:lnTo>
                      <a:pt x="3357" y="18360"/>
                    </a:lnTo>
                    <a:lnTo>
                      <a:pt x="4062" y="18401"/>
                    </a:lnTo>
                    <a:lnTo>
                      <a:pt x="5471" y="18318"/>
                    </a:lnTo>
                    <a:lnTo>
                      <a:pt x="6922" y="18194"/>
                    </a:lnTo>
                    <a:lnTo>
                      <a:pt x="8289" y="18028"/>
                    </a:lnTo>
                    <a:lnTo>
                      <a:pt x="9615" y="17821"/>
                    </a:lnTo>
                    <a:lnTo>
                      <a:pt x="12019" y="17365"/>
                    </a:lnTo>
                    <a:lnTo>
                      <a:pt x="12143" y="16951"/>
                    </a:lnTo>
                    <a:lnTo>
                      <a:pt x="12226" y="16495"/>
                    </a:lnTo>
                    <a:lnTo>
                      <a:pt x="12351" y="16909"/>
                    </a:lnTo>
                    <a:lnTo>
                      <a:pt x="12434" y="17282"/>
                    </a:lnTo>
                    <a:lnTo>
                      <a:pt x="13760" y="16992"/>
                    </a:lnTo>
                    <a:lnTo>
                      <a:pt x="15086" y="16661"/>
                    </a:lnTo>
                    <a:lnTo>
                      <a:pt x="15293" y="16163"/>
                    </a:lnTo>
                    <a:lnTo>
                      <a:pt x="15417" y="15625"/>
                    </a:lnTo>
                    <a:lnTo>
                      <a:pt x="15500" y="15086"/>
                    </a:lnTo>
                    <a:lnTo>
                      <a:pt x="15583" y="14547"/>
                    </a:lnTo>
                    <a:lnTo>
                      <a:pt x="15625" y="13677"/>
                    </a:lnTo>
                    <a:lnTo>
                      <a:pt x="15625" y="13304"/>
                    </a:lnTo>
                    <a:lnTo>
                      <a:pt x="15790" y="14050"/>
                    </a:lnTo>
                    <a:lnTo>
                      <a:pt x="15956" y="14754"/>
                    </a:lnTo>
                    <a:lnTo>
                      <a:pt x="16080" y="15500"/>
                    </a:lnTo>
                    <a:lnTo>
                      <a:pt x="16122" y="16288"/>
                    </a:lnTo>
                    <a:lnTo>
                      <a:pt x="16785" y="15998"/>
                    </a:lnTo>
                    <a:lnTo>
                      <a:pt x="17448" y="15625"/>
                    </a:lnTo>
                    <a:lnTo>
                      <a:pt x="18028" y="15210"/>
                    </a:lnTo>
                    <a:lnTo>
                      <a:pt x="18609" y="14754"/>
                    </a:lnTo>
                    <a:lnTo>
                      <a:pt x="18691" y="14257"/>
                    </a:lnTo>
                    <a:lnTo>
                      <a:pt x="18733" y="13760"/>
                    </a:lnTo>
                    <a:lnTo>
                      <a:pt x="18774" y="13304"/>
                    </a:lnTo>
                    <a:lnTo>
                      <a:pt x="18733" y="12806"/>
                    </a:lnTo>
                    <a:lnTo>
                      <a:pt x="18650" y="12309"/>
                    </a:lnTo>
                    <a:lnTo>
                      <a:pt x="18526" y="11812"/>
                    </a:lnTo>
                    <a:lnTo>
                      <a:pt x="18401" y="11314"/>
                    </a:lnTo>
                    <a:lnTo>
                      <a:pt x="18194" y="10859"/>
                    </a:lnTo>
                    <a:lnTo>
                      <a:pt x="17945" y="10403"/>
                    </a:lnTo>
                    <a:lnTo>
                      <a:pt x="17655" y="9947"/>
                    </a:lnTo>
                    <a:lnTo>
                      <a:pt x="17365" y="9491"/>
                    </a:lnTo>
                    <a:lnTo>
                      <a:pt x="16992" y="9077"/>
                    </a:lnTo>
                    <a:lnTo>
                      <a:pt x="16619" y="8704"/>
                    </a:lnTo>
                    <a:lnTo>
                      <a:pt x="16205" y="8331"/>
                    </a:lnTo>
                    <a:lnTo>
                      <a:pt x="15749" y="7958"/>
                    </a:lnTo>
                    <a:lnTo>
                      <a:pt x="15252" y="7626"/>
                    </a:lnTo>
                    <a:lnTo>
                      <a:pt x="15003" y="7460"/>
                    </a:lnTo>
                    <a:lnTo>
                      <a:pt x="14796" y="7294"/>
                    </a:lnTo>
                    <a:lnTo>
                      <a:pt x="14589" y="7087"/>
                    </a:lnTo>
                    <a:lnTo>
                      <a:pt x="14423" y="6880"/>
                    </a:lnTo>
                    <a:lnTo>
                      <a:pt x="14091" y="6383"/>
                    </a:lnTo>
                    <a:lnTo>
                      <a:pt x="13843" y="5844"/>
                    </a:lnTo>
                    <a:lnTo>
                      <a:pt x="13635" y="5305"/>
                    </a:lnTo>
                    <a:lnTo>
                      <a:pt x="13428" y="4684"/>
                    </a:lnTo>
                    <a:lnTo>
                      <a:pt x="13097" y="3482"/>
                    </a:lnTo>
                    <a:lnTo>
                      <a:pt x="12889" y="2902"/>
                    </a:lnTo>
                    <a:lnTo>
                      <a:pt x="12682" y="2321"/>
                    </a:lnTo>
                    <a:lnTo>
                      <a:pt x="12475" y="1824"/>
                    </a:lnTo>
                    <a:lnTo>
                      <a:pt x="12185" y="1327"/>
                    </a:lnTo>
                    <a:lnTo>
                      <a:pt x="11812" y="912"/>
                    </a:lnTo>
                    <a:lnTo>
                      <a:pt x="11646" y="705"/>
                    </a:lnTo>
                    <a:lnTo>
                      <a:pt x="11397" y="539"/>
                    </a:lnTo>
                    <a:lnTo>
                      <a:pt x="11190" y="373"/>
                    </a:lnTo>
                    <a:lnTo>
                      <a:pt x="10900" y="249"/>
                    </a:lnTo>
                    <a:lnTo>
                      <a:pt x="10610" y="166"/>
                    </a:lnTo>
                    <a:lnTo>
                      <a:pt x="10320" y="83"/>
                    </a:lnTo>
                    <a:lnTo>
                      <a:pt x="98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2"/>
              <p:cNvSpPr/>
              <p:nvPr/>
            </p:nvSpPr>
            <p:spPr>
              <a:xfrm>
                <a:off x="4595850" y="1752500"/>
                <a:ext cx="469375" cy="460050"/>
              </a:xfrm>
              <a:custGeom>
                <a:avLst/>
                <a:gdLst/>
                <a:ahLst/>
                <a:cxnLst/>
                <a:rect l="l" t="t" r="r" b="b"/>
                <a:pathLst>
                  <a:path w="18775" h="18402" fill="none" extrusionOk="0">
                    <a:moveTo>
                      <a:pt x="18609" y="14754"/>
                    </a:moveTo>
                    <a:lnTo>
                      <a:pt x="18609" y="14754"/>
                    </a:lnTo>
                    <a:lnTo>
                      <a:pt x="18028" y="15210"/>
                    </a:lnTo>
                    <a:lnTo>
                      <a:pt x="17448" y="15625"/>
                    </a:lnTo>
                    <a:lnTo>
                      <a:pt x="16785" y="15998"/>
                    </a:lnTo>
                    <a:lnTo>
                      <a:pt x="16122" y="16288"/>
                    </a:lnTo>
                    <a:lnTo>
                      <a:pt x="16122" y="16288"/>
                    </a:lnTo>
                    <a:lnTo>
                      <a:pt x="16080" y="15500"/>
                    </a:lnTo>
                    <a:lnTo>
                      <a:pt x="15956" y="14754"/>
                    </a:lnTo>
                    <a:lnTo>
                      <a:pt x="15790" y="14050"/>
                    </a:lnTo>
                    <a:lnTo>
                      <a:pt x="15625" y="13304"/>
                    </a:lnTo>
                    <a:lnTo>
                      <a:pt x="15625" y="13304"/>
                    </a:lnTo>
                    <a:lnTo>
                      <a:pt x="15625" y="13677"/>
                    </a:lnTo>
                    <a:lnTo>
                      <a:pt x="15583" y="14547"/>
                    </a:lnTo>
                    <a:lnTo>
                      <a:pt x="15500" y="15086"/>
                    </a:lnTo>
                    <a:lnTo>
                      <a:pt x="15417" y="15625"/>
                    </a:lnTo>
                    <a:lnTo>
                      <a:pt x="15293" y="16163"/>
                    </a:lnTo>
                    <a:lnTo>
                      <a:pt x="15086" y="16661"/>
                    </a:lnTo>
                    <a:lnTo>
                      <a:pt x="15086" y="16661"/>
                    </a:lnTo>
                    <a:lnTo>
                      <a:pt x="13760" y="16992"/>
                    </a:lnTo>
                    <a:lnTo>
                      <a:pt x="12434" y="17282"/>
                    </a:lnTo>
                    <a:lnTo>
                      <a:pt x="12434" y="17282"/>
                    </a:lnTo>
                    <a:lnTo>
                      <a:pt x="12351" y="16909"/>
                    </a:lnTo>
                    <a:lnTo>
                      <a:pt x="12226" y="16495"/>
                    </a:lnTo>
                    <a:lnTo>
                      <a:pt x="12226" y="16495"/>
                    </a:lnTo>
                    <a:lnTo>
                      <a:pt x="12143" y="16951"/>
                    </a:lnTo>
                    <a:lnTo>
                      <a:pt x="12019" y="17365"/>
                    </a:lnTo>
                    <a:lnTo>
                      <a:pt x="12019" y="17365"/>
                    </a:lnTo>
                    <a:lnTo>
                      <a:pt x="9615" y="17821"/>
                    </a:lnTo>
                    <a:lnTo>
                      <a:pt x="8289" y="18028"/>
                    </a:lnTo>
                    <a:lnTo>
                      <a:pt x="6922" y="18194"/>
                    </a:lnTo>
                    <a:lnTo>
                      <a:pt x="5471" y="18318"/>
                    </a:lnTo>
                    <a:lnTo>
                      <a:pt x="4062" y="18401"/>
                    </a:lnTo>
                    <a:lnTo>
                      <a:pt x="3357" y="18360"/>
                    </a:lnTo>
                    <a:lnTo>
                      <a:pt x="2611" y="18318"/>
                    </a:lnTo>
                    <a:lnTo>
                      <a:pt x="1907" y="18277"/>
                    </a:lnTo>
                    <a:lnTo>
                      <a:pt x="1202" y="18153"/>
                    </a:lnTo>
                    <a:lnTo>
                      <a:pt x="1202" y="18153"/>
                    </a:lnTo>
                    <a:lnTo>
                      <a:pt x="829" y="17614"/>
                    </a:lnTo>
                    <a:lnTo>
                      <a:pt x="581" y="17116"/>
                    </a:lnTo>
                    <a:lnTo>
                      <a:pt x="374" y="16619"/>
                    </a:lnTo>
                    <a:lnTo>
                      <a:pt x="291" y="16122"/>
                    </a:lnTo>
                    <a:lnTo>
                      <a:pt x="249" y="15625"/>
                    </a:lnTo>
                    <a:lnTo>
                      <a:pt x="291" y="15169"/>
                    </a:lnTo>
                    <a:lnTo>
                      <a:pt x="332" y="14754"/>
                    </a:lnTo>
                    <a:lnTo>
                      <a:pt x="456" y="14298"/>
                    </a:lnTo>
                    <a:lnTo>
                      <a:pt x="581" y="13884"/>
                    </a:lnTo>
                    <a:lnTo>
                      <a:pt x="747" y="13511"/>
                    </a:lnTo>
                    <a:lnTo>
                      <a:pt x="1078" y="12724"/>
                    </a:lnTo>
                    <a:lnTo>
                      <a:pt x="1368" y="12019"/>
                    </a:lnTo>
                    <a:lnTo>
                      <a:pt x="1493" y="11687"/>
                    </a:lnTo>
                    <a:lnTo>
                      <a:pt x="1575" y="11356"/>
                    </a:lnTo>
                    <a:lnTo>
                      <a:pt x="1575" y="11356"/>
                    </a:lnTo>
                    <a:lnTo>
                      <a:pt x="1575" y="10983"/>
                    </a:lnTo>
                    <a:lnTo>
                      <a:pt x="1575" y="10610"/>
                    </a:lnTo>
                    <a:lnTo>
                      <a:pt x="1493" y="10278"/>
                    </a:lnTo>
                    <a:lnTo>
                      <a:pt x="1410" y="9947"/>
                    </a:lnTo>
                    <a:lnTo>
                      <a:pt x="1285" y="9657"/>
                    </a:lnTo>
                    <a:lnTo>
                      <a:pt x="1120" y="9408"/>
                    </a:lnTo>
                    <a:lnTo>
                      <a:pt x="788" y="8911"/>
                    </a:lnTo>
                    <a:lnTo>
                      <a:pt x="456" y="8413"/>
                    </a:lnTo>
                    <a:lnTo>
                      <a:pt x="166" y="7916"/>
                    </a:lnTo>
                    <a:lnTo>
                      <a:pt x="83" y="7667"/>
                    </a:lnTo>
                    <a:lnTo>
                      <a:pt x="1" y="7377"/>
                    </a:lnTo>
                    <a:lnTo>
                      <a:pt x="1" y="7087"/>
                    </a:lnTo>
                    <a:lnTo>
                      <a:pt x="1" y="6756"/>
                    </a:lnTo>
                    <a:lnTo>
                      <a:pt x="1" y="6756"/>
                    </a:lnTo>
                    <a:lnTo>
                      <a:pt x="83" y="6424"/>
                    </a:lnTo>
                    <a:lnTo>
                      <a:pt x="166" y="6176"/>
                    </a:lnTo>
                    <a:lnTo>
                      <a:pt x="332" y="6010"/>
                    </a:lnTo>
                    <a:lnTo>
                      <a:pt x="498" y="5844"/>
                    </a:lnTo>
                    <a:lnTo>
                      <a:pt x="705" y="5720"/>
                    </a:lnTo>
                    <a:lnTo>
                      <a:pt x="912" y="5595"/>
                    </a:lnTo>
                    <a:lnTo>
                      <a:pt x="1368" y="5471"/>
                    </a:lnTo>
                    <a:lnTo>
                      <a:pt x="1907" y="5264"/>
                    </a:lnTo>
                    <a:lnTo>
                      <a:pt x="2156" y="5181"/>
                    </a:lnTo>
                    <a:lnTo>
                      <a:pt x="2404" y="5015"/>
                    </a:lnTo>
                    <a:lnTo>
                      <a:pt x="2653" y="4849"/>
                    </a:lnTo>
                    <a:lnTo>
                      <a:pt x="2902" y="4601"/>
                    </a:lnTo>
                    <a:lnTo>
                      <a:pt x="3150" y="4311"/>
                    </a:lnTo>
                    <a:lnTo>
                      <a:pt x="3357" y="3979"/>
                    </a:lnTo>
                    <a:lnTo>
                      <a:pt x="3357" y="3979"/>
                    </a:lnTo>
                    <a:lnTo>
                      <a:pt x="3606" y="3482"/>
                    </a:lnTo>
                    <a:lnTo>
                      <a:pt x="3938" y="2984"/>
                    </a:lnTo>
                    <a:lnTo>
                      <a:pt x="4269" y="2529"/>
                    </a:lnTo>
                    <a:lnTo>
                      <a:pt x="4642" y="2114"/>
                    </a:lnTo>
                    <a:lnTo>
                      <a:pt x="5015" y="1741"/>
                    </a:lnTo>
                    <a:lnTo>
                      <a:pt x="5471" y="1410"/>
                    </a:lnTo>
                    <a:lnTo>
                      <a:pt x="5885" y="1078"/>
                    </a:lnTo>
                    <a:lnTo>
                      <a:pt x="6341" y="788"/>
                    </a:lnTo>
                    <a:lnTo>
                      <a:pt x="6839" y="539"/>
                    </a:lnTo>
                    <a:lnTo>
                      <a:pt x="7336" y="373"/>
                    </a:lnTo>
                    <a:lnTo>
                      <a:pt x="7792" y="208"/>
                    </a:lnTo>
                    <a:lnTo>
                      <a:pt x="8331" y="83"/>
                    </a:lnTo>
                    <a:lnTo>
                      <a:pt x="8828" y="1"/>
                    </a:lnTo>
                    <a:lnTo>
                      <a:pt x="9325" y="1"/>
                    </a:lnTo>
                    <a:lnTo>
                      <a:pt x="9823" y="1"/>
                    </a:lnTo>
                    <a:lnTo>
                      <a:pt x="10320" y="83"/>
                    </a:lnTo>
                    <a:lnTo>
                      <a:pt x="10320" y="83"/>
                    </a:lnTo>
                    <a:lnTo>
                      <a:pt x="10610" y="166"/>
                    </a:lnTo>
                    <a:lnTo>
                      <a:pt x="10900" y="249"/>
                    </a:lnTo>
                    <a:lnTo>
                      <a:pt x="11190" y="373"/>
                    </a:lnTo>
                    <a:lnTo>
                      <a:pt x="11397" y="539"/>
                    </a:lnTo>
                    <a:lnTo>
                      <a:pt x="11646" y="705"/>
                    </a:lnTo>
                    <a:lnTo>
                      <a:pt x="11812" y="912"/>
                    </a:lnTo>
                    <a:lnTo>
                      <a:pt x="12185" y="1327"/>
                    </a:lnTo>
                    <a:lnTo>
                      <a:pt x="12475" y="1824"/>
                    </a:lnTo>
                    <a:lnTo>
                      <a:pt x="12682" y="2321"/>
                    </a:lnTo>
                    <a:lnTo>
                      <a:pt x="12889" y="2902"/>
                    </a:lnTo>
                    <a:lnTo>
                      <a:pt x="13097" y="3482"/>
                    </a:lnTo>
                    <a:lnTo>
                      <a:pt x="13428" y="4684"/>
                    </a:lnTo>
                    <a:lnTo>
                      <a:pt x="13635" y="5305"/>
                    </a:lnTo>
                    <a:lnTo>
                      <a:pt x="13843" y="5844"/>
                    </a:lnTo>
                    <a:lnTo>
                      <a:pt x="14091" y="6383"/>
                    </a:lnTo>
                    <a:lnTo>
                      <a:pt x="14423" y="6880"/>
                    </a:lnTo>
                    <a:lnTo>
                      <a:pt x="14589" y="7087"/>
                    </a:lnTo>
                    <a:lnTo>
                      <a:pt x="14796" y="7294"/>
                    </a:lnTo>
                    <a:lnTo>
                      <a:pt x="15003" y="7460"/>
                    </a:lnTo>
                    <a:lnTo>
                      <a:pt x="15252" y="7626"/>
                    </a:lnTo>
                    <a:lnTo>
                      <a:pt x="15252" y="7626"/>
                    </a:lnTo>
                    <a:lnTo>
                      <a:pt x="15749" y="7958"/>
                    </a:lnTo>
                    <a:lnTo>
                      <a:pt x="16205" y="8331"/>
                    </a:lnTo>
                    <a:lnTo>
                      <a:pt x="16619" y="8704"/>
                    </a:lnTo>
                    <a:lnTo>
                      <a:pt x="16992" y="9077"/>
                    </a:lnTo>
                    <a:lnTo>
                      <a:pt x="17365" y="9491"/>
                    </a:lnTo>
                    <a:lnTo>
                      <a:pt x="17655" y="9947"/>
                    </a:lnTo>
                    <a:lnTo>
                      <a:pt x="17945" y="10403"/>
                    </a:lnTo>
                    <a:lnTo>
                      <a:pt x="18194" y="10859"/>
                    </a:lnTo>
                    <a:lnTo>
                      <a:pt x="18401" y="11314"/>
                    </a:lnTo>
                    <a:lnTo>
                      <a:pt x="18526" y="11812"/>
                    </a:lnTo>
                    <a:lnTo>
                      <a:pt x="18650" y="12309"/>
                    </a:lnTo>
                    <a:lnTo>
                      <a:pt x="18733" y="12806"/>
                    </a:lnTo>
                    <a:lnTo>
                      <a:pt x="18774" y="13304"/>
                    </a:lnTo>
                    <a:lnTo>
                      <a:pt x="18733" y="13760"/>
                    </a:lnTo>
                    <a:lnTo>
                      <a:pt x="18691" y="14257"/>
                    </a:lnTo>
                    <a:lnTo>
                      <a:pt x="18609" y="147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2"/>
              <p:cNvSpPr/>
              <p:nvPr/>
            </p:nvSpPr>
            <p:spPr>
              <a:xfrm>
                <a:off x="4827925" y="1758725"/>
                <a:ext cx="244550" cy="379225"/>
              </a:xfrm>
              <a:custGeom>
                <a:avLst/>
                <a:gdLst/>
                <a:ahLst/>
                <a:cxnLst/>
                <a:rect l="l" t="t" r="r" b="b"/>
                <a:pathLst>
                  <a:path w="9782" h="15169" extrusionOk="0">
                    <a:moveTo>
                      <a:pt x="84" y="0"/>
                    </a:moveTo>
                    <a:lnTo>
                      <a:pt x="42" y="42"/>
                    </a:lnTo>
                    <a:lnTo>
                      <a:pt x="1" y="83"/>
                    </a:lnTo>
                    <a:lnTo>
                      <a:pt x="42" y="166"/>
                    </a:lnTo>
                    <a:lnTo>
                      <a:pt x="84" y="207"/>
                    </a:lnTo>
                    <a:lnTo>
                      <a:pt x="622" y="207"/>
                    </a:lnTo>
                    <a:lnTo>
                      <a:pt x="1120" y="249"/>
                    </a:lnTo>
                    <a:lnTo>
                      <a:pt x="1534" y="373"/>
                    </a:lnTo>
                    <a:lnTo>
                      <a:pt x="1949" y="497"/>
                    </a:lnTo>
                    <a:lnTo>
                      <a:pt x="2280" y="663"/>
                    </a:lnTo>
                    <a:lnTo>
                      <a:pt x="2570" y="870"/>
                    </a:lnTo>
                    <a:lnTo>
                      <a:pt x="2819" y="1119"/>
                    </a:lnTo>
                    <a:lnTo>
                      <a:pt x="3068" y="1368"/>
                    </a:lnTo>
                    <a:lnTo>
                      <a:pt x="3233" y="1658"/>
                    </a:lnTo>
                    <a:lnTo>
                      <a:pt x="3441" y="1948"/>
                    </a:lnTo>
                    <a:lnTo>
                      <a:pt x="3689" y="2611"/>
                    </a:lnTo>
                    <a:lnTo>
                      <a:pt x="3938" y="3316"/>
                    </a:lnTo>
                    <a:lnTo>
                      <a:pt x="4145" y="4062"/>
                    </a:lnTo>
                    <a:lnTo>
                      <a:pt x="4435" y="5181"/>
                    </a:lnTo>
                    <a:lnTo>
                      <a:pt x="4642" y="5719"/>
                    </a:lnTo>
                    <a:lnTo>
                      <a:pt x="4850" y="6217"/>
                    </a:lnTo>
                    <a:lnTo>
                      <a:pt x="5140" y="6714"/>
                    </a:lnTo>
                    <a:lnTo>
                      <a:pt x="5471" y="7170"/>
                    </a:lnTo>
                    <a:lnTo>
                      <a:pt x="5844" y="7584"/>
                    </a:lnTo>
                    <a:lnTo>
                      <a:pt x="6093" y="7750"/>
                    </a:lnTo>
                    <a:lnTo>
                      <a:pt x="6342" y="7916"/>
                    </a:lnTo>
                    <a:lnTo>
                      <a:pt x="7046" y="8372"/>
                    </a:lnTo>
                    <a:lnTo>
                      <a:pt x="7626" y="8786"/>
                    </a:lnTo>
                    <a:lnTo>
                      <a:pt x="8124" y="9242"/>
                    </a:lnTo>
                    <a:lnTo>
                      <a:pt x="8538" y="9698"/>
                    </a:lnTo>
                    <a:lnTo>
                      <a:pt x="8870" y="10154"/>
                    </a:lnTo>
                    <a:lnTo>
                      <a:pt x="9118" y="10651"/>
                    </a:lnTo>
                    <a:lnTo>
                      <a:pt x="9326" y="11107"/>
                    </a:lnTo>
                    <a:lnTo>
                      <a:pt x="9491" y="11563"/>
                    </a:lnTo>
                    <a:lnTo>
                      <a:pt x="9574" y="12019"/>
                    </a:lnTo>
                    <a:lnTo>
                      <a:pt x="9616" y="12475"/>
                    </a:lnTo>
                    <a:lnTo>
                      <a:pt x="9616" y="12930"/>
                    </a:lnTo>
                    <a:lnTo>
                      <a:pt x="9574" y="13386"/>
                    </a:lnTo>
                    <a:lnTo>
                      <a:pt x="9491" y="13801"/>
                    </a:lnTo>
                    <a:lnTo>
                      <a:pt x="9408" y="14257"/>
                    </a:lnTo>
                    <a:lnTo>
                      <a:pt x="9160" y="15085"/>
                    </a:lnTo>
                    <a:lnTo>
                      <a:pt x="9160" y="15127"/>
                    </a:lnTo>
                    <a:lnTo>
                      <a:pt x="9201" y="15168"/>
                    </a:lnTo>
                    <a:lnTo>
                      <a:pt x="9284" y="15168"/>
                    </a:lnTo>
                    <a:lnTo>
                      <a:pt x="9326" y="15127"/>
                    </a:lnTo>
                    <a:lnTo>
                      <a:pt x="9574" y="14339"/>
                    </a:lnTo>
                    <a:lnTo>
                      <a:pt x="9657" y="13925"/>
                    </a:lnTo>
                    <a:lnTo>
                      <a:pt x="9740" y="13469"/>
                    </a:lnTo>
                    <a:lnTo>
                      <a:pt x="9781" y="13013"/>
                    </a:lnTo>
                    <a:lnTo>
                      <a:pt x="9781" y="12557"/>
                    </a:lnTo>
                    <a:lnTo>
                      <a:pt x="9740" y="12060"/>
                    </a:lnTo>
                    <a:lnTo>
                      <a:pt x="9657" y="11604"/>
                    </a:lnTo>
                    <a:lnTo>
                      <a:pt x="9533" y="11107"/>
                    </a:lnTo>
                    <a:lnTo>
                      <a:pt x="9326" y="10610"/>
                    </a:lnTo>
                    <a:lnTo>
                      <a:pt x="9035" y="10112"/>
                    </a:lnTo>
                    <a:lnTo>
                      <a:pt x="8704" y="9615"/>
                    </a:lnTo>
                    <a:lnTo>
                      <a:pt x="8289" y="9159"/>
                    </a:lnTo>
                    <a:lnTo>
                      <a:pt x="7751" y="8662"/>
                    </a:lnTo>
                    <a:lnTo>
                      <a:pt x="7170" y="8206"/>
                    </a:lnTo>
                    <a:lnTo>
                      <a:pt x="6466" y="7750"/>
                    </a:lnTo>
                    <a:lnTo>
                      <a:pt x="6217" y="7584"/>
                    </a:lnTo>
                    <a:lnTo>
                      <a:pt x="5969" y="7418"/>
                    </a:lnTo>
                    <a:lnTo>
                      <a:pt x="5596" y="7045"/>
                    </a:lnTo>
                    <a:lnTo>
                      <a:pt x="5264" y="6590"/>
                    </a:lnTo>
                    <a:lnTo>
                      <a:pt x="5015" y="6134"/>
                    </a:lnTo>
                    <a:lnTo>
                      <a:pt x="4808" y="5595"/>
                    </a:lnTo>
                    <a:lnTo>
                      <a:pt x="4642" y="5098"/>
                    </a:lnTo>
                    <a:lnTo>
                      <a:pt x="4311" y="4020"/>
                    </a:lnTo>
                    <a:lnTo>
                      <a:pt x="4104" y="3274"/>
                    </a:lnTo>
                    <a:lnTo>
                      <a:pt x="3896" y="2528"/>
                    </a:lnTo>
                    <a:lnTo>
                      <a:pt x="3731" y="2197"/>
                    </a:lnTo>
                    <a:lnTo>
                      <a:pt x="3606" y="1865"/>
                    </a:lnTo>
                    <a:lnTo>
                      <a:pt x="3399" y="1534"/>
                    </a:lnTo>
                    <a:lnTo>
                      <a:pt x="3192" y="1243"/>
                    </a:lnTo>
                    <a:lnTo>
                      <a:pt x="2943" y="953"/>
                    </a:lnTo>
                    <a:lnTo>
                      <a:pt x="2695" y="746"/>
                    </a:lnTo>
                    <a:lnTo>
                      <a:pt x="2363" y="497"/>
                    </a:lnTo>
                    <a:lnTo>
                      <a:pt x="2032" y="332"/>
                    </a:lnTo>
                    <a:lnTo>
                      <a:pt x="1617" y="207"/>
                    </a:lnTo>
                    <a:lnTo>
                      <a:pt x="1161"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p:nvPr/>
            </p:nvSpPr>
            <p:spPr>
              <a:xfrm>
                <a:off x="4706700" y="2775100"/>
                <a:ext cx="245575" cy="1806950"/>
              </a:xfrm>
              <a:custGeom>
                <a:avLst/>
                <a:gdLst/>
                <a:ahLst/>
                <a:cxnLst/>
                <a:rect l="l" t="t" r="r" b="b"/>
                <a:pathLst>
                  <a:path w="9823" h="72278" extrusionOk="0">
                    <a:moveTo>
                      <a:pt x="9823" y="1"/>
                    </a:moveTo>
                    <a:lnTo>
                      <a:pt x="167" y="332"/>
                    </a:lnTo>
                    <a:lnTo>
                      <a:pt x="125" y="4021"/>
                    </a:lnTo>
                    <a:lnTo>
                      <a:pt x="84" y="8041"/>
                    </a:lnTo>
                    <a:lnTo>
                      <a:pt x="125" y="13014"/>
                    </a:lnTo>
                    <a:lnTo>
                      <a:pt x="250" y="18567"/>
                    </a:lnTo>
                    <a:lnTo>
                      <a:pt x="333" y="21385"/>
                    </a:lnTo>
                    <a:lnTo>
                      <a:pt x="457" y="24245"/>
                    </a:lnTo>
                    <a:lnTo>
                      <a:pt x="581" y="27022"/>
                    </a:lnTo>
                    <a:lnTo>
                      <a:pt x="788" y="29715"/>
                    </a:lnTo>
                    <a:lnTo>
                      <a:pt x="1037" y="32243"/>
                    </a:lnTo>
                    <a:lnTo>
                      <a:pt x="1327" y="34564"/>
                    </a:lnTo>
                    <a:lnTo>
                      <a:pt x="1079" y="35476"/>
                    </a:lnTo>
                    <a:lnTo>
                      <a:pt x="871" y="36512"/>
                    </a:lnTo>
                    <a:lnTo>
                      <a:pt x="664" y="37631"/>
                    </a:lnTo>
                    <a:lnTo>
                      <a:pt x="498" y="38833"/>
                    </a:lnTo>
                    <a:lnTo>
                      <a:pt x="374" y="40118"/>
                    </a:lnTo>
                    <a:lnTo>
                      <a:pt x="250" y="41444"/>
                    </a:lnTo>
                    <a:lnTo>
                      <a:pt x="84" y="44345"/>
                    </a:lnTo>
                    <a:lnTo>
                      <a:pt x="1" y="47370"/>
                    </a:lnTo>
                    <a:lnTo>
                      <a:pt x="1" y="50520"/>
                    </a:lnTo>
                    <a:lnTo>
                      <a:pt x="42" y="53711"/>
                    </a:lnTo>
                    <a:lnTo>
                      <a:pt x="125" y="56861"/>
                    </a:lnTo>
                    <a:lnTo>
                      <a:pt x="250" y="59927"/>
                    </a:lnTo>
                    <a:lnTo>
                      <a:pt x="415" y="62787"/>
                    </a:lnTo>
                    <a:lnTo>
                      <a:pt x="706" y="67677"/>
                    </a:lnTo>
                    <a:lnTo>
                      <a:pt x="954" y="71034"/>
                    </a:lnTo>
                    <a:lnTo>
                      <a:pt x="1037" y="72277"/>
                    </a:lnTo>
                    <a:lnTo>
                      <a:pt x="3565" y="72277"/>
                    </a:lnTo>
                    <a:lnTo>
                      <a:pt x="3938" y="68672"/>
                    </a:lnTo>
                    <a:lnTo>
                      <a:pt x="4394" y="64652"/>
                    </a:lnTo>
                    <a:lnTo>
                      <a:pt x="5016" y="59596"/>
                    </a:lnTo>
                    <a:lnTo>
                      <a:pt x="5762" y="53752"/>
                    </a:lnTo>
                    <a:lnTo>
                      <a:pt x="6590" y="47536"/>
                    </a:lnTo>
                    <a:lnTo>
                      <a:pt x="7502" y="41195"/>
                    </a:lnTo>
                    <a:lnTo>
                      <a:pt x="7958" y="38087"/>
                    </a:lnTo>
                    <a:lnTo>
                      <a:pt x="8455" y="35103"/>
                    </a:lnTo>
                    <a:lnTo>
                      <a:pt x="8663" y="32119"/>
                    </a:lnTo>
                    <a:lnTo>
                      <a:pt x="8870" y="29052"/>
                    </a:lnTo>
                    <a:lnTo>
                      <a:pt x="9160" y="22960"/>
                    </a:lnTo>
                    <a:lnTo>
                      <a:pt x="9409" y="17034"/>
                    </a:lnTo>
                    <a:lnTo>
                      <a:pt x="9574" y="11605"/>
                    </a:lnTo>
                    <a:lnTo>
                      <a:pt x="9699" y="6922"/>
                    </a:lnTo>
                    <a:lnTo>
                      <a:pt x="9782" y="3275"/>
                    </a:lnTo>
                    <a:lnTo>
                      <a:pt x="982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2"/>
              <p:cNvSpPr/>
              <p:nvPr/>
            </p:nvSpPr>
            <p:spPr>
              <a:xfrm>
                <a:off x="4706700" y="2775100"/>
                <a:ext cx="245575" cy="1806950"/>
              </a:xfrm>
              <a:custGeom>
                <a:avLst/>
                <a:gdLst/>
                <a:ahLst/>
                <a:cxnLst/>
                <a:rect l="l" t="t" r="r" b="b"/>
                <a:pathLst>
                  <a:path w="9823" h="72278" fill="none" extrusionOk="0">
                    <a:moveTo>
                      <a:pt x="9823" y="1"/>
                    </a:moveTo>
                    <a:lnTo>
                      <a:pt x="9823" y="1"/>
                    </a:lnTo>
                    <a:lnTo>
                      <a:pt x="9782" y="3275"/>
                    </a:lnTo>
                    <a:lnTo>
                      <a:pt x="9699" y="6922"/>
                    </a:lnTo>
                    <a:lnTo>
                      <a:pt x="9574" y="11605"/>
                    </a:lnTo>
                    <a:lnTo>
                      <a:pt x="9409" y="17034"/>
                    </a:lnTo>
                    <a:lnTo>
                      <a:pt x="9160" y="22960"/>
                    </a:lnTo>
                    <a:lnTo>
                      <a:pt x="8870" y="29052"/>
                    </a:lnTo>
                    <a:lnTo>
                      <a:pt x="8663" y="32119"/>
                    </a:lnTo>
                    <a:lnTo>
                      <a:pt x="8455" y="35103"/>
                    </a:lnTo>
                    <a:lnTo>
                      <a:pt x="8455" y="35103"/>
                    </a:lnTo>
                    <a:lnTo>
                      <a:pt x="7958" y="38087"/>
                    </a:lnTo>
                    <a:lnTo>
                      <a:pt x="7502" y="41195"/>
                    </a:lnTo>
                    <a:lnTo>
                      <a:pt x="6590" y="47536"/>
                    </a:lnTo>
                    <a:lnTo>
                      <a:pt x="5762" y="53752"/>
                    </a:lnTo>
                    <a:lnTo>
                      <a:pt x="5016" y="59596"/>
                    </a:lnTo>
                    <a:lnTo>
                      <a:pt x="4394" y="64652"/>
                    </a:lnTo>
                    <a:lnTo>
                      <a:pt x="3938" y="68672"/>
                    </a:lnTo>
                    <a:lnTo>
                      <a:pt x="3565" y="72277"/>
                    </a:lnTo>
                    <a:lnTo>
                      <a:pt x="1037" y="72277"/>
                    </a:lnTo>
                    <a:lnTo>
                      <a:pt x="1037" y="72277"/>
                    </a:lnTo>
                    <a:lnTo>
                      <a:pt x="954" y="71034"/>
                    </a:lnTo>
                    <a:lnTo>
                      <a:pt x="706" y="67677"/>
                    </a:lnTo>
                    <a:lnTo>
                      <a:pt x="415" y="62787"/>
                    </a:lnTo>
                    <a:lnTo>
                      <a:pt x="250" y="59927"/>
                    </a:lnTo>
                    <a:lnTo>
                      <a:pt x="125" y="56861"/>
                    </a:lnTo>
                    <a:lnTo>
                      <a:pt x="42" y="53711"/>
                    </a:lnTo>
                    <a:lnTo>
                      <a:pt x="1" y="50520"/>
                    </a:lnTo>
                    <a:lnTo>
                      <a:pt x="1" y="47370"/>
                    </a:lnTo>
                    <a:lnTo>
                      <a:pt x="84" y="44345"/>
                    </a:lnTo>
                    <a:lnTo>
                      <a:pt x="250" y="41444"/>
                    </a:lnTo>
                    <a:lnTo>
                      <a:pt x="374" y="40118"/>
                    </a:lnTo>
                    <a:lnTo>
                      <a:pt x="498" y="38833"/>
                    </a:lnTo>
                    <a:lnTo>
                      <a:pt x="664" y="37631"/>
                    </a:lnTo>
                    <a:lnTo>
                      <a:pt x="871" y="36512"/>
                    </a:lnTo>
                    <a:lnTo>
                      <a:pt x="1079" y="35476"/>
                    </a:lnTo>
                    <a:lnTo>
                      <a:pt x="1327" y="34564"/>
                    </a:lnTo>
                    <a:lnTo>
                      <a:pt x="1327" y="34564"/>
                    </a:lnTo>
                    <a:lnTo>
                      <a:pt x="1037" y="32243"/>
                    </a:lnTo>
                    <a:lnTo>
                      <a:pt x="788" y="29715"/>
                    </a:lnTo>
                    <a:lnTo>
                      <a:pt x="581" y="27022"/>
                    </a:lnTo>
                    <a:lnTo>
                      <a:pt x="457" y="24245"/>
                    </a:lnTo>
                    <a:lnTo>
                      <a:pt x="333" y="21385"/>
                    </a:lnTo>
                    <a:lnTo>
                      <a:pt x="250" y="18567"/>
                    </a:lnTo>
                    <a:lnTo>
                      <a:pt x="125" y="13014"/>
                    </a:lnTo>
                    <a:lnTo>
                      <a:pt x="84" y="8041"/>
                    </a:lnTo>
                    <a:lnTo>
                      <a:pt x="125" y="4021"/>
                    </a:lnTo>
                    <a:lnTo>
                      <a:pt x="167" y="332"/>
                    </a:lnTo>
                    <a:lnTo>
                      <a:pt x="98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2"/>
              <p:cNvSpPr/>
              <p:nvPr/>
            </p:nvSpPr>
            <p:spPr>
              <a:xfrm>
                <a:off x="4941900" y="2304725"/>
                <a:ext cx="402025" cy="385450"/>
              </a:xfrm>
              <a:custGeom>
                <a:avLst/>
                <a:gdLst/>
                <a:ahLst/>
                <a:cxnLst/>
                <a:rect l="l" t="t" r="r" b="b"/>
                <a:pathLst>
                  <a:path w="16081" h="15418" extrusionOk="0">
                    <a:moveTo>
                      <a:pt x="1575" y="1"/>
                    </a:moveTo>
                    <a:lnTo>
                      <a:pt x="1244" y="84"/>
                    </a:lnTo>
                    <a:lnTo>
                      <a:pt x="912" y="249"/>
                    </a:lnTo>
                    <a:lnTo>
                      <a:pt x="622" y="457"/>
                    </a:lnTo>
                    <a:lnTo>
                      <a:pt x="374" y="705"/>
                    </a:lnTo>
                    <a:lnTo>
                      <a:pt x="208" y="995"/>
                    </a:lnTo>
                    <a:lnTo>
                      <a:pt x="83" y="1368"/>
                    </a:lnTo>
                    <a:lnTo>
                      <a:pt x="1" y="1700"/>
                    </a:lnTo>
                    <a:lnTo>
                      <a:pt x="1" y="2612"/>
                    </a:lnTo>
                    <a:lnTo>
                      <a:pt x="42" y="3440"/>
                    </a:lnTo>
                    <a:lnTo>
                      <a:pt x="125" y="4269"/>
                    </a:lnTo>
                    <a:lnTo>
                      <a:pt x="208" y="5140"/>
                    </a:lnTo>
                    <a:lnTo>
                      <a:pt x="332" y="5968"/>
                    </a:lnTo>
                    <a:lnTo>
                      <a:pt x="456" y="6797"/>
                    </a:lnTo>
                    <a:lnTo>
                      <a:pt x="664" y="7626"/>
                    </a:lnTo>
                    <a:lnTo>
                      <a:pt x="871" y="8455"/>
                    </a:lnTo>
                    <a:lnTo>
                      <a:pt x="1120" y="9284"/>
                    </a:lnTo>
                    <a:lnTo>
                      <a:pt x="1410" y="10113"/>
                    </a:lnTo>
                    <a:lnTo>
                      <a:pt x="1783" y="10942"/>
                    </a:lnTo>
                    <a:lnTo>
                      <a:pt x="2156" y="11729"/>
                    </a:lnTo>
                    <a:lnTo>
                      <a:pt x="2653" y="12516"/>
                    </a:lnTo>
                    <a:lnTo>
                      <a:pt x="3192" y="13262"/>
                    </a:lnTo>
                    <a:lnTo>
                      <a:pt x="3813" y="13967"/>
                    </a:lnTo>
                    <a:lnTo>
                      <a:pt x="4518" y="14630"/>
                    </a:lnTo>
                    <a:lnTo>
                      <a:pt x="4352" y="14464"/>
                    </a:lnTo>
                    <a:lnTo>
                      <a:pt x="4684" y="14754"/>
                    </a:lnTo>
                    <a:lnTo>
                      <a:pt x="5015" y="15003"/>
                    </a:lnTo>
                    <a:lnTo>
                      <a:pt x="5430" y="15210"/>
                    </a:lnTo>
                    <a:lnTo>
                      <a:pt x="5844" y="15335"/>
                    </a:lnTo>
                    <a:lnTo>
                      <a:pt x="6134" y="15376"/>
                    </a:lnTo>
                    <a:lnTo>
                      <a:pt x="6466" y="15417"/>
                    </a:lnTo>
                    <a:lnTo>
                      <a:pt x="6797" y="15376"/>
                    </a:lnTo>
                    <a:lnTo>
                      <a:pt x="7129" y="15335"/>
                    </a:lnTo>
                    <a:lnTo>
                      <a:pt x="7585" y="15252"/>
                    </a:lnTo>
                    <a:lnTo>
                      <a:pt x="8041" y="15127"/>
                    </a:lnTo>
                    <a:lnTo>
                      <a:pt x="8496" y="14920"/>
                    </a:lnTo>
                    <a:lnTo>
                      <a:pt x="8911" y="14754"/>
                    </a:lnTo>
                    <a:lnTo>
                      <a:pt x="9615" y="14340"/>
                    </a:lnTo>
                    <a:lnTo>
                      <a:pt x="10278" y="13926"/>
                    </a:lnTo>
                    <a:lnTo>
                      <a:pt x="10942" y="13470"/>
                    </a:lnTo>
                    <a:lnTo>
                      <a:pt x="11563" y="13014"/>
                    </a:lnTo>
                    <a:lnTo>
                      <a:pt x="12724" y="12061"/>
                    </a:lnTo>
                    <a:lnTo>
                      <a:pt x="13801" y="11024"/>
                    </a:lnTo>
                    <a:lnTo>
                      <a:pt x="14837" y="9988"/>
                    </a:lnTo>
                    <a:lnTo>
                      <a:pt x="15832" y="8869"/>
                    </a:lnTo>
                    <a:lnTo>
                      <a:pt x="15915" y="8745"/>
                    </a:lnTo>
                    <a:lnTo>
                      <a:pt x="15998" y="8621"/>
                    </a:lnTo>
                    <a:lnTo>
                      <a:pt x="16039" y="8496"/>
                    </a:lnTo>
                    <a:lnTo>
                      <a:pt x="16080" y="8331"/>
                    </a:lnTo>
                    <a:lnTo>
                      <a:pt x="16039" y="8165"/>
                    </a:lnTo>
                    <a:lnTo>
                      <a:pt x="16039" y="8041"/>
                    </a:lnTo>
                    <a:lnTo>
                      <a:pt x="15956" y="7875"/>
                    </a:lnTo>
                    <a:lnTo>
                      <a:pt x="15873" y="7750"/>
                    </a:lnTo>
                    <a:lnTo>
                      <a:pt x="15749" y="7626"/>
                    </a:lnTo>
                    <a:lnTo>
                      <a:pt x="15625" y="7502"/>
                    </a:lnTo>
                    <a:lnTo>
                      <a:pt x="15459" y="7419"/>
                    </a:lnTo>
                    <a:lnTo>
                      <a:pt x="15293" y="7378"/>
                    </a:lnTo>
                    <a:lnTo>
                      <a:pt x="15127" y="7378"/>
                    </a:lnTo>
                    <a:lnTo>
                      <a:pt x="14920" y="7419"/>
                    </a:lnTo>
                    <a:lnTo>
                      <a:pt x="14754" y="7460"/>
                    </a:lnTo>
                    <a:lnTo>
                      <a:pt x="14589" y="7543"/>
                    </a:lnTo>
                    <a:lnTo>
                      <a:pt x="12309" y="9201"/>
                    </a:lnTo>
                    <a:lnTo>
                      <a:pt x="11149" y="9988"/>
                    </a:lnTo>
                    <a:lnTo>
                      <a:pt x="9988" y="10734"/>
                    </a:lnTo>
                    <a:lnTo>
                      <a:pt x="9450" y="11066"/>
                    </a:lnTo>
                    <a:lnTo>
                      <a:pt x="8869" y="11397"/>
                    </a:lnTo>
                    <a:lnTo>
                      <a:pt x="8289" y="11646"/>
                    </a:lnTo>
                    <a:lnTo>
                      <a:pt x="7668" y="11936"/>
                    </a:lnTo>
                    <a:lnTo>
                      <a:pt x="7212" y="12061"/>
                    </a:lnTo>
                    <a:lnTo>
                      <a:pt x="6714" y="12143"/>
                    </a:lnTo>
                    <a:lnTo>
                      <a:pt x="6300" y="11646"/>
                    </a:lnTo>
                    <a:lnTo>
                      <a:pt x="5927" y="11149"/>
                    </a:lnTo>
                    <a:lnTo>
                      <a:pt x="5554" y="10610"/>
                    </a:lnTo>
                    <a:lnTo>
                      <a:pt x="5264" y="10071"/>
                    </a:lnTo>
                    <a:lnTo>
                      <a:pt x="5015" y="9450"/>
                    </a:lnTo>
                    <a:lnTo>
                      <a:pt x="4767" y="8787"/>
                    </a:lnTo>
                    <a:lnTo>
                      <a:pt x="4559" y="8165"/>
                    </a:lnTo>
                    <a:lnTo>
                      <a:pt x="4352" y="7502"/>
                    </a:lnTo>
                    <a:lnTo>
                      <a:pt x="4062" y="6093"/>
                    </a:lnTo>
                    <a:lnTo>
                      <a:pt x="3855" y="4642"/>
                    </a:lnTo>
                    <a:lnTo>
                      <a:pt x="3730" y="3233"/>
                    </a:lnTo>
                    <a:lnTo>
                      <a:pt x="3730" y="2487"/>
                    </a:lnTo>
                    <a:lnTo>
                      <a:pt x="3730" y="1824"/>
                    </a:lnTo>
                    <a:lnTo>
                      <a:pt x="3689" y="1783"/>
                    </a:lnTo>
                    <a:lnTo>
                      <a:pt x="3648" y="1451"/>
                    </a:lnTo>
                    <a:lnTo>
                      <a:pt x="3523" y="1120"/>
                    </a:lnTo>
                    <a:lnTo>
                      <a:pt x="3357" y="830"/>
                    </a:lnTo>
                    <a:lnTo>
                      <a:pt x="3150" y="581"/>
                    </a:lnTo>
                    <a:lnTo>
                      <a:pt x="2902" y="332"/>
                    </a:lnTo>
                    <a:lnTo>
                      <a:pt x="2611" y="166"/>
                    </a:lnTo>
                    <a:lnTo>
                      <a:pt x="2321" y="42"/>
                    </a:lnTo>
                    <a:lnTo>
                      <a:pt x="194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4941900" y="2304725"/>
                <a:ext cx="402025" cy="385450"/>
              </a:xfrm>
              <a:custGeom>
                <a:avLst/>
                <a:gdLst/>
                <a:ahLst/>
                <a:cxnLst/>
                <a:rect l="l" t="t" r="r" b="b"/>
                <a:pathLst>
                  <a:path w="16081" h="15418" fill="none" extrusionOk="0">
                    <a:moveTo>
                      <a:pt x="3730" y="1824"/>
                    </a:moveTo>
                    <a:lnTo>
                      <a:pt x="3730" y="1824"/>
                    </a:lnTo>
                    <a:lnTo>
                      <a:pt x="3730" y="2487"/>
                    </a:lnTo>
                    <a:lnTo>
                      <a:pt x="3730" y="3233"/>
                    </a:lnTo>
                    <a:lnTo>
                      <a:pt x="3730" y="3233"/>
                    </a:lnTo>
                    <a:lnTo>
                      <a:pt x="3855" y="4642"/>
                    </a:lnTo>
                    <a:lnTo>
                      <a:pt x="3855" y="4642"/>
                    </a:lnTo>
                    <a:lnTo>
                      <a:pt x="4062" y="6093"/>
                    </a:lnTo>
                    <a:lnTo>
                      <a:pt x="4352" y="7502"/>
                    </a:lnTo>
                    <a:lnTo>
                      <a:pt x="4352" y="7502"/>
                    </a:lnTo>
                    <a:lnTo>
                      <a:pt x="4559" y="8165"/>
                    </a:lnTo>
                    <a:lnTo>
                      <a:pt x="4767" y="8787"/>
                    </a:lnTo>
                    <a:lnTo>
                      <a:pt x="5015" y="9450"/>
                    </a:lnTo>
                    <a:lnTo>
                      <a:pt x="5264" y="10071"/>
                    </a:lnTo>
                    <a:lnTo>
                      <a:pt x="5264" y="10071"/>
                    </a:lnTo>
                    <a:lnTo>
                      <a:pt x="5554" y="10610"/>
                    </a:lnTo>
                    <a:lnTo>
                      <a:pt x="5927" y="11149"/>
                    </a:lnTo>
                    <a:lnTo>
                      <a:pt x="6300" y="11646"/>
                    </a:lnTo>
                    <a:lnTo>
                      <a:pt x="6714" y="12143"/>
                    </a:lnTo>
                    <a:lnTo>
                      <a:pt x="6880" y="12268"/>
                    </a:lnTo>
                    <a:lnTo>
                      <a:pt x="6880" y="12268"/>
                    </a:lnTo>
                    <a:lnTo>
                      <a:pt x="6756" y="12185"/>
                    </a:lnTo>
                    <a:lnTo>
                      <a:pt x="6631" y="12143"/>
                    </a:lnTo>
                    <a:lnTo>
                      <a:pt x="6631" y="12143"/>
                    </a:lnTo>
                    <a:lnTo>
                      <a:pt x="6590" y="12143"/>
                    </a:lnTo>
                    <a:lnTo>
                      <a:pt x="6590" y="12143"/>
                    </a:lnTo>
                    <a:lnTo>
                      <a:pt x="6714" y="12143"/>
                    </a:lnTo>
                    <a:lnTo>
                      <a:pt x="6714" y="12143"/>
                    </a:lnTo>
                    <a:lnTo>
                      <a:pt x="7212" y="12061"/>
                    </a:lnTo>
                    <a:lnTo>
                      <a:pt x="7668" y="11936"/>
                    </a:lnTo>
                    <a:lnTo>
                      <a:pt x="7668" y="11936"/>
                    </a:lnTo>
                    <a:lnTo>
                      <a:pt x="8289" y="11646"/>
                    </a:lnTo>
                    <a:lnTo>
                      <a:pt x="8869" y="11397"/>
                    </a:lnTo>
                    <a:lnTo>
                      <a:pt x="9450" y="11066"/>
                    </a:lnTo>
                    <a:lnTo>
                      <a:pt x="9988" y="10734"/>
                    </a:lnTo>
                    <a:lnTo>
                      <a:pt x="9988" y="10734"/>
                    </a:lnTo>
                    <a:lnTo>
                      <a:pt x="11149" y="9988"/>
                    </a:lnTo>
                    <a:lnTo>
                      <a:pt x="12309" y="9201"/>
                    </a:lnTo>
                    <a:lnTo>
                      <a:pt x="12309" y="9201"/>
                    </a:lnTo>
                    <a:lnTo>
                      <a:pt x="14589" y="7543"/>
                    </a:lnTo>
                    <a:lnTo>
                      <a:pt x="14589" y="7543"/>
                    </a:lnTo>
                    <a:lnTo>
                      <a:pt x="14754" y="7460"/>
                    </a:lnTo>
                    <a:lnTo>
                      <a:pt x="14920" y="7419"/>
                    </a:lnTo>
                    <a:lnTo>
                      <a:pt x="15127" y="7378"/>
                    </a:lnTo>
                    <a:lnTo>
                      <a:pt x="15293" y="7378"/>
                    </a:lnTo>
                    <a:lnTo>
                      <a:pt x="15459" y="7419"/>
                    </a:lnTo>
                    <a:lnTo>
                      <a:pt x="15625" y="7502"/>
                    </a:lnTo>
                    <a:lnTo>
                      <a:pt x="15749" y="7626"/>
                    </a:lnTo>
                    <a:lnTo>
                      <a:pt x="15873" y="7750"/>
                    </a:lnTo>
                    <a:lnTo>
                      <a:pt x="15873" y="7750"/>
                    </a:lnTo>
                    <a:lnTo>
                      <a:pt x="15956" y="7875"/>
                    </a:lnTo>
                    <a:lnTo>
                      <a:pt x="16039" y="8041"/>
                    </a:lnTo>
                    <a:lnTo>
                      <a:pt x="16039" y="8165"/>
                    </a:lnTo>
                    <a:lnTo>
                      <a:pt x="16080" y="8331"/>
                    </a:lnTo>
                    <a:lnTo>
                      <a:pt x="16039" y="8496"/>
                    </a:lnTo>
                    <a:lnTo>
                      <a:pt x="15998" y="8621"/>
                    </a:lnTo>
                    <a:lnTo>
                      <a:pt x="15915" y="8745"/>
                    </a:lnTo>
                    <a:lnTo>
                      <a:pt x="15832" y="8869"/>
                    </a:lnTo>
                    <a:lnTo>
                      <a:pt x="15832" y="8869"/>
                    </a:lnTo>
                    <a:lnTo>
                      <a:pt x="14837" y="9988"/>
                    </a:lnTo>
                    <a:lnTo>
                      <a:pt x="13801" y="11024"/>
                    </a:lnTo>
                    <a:lnTo>
                      <a:pt x="13801" y="11024"/>
                    </a:lnTo>
                    <a:lnTo>
                      <a:pt x="12724" y="12061"/>
                    </a:lnTo>
                    <a:lnTo>
                      <a:pt x="11563" y="13014"/>
                    </a:lnTo>
                    <a:lnTo>
                      <a:pt x="11563" y="13014"/>
                    </a:lnTo>
                    <a:lnTo>
                      <a:pt x="10942" y="13470"/>
                    </a:lnTo>
                    <a:lnTo>
                      <a:pt x="10278" y="13926"/>
                    </a:lnTo>
                    <a:lnTo>
                      <a:pt x="9615" y="14340"/>
                    </a:lnTo>
                    <a:lnTo>
                      <a:pt x="8911" y="14754"/>
                    </a:lnTo>
                    <a:lnTo>
                      <a:pt x="8911" y="14754"/>
                    </a:lnTo>
                    <a:lnTo>
                      <a:pt x="8496" y="14920"/>
                    </a:lnTo>
                    <a:lnTo>
                      <a:pt x="8041" y="15127"/>
                    </a:lnTo>
                    <a:lnTo>
                      <a:pt x="7585" y="15252"/>
                    </a:lnTo>
                    <a:lnTo>
                      <a:pt x="7129" y="15335"/>
                    </a:lnTo>
                    <a:lnTo>
                      <a:pt x="7129" y="15335"/>
                    </a:lnTo>
                    <a:lnTo>
                      <a:pt x="6797" y="15376"/>
                    </a:lnTo>
                    <a:lnTo>
                      <a:pt x="6466" y="15417"/>
                    </a:lnTo>
                    <a:lnTo>
                      <a:pt x="6134" y="15376"/>
                    </a:lnTo>
                    <a:lnTo>
                      <a:pt x="5844" y="15335"/>
                    </a:lnTo>
                    <a:lnTo>
                      <a:pt x="5844" y="15335"/>
                    </a:lnTo>
                    <a:lnTo>
                      <a:pt x="5430" y="15210"/>
                    </a:lnTo>
                    <a:lnTo>
                      <a:pt x="5015" y="15003"/>
                    </a:lnTo>
                    <a:lnTo>
                      <a:pt x="4684" y="14754"/>
                    </a:lnTo>
                    <a:lnTo>
                      <a:pt x="4352" y="14464"/>
                    </a:lnTo>
                    <a:lnTo>
                      <a:pt x="4518" y="14630"/>
                    </a:lnTo>
                    <a:lnTo>
                      <a:pt x="4518" y="14630"/>
                    </a:lnTo>
                    <a:lnTo>
                      <a:pt x="3813" y="13967"/>
                    </a:lnTo>
                    <a:lnTo>
                      <a:pt x="3192" y="13262"/>
                    </a:lnTo>
                    <a:lnTo>
                      <a:pt x="2653" y="12516"/>
                    </a:lnTo>
                    <a:lnTo>
                      <a:pt x="2156" y="11729"/>
                    </a:lnTo>
                    <a:lnTo>
                      <a:pt x="2156" y="11729"/>
                    </a:lnTo>
                    <a:lnTo>
                      <a:pt x="1783" y="10942"/>
                    </a:lnTo>
                    <a:lnTo>
                      <a:pt x="1410" y="10113"/>
                    </a:lnTo>
                    <a:lnTo>
                      <a:pt x="1120" y="9284"/>
                    </a:lnTo>
                    <a:lnTo>
                      <a:pt x="871" y="8455"/>
                    </a:lnTo>
                    <a:lnTo>
                      <a:pt x="871" y="8455"/>
                    </a:lnTo>
                    <a:lnTo>
                      <a:pt x="664" y="7626"/>
                    </a:lnTo>
                    <a:lnTo>
                      <a:pt x="456" y="6797"/>
                    </a:lnTo>
                    <a:lnTo>
                      <a:pt x="332" y="5968"/>
                    </a:lnTo>
                    <a:lnTo>
                      <a:pt x="208" y="5140"/>
                    </a:lnTo>
                    <a:lnTo>
                      <a:pt x="208" y="5140"/>
                    </a:lnTo>
                    <a:lnTo>
                      <a:pt x="125" y="4269"/>
                    </a:lnTo>
                    <a:lnTo>
                      <a:pt x="42" y="3440"/>
                    </a:lnTo>
                    <a:lnTo>
                      <a:pt x="42" y="3440"/>
                    </a:lnTo>
                    <a:lnTo>
                      <a:pt x="1" y="2612"/>
                    </a:lnTo>
                    <a:lnTo>
                      <a:pt x="1" y="2612"/>
                    </a:lnTo>
                    <a:lnTo>
                      <a:pt x="1" y="1700"/>
                    </a:lnTo>
                    <a:lnTo>
                      <a:pt x="1" y="1700"/>
                    </a:lnTo>
                    <a:lnTo>
                      <a:pt x="83" y="1368"/>
                    </a:lnTo>
                    <a:lnTo>
                      <a:pt x="208" y="995"/>
                    </a:lnTo>
                    <a:lnTo>
                      <a:pt x="374" y="705"/>
                    </a:lnTo>
                    <a:lnTo>
                      <a:pt x="622" y="457"/>
                    </a:lnTo>
                    <a:lnTo>
                      <a:pt x="912" y="249"/>
                    </a:lnTo>
                    <a:lnTo>
                      <a:pt x="1244" y="84"/>
                    </a:lnTo>
                    <a:lnTo>
                      <a:pt x="1575" y="1"/>
                    </a:lnTo>
                    <a:lnTo>
                      <a:pt x="1948" y="1"/>
                    </a:lnTo>
                    <a:lnTo>
                      <a:pt x="1948" y="1"/>
                    </a:lnTo>
                    <a:lnTo>
                      <a:pt x="2321" y="42"/>
                    </a:lnTo>
                    <a:lnTo>
                      <a:pt x="2611" y="166"/>
                    </a:lnTo>
                    <a:lnTo>
                      <a:pt x="2902" y="332"/>
                    </a:lnTo>
                    <a:lnTo>
                      <a:pt x="3150" y="581"/>
                    </a:lnTo>
                    <a:lnTo>
                      <a:pt x="3357" y="830"/>
                    </a:lnTo>
                    <a:lnTo>
                      <a:pt x="3523" y="1120"/>
                    </a:lnTo>
                    <a:lnTo>
                      <a:pt x="3648" y="1451"/>
                    </a:lnTo>
                    <a:lnTo>
                      <a:pt x="3689" y="1783"/>
                    </a:lnTo>
                    <a:lnTo>
                      <a:pt x="3730" y="18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5277600" y="2435275"/>
                <a:ext cx="125375" cy="117100"/>
              </a:xfrm>
              <a:custGeom>
                <a:avLst/>
                <a:gdLst/>
                <a:ahLst/>
                <a:cxnLst/>
                <a:rect l="l" t="t" r="r" b="b"/>
                <a:pathLst>
                  <a:path w="5015" h="4684" extrusionOk="0">
                    <a:moveTo>
                      <a:pt x="3896" y="0"/>
                    </a:moveTo>
                    <a:lnTo>
                      <a:pt x="3357" y="166"/>
                    </a:lnTo>
                    <a:lnTo>
                      <a:pt x="2860" y="373"/>
                    </a:lnTo>
                    <a:lnTo>
                      <a:pt x="2362" y="705"/>
                    </a:lnTo>
                    <a:lnTo>
                      <a:pt x="1948" y="1078"/>
                    </a:lnTo>
                    <a:lnTo>
                      <a:pt x="290" y="2860"/>
                    </a:lnTo>
                    <a:lnTo>
                      <a:pt x="0" y="4518"/>
                    </a:lnTo>
                    <a:lnTo>
                      <a:pt x="249" y="4601"/>
                    </a:lnTo>
                    <a:lnTo>
                      <a:pt x="497" y="4684"/>
                    </a:lnTo>
                    <a:lnTo>
                      <a:pt x="1036" y="4684"/>
                    </a:lnTo>
                    <a:lnTo>
                      <a:pt x="1575" y="4559"/>
                    </a:lnTo>
                    <a:lnTo>
                      <a:pt x="2072" y="4393"/>
                    </a:lnTo>
                    <a:lnTo>
                      <a:pt x="2528" y="4228"/>
                    </a:lnTo>
                    <a:lnTo>
                      <a:pt x="2860" y="4020"/>
                    </a:lnTo>
                    <a:lnTo>
                      <a:pt x="3191" y="3813"/>
                    </a:lnTo>
                    <a:lnTo>
                      <a:pt x="4559" y="3150"/>
                    </a:lnTo>
                    <a:lnTo>
                      <a:pt x="4766" y="2984"/>
                    </a:lnTo>
                    <a:lnTo>
                      <a:pt x="4890" y="2819"/>
                    </a:lnTo>
                    <a:lnTo>
                      <a:pt x="5015" y="2570"/>
                    </a:lnTo>
                    <a:lnTo>
                      <a:pt x="5015" y="2321"/>
                    </a:lnTo>
                    <a:lnTo>
                      <a:pt x="4932" y="788"/>
                    </a:lnTo>
                    <a:lnTo>
                      <a:pt x="4890" y="622"/>
                    </a:lnTo>
                    <a:lnTo>
                      <a:pt x="4808" y="456"/>
                    </a:lnTo>
                    <a:lnTo>
                      <a:pt x="4725" y="332"/>
                    </a:lnTo>
                    <a:lnTo>
                      <a:pt x="4642" y="208"/>
                    </a:lnTo>
                    <a:lnTo>
                      <a:pt x="4476" y="125"/>
                    </a:lnTo>
                    <a:lnTo>
                      <a:pt x="4352" y="42"/>
                    </a:lnTo>
                    <a:lnTo>
                      <a:pt x="418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2"/>
              <p:cNvSpPr/>
              <p:nvPr/>
            </p:nvSpPr>
            <p:spPr>
              <a:xfrm>
                <a:off x="5277600" y="2435275"/>
                <a:ext cx="125375" cy="117100"/>
              </a:xfrm>
              <a:custGeom>
                <a:avLst/>
                <a:gdLst/>
                <a:ahLst/>
                <a:cxnLst/>
                <a:rect l="l" t="t" r="r" b="b"/>
                <a:pathLst>
                  <a:path w="5015" h="4684" fill="none" extrusionOk="0">
                    <a:moveTo>
                      <a:pt x="5015" y="2321"/>
                    </a:moveTo>
                    <a:lnTo>
                      <a:pt x="4932" y="788"/>
                    </a:lnTo>
                    <a:lnTo>
                      <a:pt x="4932" y="788"/>
                    </a:lnTo>
                    <a:lnTo>
                      <a:pt x="4890" y="622"/>
                    </a:lnTo>
                    <a:lnTo>
                      <a:pt x="4808" y="456"/>
                    </a:lnTo>
                    <a:lnTo>
                      <a:pt x="4725" y="332"/>
                    </a:lnTo>
                    <a:lnTo>
                      <a:pt x="4642" y="208"/>
                    </a:lnTo>
                    <a:lnTo>
                      <a:pt x="4476" y="125"/>
                    </a:lnTo>
                    <a:lnTo>
                      <a:pt x="4352" y="42"/>
                    </a:lnTo>
                    <a:lnTo>
                      <a:pt x="4186" y="0"/>
                    </a:lnTo>
                    <a:lnTo>
                      <a:pt x="4020" y="0"/>
                    </a:lnTo>
                    <a:lnTo>
                      <a:pt x="4020" y="0"/>
                    </a:lnTo>
                    <a:lnTo>
                      <a:pt x="3896" y="0"/>
                    </a:lnTo>
                    <a:lnTo>
                      <a:pt x="3896" y="0"/>
                    </a:lnTo>
                    <a:lnTo>
                      <a:pt x="3357" y="166"/>
                    </a:lnTo>
                    <a:lnTo>
                      <a:pt x="2860" y="373"/>
                    </a:lnTo>
                    <a:lnTo>
                      <a:pt x="2362" y="705"/>
                    </a:lnTo>
                    <a:lnTo>
                      <a:pt x="1948" y="1078"/>
                    </a:lnTo>
                    <a:lnTo>
                      <a:pt x="290" y="2860"/>
                    </a:lnTo>
                    <a:lnTo>
                      <a:pt x="0" y="4518"/>
                    </a:lnTo>
                    <a:lnTo>
                      <a:pt x="0" y="4518"/>
                    </a:lnTo>
                    <a:lnTo>
                      <a:pt x="249" y="4601"/>
                    </a:lnTo>
                    <a:lnTo>
                      <a:pt x="497" y="4684"/>
                    </a:lnTo>
                    <a:lnTo>
                      <a:pt x="788" y="4684"/>
                    </a:lnTo>
                    <a:lnTo>
                      <a:pt x="1036" y="4684"/>
                    </a:lnTo>
                    <a:lnTo>
                      <a:pt x="1575" y="4559"/>
                    </a:lnTo>
                    <a:lnTo>
                      <a:pt x="2072" y="4393"/>
                    </a:lnTo>
                    <a:lnTo>
                      <a:pt x="2528" y="4228"/>
                    </a:lnTo>
                    <a:lnTo>
                      <a:pt x="2860" y="4020"/>
                    </a:lnTo>
                    <a:lnTo>
                      <a:pt x="3191" y="3813"/>
                    </a:lnTo>
                    <a:lnTo>
                      <a:pt x="4559" y="3150"/>
                    </a:lnTo>
                    <a:lnTo>
                      <a:pt x="4559" y="3150"/>
                    </a:lnTo>
                    <a:lnTo>
                      <a:pt x="4766" y="2984"/>
                    </a:lnTo>
                    <a:lnTo>
                      <a:pt x="4890" y="2819"/>
                    </a:lnTo>
                    <a:lnTo>
                      <a:pt x="5015" y="2570"/>
                    </a:lnTo>
                    <a:lnTo>
                      <a:pt x="5015" y="232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2"/>
              <p:cNvSpPr/>
              <p:nvPr/>
            </p:nvSpPr>
            <p:spPr>
              <a:xfrm>
                <a:off x="4924300" y="2272600"/>
                <a:ext cx="150250" cy="236250"/>
              </a:xfrm>
              <a:custGeom>
                <a:avLst/>
                <a:gdLst/>
                <a:ahLst/>
                <a:cxnLst/>
                <a:rect l="l" t="t" r="r" b="b"/>
                <a:pathLst>
                  <a:path w="6010" h="9450" extrusionOk="0">
                    <a:moveTo>
                      <a:pt x="2487" y="1"/>
                    </a:moveTo>
                    <a:lnTo>
                      <a:pt x="2279" y="42"/>
                    </a:lnTo>
                    <a:lnTo>
                      <a:pt x="2072" y="167"/>
                    </a:lnTo>
                    <a:lnTo>
                      <a:pt x="1865" y="332"/>
                    </a:lnTo>
                    <a:lnTo>
                      <a:pt x="1699" y="540"/>
                    </a:lnTo>
                    <a:lnTo>
                      <a:pt x="1533" y="788"/>
                    </a:lnTo>
                    <a:lnTo>
                      <a:pt x="1368" y="1078"/>
                    </a:lnTo>
                    <a:lnTo>
                      <a:pt x="1243" y="1451"/>
                    </a:lnTo>
                    <a:lnTo>
                      <a:pt x="953" y="2197"/>
                    </a:lnTo>
                    <a:lnTo>
                      <a:pt x="746" y="3109"/>
                    </a:lnTo>
                    <a:lnTo>
                      <a:pt x="539" y="4021"/>
                    </a:lnTo>
                    <a:lnTo>
                      <a:pt x="414" y="5016"/>
                    </a:lnTo>
                    <a:lnTo>
                      <a:pt x="290" y="5969"/>
                    </a:lnTo>
                    <a:lnTo>
                      <a:pt x="124" y="7709"/>
                    </a:lnTo>
                    <a:lnTo>
                      <a:pt x="41" y="8994"/>
                    </a:lnTo>
                    <a:lnTo>
                      <a:pt x="0" y="9450"/>
                    </a:lnTo>
                    <a:lnTo>
                      <a:pt x="0" y="9450"/>
                    </a:lnTo>
                    <a:lnTo>
                      <a:pt x="787" y="9284"/>
                    </a:lnTo>
                    <a:lnTo>
                      <a:pt x="1575" y="9035"/>
                    </a:lnTo>
                    <a:lnTo>
                      <a:pt x="2570" y="8704"/>
                    </a:lnTo>
                    <a:lnTo>
                      <a:pt x="3564" y="8290"/>
                    </a:lnTo>
                    <a:lnTo>
                      <a:pt x="4103" y="8041"/>
                    </a:lnTo>
                    <a:lnTo>
                      <a:pt x="4559" y="7792"/>
                    </a:lnTo>
                    <a:lnTo>
                      <a:pt x="5015" y="7502"/>
                    </a:lnTo>
                    <a:lnTo>
                      <a:pt x="5388" y="7171"/>
                    </a:lnTo>
                    <a:lnTo>
                      <a:pt x="5761" y="6798"/>
                    </a:lnTo>
                    <a:lnTo>
                      <a:pt x="6009" y="6425"/>
                    </a:lnTo>
                    <a:lnTo>
                      <a:pt x="5844" y="5761"/>
                    </a:lnTo>
                    <a:lnTo>
                      <a:pt x="5678" y="5057"/>
                    </a:lnTo>
                    <a:lnTo>
                      <a:pt x="5553" y="4311"/>
                    </a:lnTo>
                    <a:lnTo>
                      <a:pt x="5388" y="3524"/>
                    </a:lnTo>
                    <a:lnTo>
                      <a:pt x="5263" y="3109"/>
                    </a:lnTo>
                    <a:lnTo>
                      <a:pt x="5098" y="2736"/>
                    </a:lnTo>
                    <a:lnTo>
                      <a:pt x="4890" y="2322"/>
                    </a:lnTo>
                    <a:lnTo>
                      <a:pt x="4683" y="1907"/>
                    </a:lnTo>
                    <a:lnTo>
                      <a:pt x="4393" y="1534"/>
                    </a:lnTo>
                    <a:lnTo>
                      <a:pt x="4061" y="1120"/>
                    </a:lnTo>
                    <a:lnTo>
                      <a:pt x="3688" y="705"/>
                    </a:lnTo>
                    <a:lnTo>
                      <a:pt x="3233" y="332"/>
                    </a:lnTo>
                    <a:lnTo>
                      <a:pt x="2942" y="125"/>
                    </a:lnTo>
                    <a:lnTo>
                      <a:pt x="2735" y="42"/>
                    </a:lnTo>
                    <a:lnTo>
                      <a:pt x="248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2"/>
              <p:cNvSpPr/>
              <p:nvPr/>
            </p:nvSpPr>
            <p:spPr>
              <a:xfrm>
                <a:off x="4924300" y="2272600"/>
                <a:ext cx="150250" cy="236250"/>
              </a:xfrm>
              <a:custGeom>
                <a:avLst/>
                <a:gdLst/>
                <a:ahLst/>
                <a:cxnLst/>
                <a:rect l="l" t="t" r="r" b="b"/>
                <a:pathLst>
                  <a:path w="6010" h="9450" fill="none" extrusionOk="0">
                    <a:moveTo>
                      <a:pt x="3233" y="332"/>
                    </a:moveTo>
                    <a:lnTo>
                      <a:pt x="3233" y="332"/>
                    </a:lnTo>
                    <a:lnTo>
                      <a:pt x="3688" y="705"/>
                    </a:lnTo>
                    <a:lnTo>
                      <a:pt x="4061" y="1120"/>
                    </a:lnTo>
                    <a:lnTo>
                      <a:pt x="4393" y="1534"/>
                    </a:lnTo>
                    <a:lnTo>
                      <a:pt x="4683" y="1907"/>
                    </a:lnTo>
                    <a:lnTo>
                      <a:pt x="4890" y="2322"/>
                    </a:lnTo>
                    <a:lnTo>
                      <a:pt x="5098" y="2736"/>
                    </a:lnTo>
                    <a:lnTo>
                      <a:pt x="5263" y="3109"/>
                    </a:lnTo>
                    <a:lnTo>
                      <a:pt x="5388" y="3524"/>
                    </a:lnTo>
                    <a:lnTo>
                      <a:pt x="5553" y="4311"/>
                    </a:lnTo>
                    <a:lnTo>
                      <a:pt x="5678" y="5057"/>
                    </a:lnTo>
                    <a:lnTo>
                      <a:pt x="5844" y="5761"/>
                    </a:lnTo>
                    <a:lnTo>
                      <a:pt x="6009" y="6425"/>
                    </a:lnTo>
                    <a:lnTo>
                      <a:pt x="6009" y="6425"/>
                    </a:lnTo>
                    <a:lnTo>
                      <a:pt x="5761" y="6798"/>
                    </a:lnTo>
                    <a:lnTo>
                      <a:pt x="5388" y="7171"/>
                    </a:lnTo>
                    <a:lnTo>
                      <a:pt x="5015" y="7502"/>
                    </a:lnTo>
                    <a:lnTo>
                      <a:pt x="4559" y="7792"/>
                    </a:lnTo>
                    <a:lnTo>
                      <a:pt x="4103" y="8041"/>
                    </a:lnTo>
                    <a:lnTo>
                      <a:pt x="3564" y="8290"/>
                    </a:lnTo>
                    <a:lnTo>
                      <a:pt x="2570" y="8704"/>
                    </a:lnTo>
                    <a:lnTo>
                      <a:pt x="1575" y="9035"/>
                    </a:lnTo>
                    <a:lnTo>
                      <a:pt x="787" y="9284"/>
                    </a:lnTo>
                    <a:lnTo>
                      <a:pt x="0" y="9450"/>
                    </a:lnTo>
                    <a:lnTo>
                      <a:pt x="0" y="9450"/>
                    </a:lnTo>
                    <a:lnTo>
                      <a:pt x="41" y="8994"/>
                    </a:lnTo>
                    <a:lnTo>
                      <a:pt x="124" y="7709"/>
                    </a:lnTo>
                    <a:lnTo>
                      <a:pt x="290" y="5969"/>
                    </a:lnTo>
                    <a:lnTo>
                      <a:pt x="414" y="5016"/>
                    </a:lnTo>
                    <a:lnTo>
                      <a:pt x="539" y="4021"/>
                    </a:lnTo>
                    <a:lnTo>
                      <a:pt x="746" y="3109"/>
                    </a:lnTo>
                    <a:lnTo>
                      <a:pt x="953" y="2197"/>
                    </a:lnTo>
                    <a:lnTo>
                      <a:pt x="1243" y="1451"/>
                    </a:lnTo>
                    <a:lnTo>
                      <a:pt x="1368" y="1078"/>
                    </a:lnTo>
                    <a:lnTo>
                      <a:pt x="1533" y="788"/>
                    </a:lnTo>
                    <a:lnTo>
                      <a:pt x="1699" y="540"/>
                    </a:lnTo>
                    <a:lnTo>
                      <a:pt x="1865" y="332"/>
                    </a:lnTo>
                    <a:lnTo>
                      <a:pt x="2072" y="167"/>
                    </a:lnTo>
                    <a:lnTo>
                      <a:pt x="2279" y="42"/>
                    </a:lnTo>
                    <a:lnTo>
                      <a:pt x="2487" y="1"/>
                    </a:lnTo>
                    <a:lnTo>
                      <a:pt x="2735" y="42"/>
                    </a:lnTo>
                    <a:lnTo>
                      <a:pt x="2942" y="125"/>
                    </a:lnTo>
                    <a:lnTo>
                      <a:pt x="3233" y="3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2"/>
              <p:cNvSpPr/>
              <p:nvPr/>
            </p:nvSpPr>
            <p:spPr>
              <a:xfrm>
                <a:off x="4572025" y="2245675"/>
                <a:ext cx="462100" cy="470400"/>
              </a:xfrm>
              <a:custGeom>
                <a:avLst/>
                <a:gdLst/>
                <a:ahLst/>
                <a:cxnLst/>
                <a:rect l="l" t="t" r="r" b="b"/>
                <a:pathLst>
                  <a:path w="18484" h="18816" extrusionOk="0">
                    <a:moveTo>
                      <a:pt x="7129" y="0"/>
                    </a:moveTo>
                    <a:lnTo>
                      <a:pt x="5512" y="42"/>
                    </a:lnTo>
                    <a:lnTo>
                      <a:pt x="4518" y="42"/>
                    </a:lnTo>
                    <a:lnTo>
                      <a:pt x="3606" y="125"/>
                    </a:lnTo>
                    <a:lnTo>
                      <a:pt x="1907" y="290"/>
                    </a:lnTo>
                    <a:lnTo>
                      <a:pt x="1782" y="290"/>
                    </a:lnTo>
                    <a:lnTo>
                      <a:pt x="1368" y="415"/>
                    </a:lnTo>
                    <a:lnTo>
                      <a:pt x="954" y="622"/>
                    </a:lnTo>
                    <a:lnTo>
                      <a:pt x="622" y="871"/>
                    </a:lnTo>
                    <a:lnTo>
                      <a:pt x="373" y="1202"/>
                    </a:lnTo>
                    <a:lnTo>
                      <a:pt x="166" y="1575"/>
                    </a:lnTo>
                    <a:lnTo>
                      <a:pt x="42" y="1990"/>
                    </a:lnTo>
                    <a:lnTo>
                      <a:pt x="0" y="2404"/>
                    </a:lnTo>
                    <a:lnTo>
                      <a:pt x="0" y="2860"/>
                    </a:lnTo>
                    <a:lnTo>
                      <a:pt x="1161" y="9035"/>
                    </a:lnTo>
                    <a:lnTo>
                      <a:pt x="1534" y="11024"/>
                    </a:lnTo>
                    <a:lnTo>
                      <a:pt x="1741" y="12599"/>
                    </a:lnTo>
                    <a:lnTo>
                      <a:pt x="1865" y="13925"/>
                    </a:lnTo>
                    <a:lnTo>
                      <a:pt x="1907" y="15251"/>
                    </a:lnTo>
                    <a:lnTo>
                      <a:pt x="1865" y="16702"/>
                    </a:lnTo>
                    <a:lnTo>
                      <a:pt x="1741" y="18484"/>
                    </a:lnTo>
                    <a:lnTo>
                      <a:pt x="15293" y="18816"/>
                    </a:lnTo>
                    <a:lnTo>
                      <a:pt x="15417" y="17779"/>
                    </a:lnTo>
                    <a:lnTo>
                      <a:pt x="15542" y="16785"/>
                    </a:lnTo>
                    <a:lnTo>
                      <a:pt x="15749" y="15790"/>
                    </a:lnTo>
                    <a:lnTo>
                      <a:pt x="15997" y="14837"/>
                    </a:lnTo>
                    <a:lnTo>
                      <a:pt x="16246" y="13884"/>
                    </a:lnTo>
                    <a:lnTo>
                      <a:pt x="16536" y="12972"/>
                    </a:lnTo>
                    <a:lnTo>
                      <a:pt x="17158" y="11149"/>
                    </a:lnTo>
                    <a:lnTo>
                      <a:pt x="17697" y="9367"/>
                    </a:lnTo>
                    <a:lnTo>
                      <a:pt x="17987" y="8455"/>
                    </a:lnTo>
                    <a:lnTo>
                      <a:pt x="18194" y="7543"/>
                    </a:lnTo>
                    <a:lnTo>
                      <a:pt x="18360" y="6590"/>
                    </a:lnTo>
                    <a:lnTo>
                      <a:pt x="18443" y="5678"/>
                    </a:lnTo>
                    <a:lnTo>
                      <a:pt x="18484" y="4683"/>
                    </a:lnTo>
                    <a:lnTo>
                      <a:pt x="18484" y="3689"/>
                    </a:lnTo>
                    <a:lnTo>
                      <a:pt x="18401" y="3192"/>
                    </a:lnTo>
                    <a:lnTo>
                      <a:pt x="18235" y="2694"/>
                    </a:lnTo>
                    <a:lnTo>
                      <a:pt x="18028" y="2280"/>
                    </a:lnTo>
                    <a:lnTo>
                      <a:pt x="17779" y="1865"/>
                    </a:lnTo>
                    <a:lnTo>
                      <a:pt x="17448" y="1534"/>
                    </a:lnTo>
                    <a:lnTo>
                      <a:pt x="17075" y="1244"/>
                    </a:lnTo>
                    <a:lnTo>
                      <a:pt x="16661" y="1036"/>
                    </a:lnTo>
                    <a:lnTo>
                      <a:pt x="16163" y="871"/>
                    </a:lnTo>
                    <a:lnTo>
                      <a:pt x="14215" y="539"/>
                    </a:lnTo>
                    <a:lnTo>
                      <a:pt x="13179" y="373"/>
                    </a:lnTo>
                    <a:lnTo>
                      <a:pt x="12102" y="208"/>
                    </a:lnTo>
                    <a:lnTo>
                      <a:pt x="10444" y="83"/>
                    </a:lnTo>
                    <a:lnTo>
                      <a:pt x="878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2"/>
              <p:cNvSpPr/>
              <p:nvPr/>
            </p:nvSpPr>
            <p:spPr>
              <a:xfrm>
                <a:off x="4572025" y="2245675"/>
                <a:ext cx="462100" cy="470400"/>
              </a:xfrm>
              <a:custGeom>
                <a:avLst/>
                <a:gdLst/>
                <a:ahLst/>
                <a:cxnLst/>
                <a:rect l="l" t="t" r="r" b="b"/>
                <a:pathLst>
                  <a:path w="18484" h="18816" fill="none" extrusionOk="0">
                    <a:moveTo>
                      <a:pt x="18484" y="3689"/>
                    </a:moveTo>
                    <a:lnTo>
                      <a:pt x="18484" y="3689"/>
                    </a:lnTo>
                    <a:lnTo>
                      <a:pt x="18484" y="4683"/>
                    </a:lnTo>
                    <a:lnTo>
                      <a:pt x="18443" y="5678"/>
                    </a:lnTo>
                    <a:lnTo>
                      <a:pt x="18360" y="6590"/>
                    </a:lnTo>
                    <a:lnTo>
                      <a:pt x="18194" y="7543"/>
                    </a:lnTo>
                    <a:lnTo>
                      <a:pt x="17987" y="8455"/>
                    </a:lnTo>
                    <a:lnTo>
                      <a:pt x="17697" y="9367"/>
                    </a:lnTo>
                    <a:lnTo>
                      <a:pt x="17158" y="11149"/>
                    </a:lnTo>
                    <a:lnTo>
                      <a:pt x="16536" y="12972"/>
                    </a:lnTo>
                    <a:lnTo>
                      <a:pt x="16246" y="13884"/>
                    </a:lnTo>
                    <a:lnTo>
                      <a:pt x="15997" y="14837"/>
                    </a:lnTo>
                    <a:lnTo>
                      <a:pt x="15749" y="15790"/>
                    </a:lnTo>
                    <a:lnTo>
                      <a:pt x="15542" y="16785"/>
                    </a:lnTo>
                    <a:lnTo>
                      <a:pt x="15417" y="17779"/>
                    </a:lnTo>
                    <a:lnTo>
                      <a:pt x="15293" y="18816"/>
                    </a:lnTo>
                    <a:lnTo>
                      <a:pt x="1741" y="18484"/>
                    </a:lnTo>
                    <a:lnTo>
                      <a:pt x="1741" y="18484"/>
                    </a:lnTo>
                    <a:lnTo>
                      <a:pt x="1865" y="16702"/>
                    </a:lnTo>
                    <a:lnTo>
                      <a:pt x="1907" y="15251"/>
                    </a:lnTo>
                    <a:lnTo>
                      <a:pt x="1865" y="13925"/>
                    </a:lnTo>
                    <a:lnTo>
                      <a:pt x="1741" y="12599"/>
                    </a:lnTo>
                    <a:lnTo>
                      <a:pt x="1534" y="11024"/>
                    </a:lnTo>
                    <a:lnTo>
                      <a:pt x="1161" y="9035"/>
                    </a:lnTo>
                    <a:lnTo>
                      <a:pt x="0" y="2860"/>
                    </a:lnTo>
                    <a:lnTo>
                      <a:pt x="0" y="2860"/>
                    </a:lnTo>
                    <a:lnTo>
                      <a:pt x="0" y="2404"/>
                    </a:lnTo>
                    <a:lnTo>
                      <a:pt x="42" y="1990"/>
                    </a:lnTo>
                    <a:lnTo>
                      <a:pt x="166" y="1575"/>
                    </a:lnTo>
                    <a:lnTo>
                      <a:pt x="373" y="1202"/>
                    </a:lnTo>
                    <a:lnTo>
                      <a:pt x="622" y="871"/>
                    </a:lnTo>
                    <a:lnTo>
                      <a:pt x="954" y="622"/>
                    </a:lnTo>
                    <a:lnTo>
                      <a:pt x="1368" y="415"/>
                    </a:lnTo>
                    <a:lnTo>
                      <a:pt x="1782" y="290"/>
                    </a:lnTo>
                    <a:lnTo>
                      <a:pt x="1782" y="290"/>
                    </a:lnTo>
                    <a:lnTo>
                      <a:pt x="1907" y="290"/>
                    </a:lnTo>
                    <a:lnTo>
                      <a:pt x="1907" y="290"/>
                    </a:lnTo>
                    <a:lnTo>
                      <a:pt x="3606" y="125"/>
                    </a:lnTo>
                    <a:lnTo>
                      <a:pt x="4518" y="42"/>
                    </a:lnTo>
                    <a:lnTo>
                      <a:pt x="5512" y="42"/>
                    </a:lnTo>
                    <a:lnTo>
                      <a:pt x="5512" y="42"/>
                    </a:lnTo>
                    <a:lnTo>
                      <a:pt x="7129" y="0"/>
                    </a:lnTo>
                    <a:lnTo>
                      <a:pt x="8786" y="0"/>
                    </a:lnTo>
                    <a:lnTo>
                      <a:pt x="10444" y="83"/>
                    </a:lnTo>
                    <a:lnTo>
                      <a:pt x="12102" y="208"/>
                    </a:lnTo>
                    <a:lnTo>
                      <a:pt x="12102" y="208"/>
                    </a:lnTo>
                    <a:lnTo>
                      <a:pt x="13179" y="373"/>
                    </a:lnTo>
                    <a:lnTo>
                      <a:pt x="14215" y="539"/>
                    </a:lnTo>
                    <a:lnTo>
                      <a:pt x="16163" y="871"/>
                    </a:lnTo>
                    <a:lnTo>
                      <a:pt x="16163" y="871"/>
                    </a:lnTo>
                    <a:lnTo>
                      <a:pt x="16661" y="1036"/>
                    </a:lnTo>
                    <a:lnTo>
                      <a:pt x="17075" y="1244"/>
                    </a:lnTo>
                    <a:lnTo>
                      <a:pt x="17448" y="1534"/>
                    </a:lnTo>
                    <a:lnTo>
                      <a:pt x="17779" y="1865"/>
                    </a:lnTo>
                    <a:lnTo>
                      <a:pt x="18028" y="2280"/>
                    </a:lnTo>
                    <a:lnTo>
                      <a:pt x="18235" y="2694"/>
                    </a:lnTo>
                    <a:lnTo>
                      <a:pt x="18401" y="3192"/>
                    </a:lnTo>
                    <a:lnTo>
                      <a:pt x="18484" y="36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2"/>
              <p:cNvSpPr/>
              <p:nvPr/>
            </p:nvSpPr>
            <p:spPr>
              <a:xfrm>
                <a:off x="4847625" y="2360675"/>
                <a:ext cx="36275" cy="49750"/>
              </a:xfrm>
              <a:custGeom>
                <a:avLst/>
                <a:gdLst/>
                <a:ahLst/>
                <a:cxnLst/>
                <a:rect l="l" t="t" r="r" b="b"/>
                <a:pathLst>
                  <a:path w="1451" h="1990" extrusionOk="0">
                    <a:moveTo>
                      <a:pt x="498" y="1"/>
                    </a:moveTo>
                    <a:lnTo>
                      <a:pt x="332" y="83"/>
                    </a:lnTo>
                    <a:lnTo>
                      <a:pt x="249" y="166"/>
                    </a:lnTo>
                    <a:lnTo>
                      <a:pt x="125" y="291"/>
                    </a:lnTo>
                    <a:lnTo>
                      <a:pt x="83" y="456"/>
                    </a:lnTo>
                    <a:lnTo>
                      <a:pt x="0" y="622"/>
                    </a:lnTo>
                    <a:lnTo>
                      <a:pt x="0" y="788"/>
                    </a:lnTo>
                    <a:lnTo>
                      <a:pt x="0" y="995"/>
                    </a:lnTo>
                    <a:lnTo>
                      <a:pt x="42" y="1202"/>
                    </a:lnTo>
                    <a:lnTo>
                      <a:pt x="83" y="1410"/>
                    </a:lnTo>
                    <a:lnTo>
                      <a:pt x="166" y="1575"/>
                    </a:lnTo>
                    <a:lnTo>
                      <a:pt x="290" y="1700"/>
                    </a:lnTo>
                    <a:lnTo>
                      <a:pt x="415" y="1824"/>
                    </a:lnTo>
                    <a:lnTo>
                      <a:pt x="539" y="1948"/>
                    </a:lnTo>
                    <a:lnTo>
                      <a:pt x="663" y="1990"/>
                    </a:lnTo>
                    <a:lnTo>
                      <a:pt x="953" y="1990"/>
                    </a:lnTo>
                    <a:lnTo>
                      <a:pt x="1119" y="1948"/>
                    </a:lnTo>
                    <a:lnTo>
                      <a:pt x="1202" y="1824"/>
                    </a:lnTo>
                    <a:lnTo>
                      <a:pt x="1326" y="1700"/>
                    </a:lnTo>
                    <a:lnTo>
                      <a:pt x="1368" y="1575"/>
                    </a:lnTo>
                    <a:lnTo>
                      <a:pt x="1451" y="1410"/>
                    </a:lnTo>
                    <a:lnTo>
                      <a:pt x="1451" y="1202"/>
                    </a:lnTo>
                    <a:lnTo>
                      <a:pt x="1451" y="995"/>
                    </a:lnTo>
                    <a:lnTo>
                      <a:pt x="1409" y="788"/>
                    </a:lnTo>
                    <a:lnTo>
                      <a:pt x="1368" y="622"/>
                    </a:lnTo>
                    <a:lnTo>
                      <a:pt x="1285" y="456"/>
                    </a:lnTo>
                    <a:lnTo>
                      <a:pt x="1161" y="291"/>
                    </a:lnTo>
                    <a:lnTo>
                      <a:pt x="1036" y="166"/>
                    </a:lnTo>
                    <a:lnTo>
                      <a:pt x="912" y="83"/>
                    </a:lnTo>
                    <a:lnTo>
                      <a:pt x="7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4865225" y="2250850"/>
                <a:ext cx="78775" cy="133675"/>
              </a:xfrm>
              <a:custGeom>
                <a:avLst/>
                <a:gdLst/>
                <a:ahLst/>
                <a:cxnLst/>
                <a:rect l="l" t="t" r="r" b="b"/>
                <a:pathLst>
                  <a:path w="3151" h="5347" extrusionOk="0">
                    <a:moveTo>
                      <a:pt x="374" y="1"/>
                    </a:moveTo>
                    <a:lnTo>
                      <a:pt x="1" y="2902"/>
                    </a:lnTo>
                    <a:lnTo>
                      <a:pt x="374" y="2985"/>
                    </a:lnTo>
                    <a:lnTo>
                      <a:pt x="705" y="3150"/>
                    </a:lnTo>
                    <a:lnTo>
                      <a:pt x="1037" y="3357"/>
                    </a:lnTo>
                    <a:lnTo>
                      <a:pt x="1368" y="3606"/>
                    </a:lnTo>
                    <a:lnTo>
                      <a:pt x="1659" y="3938"/>
                    </a:lnTo>
                    <a:lnTo>
                      <a:pt x="1907" y="4311"/>
                    </a:lnTo>
                    <a:lnTo>
                      <a:pt x="2114" y="4808"/>
                    </a:lnTo>
                    <a:lnTo>
                      <a:pt x="2280" y="5347"/>
                    </a:lnTo>
                    <a:lnTo>
                      <a:pt x="2529" y="4974"/>
                    </a:lnTo>
                    <a:lnTo>
                      <a:pt x="2736" y="4601"/>
                    </a:lnTo>
                    <a:lnTo>
                      <a:pt x="2902" y="4269"/>
                    </a:lnTo>
                    <a:lnTo>
                      <a:pt x="2985" y="3938"/>
                    </a:lnTo>
                    <a:lnTo>
                      <a:pt x="3068" y="3648"/>
                    </a:lnTo>
                    <a:lnTo>
                      <a:pt x="3150" y="3316"/>
                    </a:lnTo>
                    <a:lnTo>
                      <a:pt x="3150" y="3067"/>
                    </a:lnTo>
                    <a:lnTo>
                      <a:pt x="3150" y="2777"/>
                    </a:lnTo>
                    <a:lnTo>
                      <a:pt x="3109" y="2529"/>
                    </a:lnTo>
                    <a:lnTo>
                      <a:pt x="3068" y="2280"/>
                    </a:lnTo>
                    <a:lnTo>
                      <a:pt x="2902" y="1866"/>
                    </a:lnTo>
                    <a:lnTo>
                      <a:pt x="2653" y="1493"/>
                    </a:lnTo>
                    <a:lnTo>
                      <a:pt x="2363" y="1120"/>
                    </a:lnTo>
                    <a:lnTo>
                      <a:pt x="2031" y="829"/>
                    </a:lnTo>
                    <a:lnTo>
                      <a:pt x="1700" y="622"/>
                    </a:lnTo>
                    <a:lnTo>
                      <a:pt x="1368" y="415"/>
                    </a:lnTo>
                    <a:lnTo>
                      <a:pt x="1037" y="249"/>
                    </a:lnTo>
                    <a:lnTo>
                      <a:pt x="581" y="42"/>
                    </a:lnTo>
                    <a:lnTo>
                      <a:pt x="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a:off x="4703600" y="2245675"/>
                <a:ext cx="122275" cy="138850"/>
              </a:xfrm>
              <a:custGeom>
                <a:avLst/>
                <a:gdLst/>
                <a:ahLst/>
                <a:cxnLst/>
                <a:rect l="l" t="t" r="r" b="b"/>
                <a:pathLst>
                  <a:path w="4891" h="5554" extrusionOk="0">
                    <a:moveTo>
                      <a:pt x="249" y="0"/>
                    </a:moveTo>
                    <a:lnTo>
                      <a:pt x="208" y="83"/>
                    </a:lnTo>
                    <a:lnTo>
                      <a:pt x="84" y="332"/>
                    </a:lnTo>
                    <a:lnTo>
                      <a:pt x="1" y="705"/>
                    </a:lnTo>
                    <a:lnTo>
                      <a:pt x="1" y="995"/>
                    </a:lnTo>
                    <a:lnTo>
                      <a:pt x="1" y="1327"/>
                    </a:lnTo>
                    <a:lnTo>
                      <a:pt x="42" y="1658"/>
                    </a:lnTo>
                    <a:lnTo>
                      <a:pt x="125" y="2073"/>
                    </a:lnTo>
                    <a:lnTo>
                      <a:pt x="249" y="2528"/>
                    </a:lnTo>
                    <a:lnTo>
                      <a:pt x="457" y="3026"/>
                    </a:lnTo>
                    <a:lnTo>
                      <a:pt x="705" y="3564"/>
                    </a:lnTo>
                    <a:lnTo>
                      <a:pt x="1078" y="4186"/>
                    </a:lnTo>
                    <a:lnTo>
                      <a:pt x="1493" y="4849"/>
                    </a:lnTo>
                    <a:lnTo>
                      <a:pt x="1990" y="5554"/>
                    </a:lnTo>
                    <a:lnTo>
                      <a:pt x="1990" y="5512"/>
                    </a:lnTo>
                    <a:lnTo>
                      <a:pt x="2031" y="5264"/>
                    </a:lnTo>
                    <a:lnTo>
                      <a:pt x="2114" y="5015"/>
                    </a:lnTo>
                    <a:lnTo>
                      <a:pt x="2197" y="4766"/>
                    </a:lnTo>
                    <a:lnTo>
                      <a:pt x="2321" y="4559"/>
                    </a:lnTo>
                    <a:lnTo>
                      <a:pt x="2612" y="4145"/>
                    </a:lnTo>
                    <a:lnTo>
                      <a:pt x="2985" y="3813"/>
                    </a:lnTo>
                    <a:lnTo>
                      <a:pt x="3399" y="3564"/>
                    </a:lnTo>
                    <a:lnTo>
                      <a:pt x="3855" y="3399"/>
                    </a:lnTo>
                    <a:lnTo>
                      <a:pt x="4104" y="3316"/>
                    </a:lnTo>
                    <a:lnTo>
                      <a:pt x="4352" y="3274"/>
                    </a:lnTo>
                    <a:lnTo>
                      <a:pt x="4601" y="3274"/>
                    </a:lnTo>
                    <a:lnTo>
                      <a:pt x="4891" y="3316"/>
                    </a:lnTo>
                    <a:lnTo>
                      <a:pt x="4891" y="3316"/>
                    </a:lnTo>
                    <a:lnTo>
                      <a:pt x="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2"/>
              <p:cNvSpPr/>
              <p:nvPr/>
            </p:nvSpPr>
            <p:spPr>
              <a:xfrm>
                <a:off x="4709825" y="2061250"/>
                <a:ext cx="168900" cy="276650"/>
              </a:xfrm>
              <a:custGeom>
                <a:avLst/>
                <a:gdLst/>
                <a:ahLst/>
                <a:cxnLst/>
                <a:rect l="l" t="t" r="r" b="b"/>
                <a:pathLst>
                  <a:path w="6756" h="11066" extrusionOk="0">
                    <a:moveTo>
                      <a:pt x="871" y="1"/>
                    </a:move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6051" y="10693"/>
                    </a:lnTo>
                    <a:lnTo>
                      <a:pt x="6300" y="10320"/>
                    </a:lnTo>
                    <a:lnTo>
                      <a:pt x="6507" y="9905"/>
                    </a:lnTo>
                    <a:lnTo>
                      <a:pt x="6673" y="9450"/>
                    </a:lnTo>
                    <a:lnTo>
                      <a:pt x="6714" y="8994"/>
                    </a:lnTo>
                    <a:lnTo>
                      <a:pt x="6756" y="8496"/>
                    </a:lnTo>
                    <a:lnTo>
                      <a:pt x="6714" y="8040"/>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2"/>
              <p:cNvSpPr/>
              <p:nvPr/>
            </p:nvSpPr>
            <p:spPr>
              <a:xfrm>
                <a:off x="4709825" y="2061250"/>
                <a:ext cx="168900" cy="276650"/>
              </a:xfrm>
              <a:custGeom>
                <a:avLst/>
                <a:gdLst/>
                <a:ahLst/>
                <a:cxnLst/>
                <a:rect l="l" t="t" r="r" b="b"/>
                <a:pathLst>
                  <a:path w="6756" h="11066" fill="none" extrusionOk="0">
                    <a:moveTo>
                      <a:pt x="871" y="1"/>
                    </a:moveTo>
                    <a:lnTo>
                      <a:pt x="871" y="1"/>
                    </a:ln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5761" y="11066"/>
                    </a:lnTo>
                    <a:lnTo>
                      <a:pt x="6051" y="10693"/>
                    </a:lnTo>
                    <a:lnTo>
                      <a:pt x="6300" y="10320"/>
                    </a:lnTo>
                    <a:lnTo>
                      <a:pt x="6507" y="9905"/>
                    </a:lnTo>
                    <a:lnTo>
                      <a:pt x="6673" y="9450"/>
                    </a:lnTo>
                    <a:lnTo>
                      <a:pt x="6714" y="8994"/>
                    </a:lnTo>
                    <a:lnTo>
                      <a:pt x="6756" y="8496"/>
                    </a:lnTo>
                    <a:lnTo>
                      <a:pt x="6714" y="8040"/>
                    </a:lnTo>
                    <a:lnTo>
                      <a:pt x="6590" y="7585"/>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2"/>
              <p:cNvSpPr/>
              <p:nvPr/>
            </p:nvSpPr>
            <p:spPr>
              <a:xfrm>
                <a:off x="4802025" y="2124450"/>
                <a:ext cx="28000" cy="54950"/>
              </a:xfrm>
              <a:custGeom>
                <a:avLst/>
                <a:gdLst/>
                <a:ahLst/>
                <a:cxnLst/>
                <a:rect l="l" t="t" r="r" b="b"/>
                <a:pathLst>
                  <a:path w="1120" h="2198" extrusionOk="0">
                    <a:moveTo>
                      <a:pt x="954" y="1741"/>
                    </a:moveTo>
                    <a:lnTo>
                      <a:pt x="954" y="1741"/>
                    </a:lnTo>
                    <a:lnTo>
                      <a:pt x="871" y="2197"/>
                    </a:lnTo>
                    <a:lnTo>
                      <a:pt x="871" y="2197"/>
                    </a:lnTo>
                    <a:lnTo>
                      <a:pt x="871" y="2197"/>
                    </a:lnTo>
                    <a:lnTo>
                      <a:pt x="871" y="2197"/>
                    </a:lnTo>
                    <a:lnTo>
                      <a:pt x="954" y="1741"/>
                    </a:lnTo>
                    <a:close/>
                    <a:moveTo>
                      <a:pt x="1" y="1"/>
                    </a:moveTo>
                    <a:lnTo>
                      <a:pt x="1120" y="1037"/>
                    </a:lnTo>
                    <a:lnTo>
                      <a:pt x="1120" y="1037"/>
                    </a:lnTo>
                    <a:lnTo>
                      <a:pt x="1120" y="1037"/>
                    </a:lnTo>
                    <a:lnTo>
                      <a:pt x="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p:nvPr/>
            </p:nvSpPr>
            <p:spPr>
              <a:xfrm>
                <a:off x="4823800" y="2167975"/>
                <a:ext cx="2075" cy="11425"/>
              </a:xfrm>
              <a:custGeom>
                <a:avLst/>
                <a:gdLst/>
                <a:ahLst/>
                <a:cxnLst/>
                <a:rect l="l" t="t" r="r" b="b"/>
                <a:pathLst>
                  <a:path w="83" h="457" fill="none" extrusionOk="0">
                    <a:moveTo>
                      <a:pt x="83" y="0"/>
                    </a:moveTo>
                    <a:lnTo>
                      <a:pt x="83" y="0"/>
                    </a:lnTo>
                    <a:lnTo>
                      <a:pt x="0" y="456"/>
                    </a:lnTo>
                    <a:lnTo>
                      <a:pt x="0" y="456"/>
                    </a:lnTo>
                    <a:lnTo>
                      <a:pt x="0" y="456"/>
                    </a:lnTo>
                    <a:lnTo>
                      <a:pt x="0" y="456"/>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2"/>
              <p:cNvSpPr/>
              <p:nvPr/>
            </p:nvSpPr>
            <p:spPr>
              <a:xfrm>
                <a:off x="4802025" y="2124450"/>
                <a:ext cx="28000" cy="25925"/>
              </a:xfrm>
              <a:custGeom>
                <a:avLst/>
                <a:gdLst/>
                <a:ahLst/>
                <a:cxnLst/>
                <a:rect l="l" t="t" r="r" b="b"/>
                <a:pathLst>
                  <a:path w="1120" h="1037" fill="none" extrusionOk="0">
                    <a:moveTo>
                      <a:pt x="1" y="1"/>
                    </a:moveTo>
                    <a:lnTo>
                      <a:pt x="1120" y="1037"/>
                    </a:lnTo>
                    <a:lnTo>
                      <a:pt x="1120" y="1037"/>
                    </a:lnTo>
                    <a:lnTo>
                      <a:pt x="1120" y="103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4768875" y="2097525"/>
                <a:ext cx="61150" cy="81875"/>
              </a:xfrm>
              <a:custGeom>
                <a:avLst/>
                <a:gdLst/>
                <a:ahLst/>
                <a:cxnLst/>
                <a:rect l="l" t="t" r="r" b="b"/>
                <a:pathLst>
                  <a:path w="2446" h="3275" extrusionOk="0">
                    <a:moveTo>
                      <a:pt x="83" y="0"/>
                    </a:moveTo>
                    <a:lnTo>
                      <a:pt x="42" y="290"/>
                    </a:lnTo>
                    <a:lnTo>
                      <a:pt x="1" y="580"/>
                    </a:lnTo>
                    <a:lnTo>
                      <a:pt x="1" y="870"/>
                    </a:lnTo>
                    <a:lnTo>
                      <a:pt x="1" y="1160"/>
                    </a:lnTo>
                    <a:lnTo>
                      <a:pt x="83" y="1492"/>
                    </a:lnTo>
                    <a:lnTo>
                      <a:pt x="249" y="1865"/>
                    </a:lnTo>
                    <a:lnTo>
                      <a:pt x="498" y="2197"/>
                    </a:lnTo>
                    <a:lnTo>
                      <a:pt x="788" y="2528"/>
                    </a:lnTo>
                    <a:lnTo>
                      <a:pt x="1120" y="2777"/>
                    </a:lnTo>
                    <a:lnTo>
                      <a:pt x="1493" y="3025"/>
                    </a:lnTo>
                    <a:lnTo>
                      <a:pt x="1866" y="3191"/>
                    </a:lnTo>
                    <a:lnTo>
                      <a:pt x="2197" y="3274"/>
                    </a:lnTo>
                    <a:lnTo>
                      <a:pt x="2280" y="2818"/>
                    </a:lnTo>
                    <a:lnTo>
                      <a:pt x="2446" y="2114"/>
                    </a:lnTo>
                    <a:lnTo>
                      <a:pt x="1327" y="1078"/>
                    </a:lnTo>
                    <a:lnTo>
                      <a:pt x="8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4768875" y="2097525"/>
                <a:ext cx="61150" cy="81875"/>
              </a:xfrm>
              <a:custGeom>
                <a:avLst/>
                <a:gdLst/>
                <a:ahLst/>
                <a:cxnLst/>
                <a:rect l="l" t="t" r="r" b="b"/>
                <a:pathLst>
                  <a:path w="2446" h="3275" fill="none" extrusionOk="0">
                    <a:moveTo>
                      <a:pt x="83" y="0"/>
                    </a:moveTo>
                    <a:lnTo>
                      <a:pt x="83" y="0"/>
                    </a:lnTo>
                    <a:lnTo>
                      <a:pt x="42" y="290"/>
                    </a:lnTo>
                    <a:lnTo>
                      <a:pt x="1" y="580"/>
                    </a:lnTo>
                    <a:lnTo>
                      <a:pt x="1" y="870"/>
                    </a:lnTo>
                    <a:lnTo>
                      <a:pt x="1" y="1160"/>
                    </a:lnTo>
                    <a:lnTo>
                      <a:pt x="1" y="1160"/>
                    </a:lnTo>
                    <a:lnTo>
                      <a:pt x="83" y="1492"/>
                    </a:lnTo>
                    <a:lnTo>
                      <a:pt x="249" y="1865"/>
                    </a:lnTo>
                    <a:lnTo>
                      <a:pt x="498" y="2197"/>
                    </a:lnTo>
                    <a:lnTo>
                      <a:pt x="788" y="2528"/>
                    </a:lnTo>
                    <a:lnTo>
                      <a:pt x="1120" y="2777"/>
                    </a:lnTo>
                    <a:lnTo>
                      <a:pt x="1493" y="3025"/>
                    </a:lnTo>
                    <a:lnTo>
                      <a:pt x="1866" y="3191"/>
                    </a:lnTo>
                    <a:lnTo>
                      <a:pt x="2197" y="3274"/>
                    </a:lnTo>
                    <a:lnTo>
                      <a:pt x="2197" y="3274"/>
                    </a:lnTo>
                    <a:lnTo>
                      <a:pt x="2280" y="2818"/>
                    </a:lnTo>
                    <a:lnTo>
                      <a:pt x="2280" y="2818"/>
                    </a:lnTo>
                    <a:lnTo>
                      <a:pt x="2446" y="2114"/>
                    </a:lnTo>
                    <a:lnTo>
                      <a:pt x="1327" y="1078"/>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4658025" y="1832275"/>
                <a:ext cx="285975" cy="327425"/>
              </a:xfrm>
              <a:custGeom>
                <a:avLst/>
                <a:gdLst/>
                <a:ahLst/>
                <a:cxnLst/>
                <a:rect l="l" t="t" r="r" b="b"/>
                <a:pathLst>
                  <a:path w="11439" h="13097" extrusionOk="0">
                    <a:moveTo>
                      <a:pt x="4600" y="1"/>
                    </a:moveTo>
                    <a:lnTo>
                      <a:pt x="4103" y="42"/>
                    </a:lnTo>
                    <a:lnTo>
                      <a:pt x="3647" y="125"/>
                    </a:lnTo>
                    <a:lnTo>
                      <a:pt x="3191" y="291"/>
                    </a:lnTo>
                    <a:lnTo>
                      <a:pt x="2777" y="456"/>
                    </a:lnTo>
                    <a:lnTo>
                      <a:pt x="2362" y="664"/>
                    </a:lnTo>
                    <a:lnTo>
                      <a:pt x="1948" y="954"/>
                    </a:lnTo>
                    <a:lnTo>
                      <a:pt x="1616" y="1244"/>
                    </a:lnTo>
                    <a:lnTo>
                      <a:pt x="1285" y="1575"/>
                    </a:lnTo>
                    <a:lnTo>
                      <a:pt x="995" y="1907"/>
                    </a:lnTo>
                    <a:lnTo>
                      <a:pt x="705" y="2321"/>
                    </a:lnTo>
                    <a:lnTo>
                      <a:pt x="497" y="2736"/>
                    </a:lnTo>
                    <a:lnTo>
                      <a:pt x="290" y="3150"/>
                    </a:lnTo>
                    <a:lnTo>
                      <a:pt x="166" y="3606"/>
                    </a:lnTo>
                    <a:lnTo>
                      <a:pt x="83" y="4103"/>
                    </a:lnTo>
                    <a:lnTo>
                      <a:pt x="0" y="4601"/>
                    </a:lnTo>
                    <a:lnTo>
                      <a:pt x="42" y="5140"/>
                    </a:lnTo>
                    <a:lnTo>
                      <a:pt x="83" y="5720"/>
                    </a:lnTo>
                    <a:lnTo>
                      <a:pt x="207" y="6259"/>
                    </a:lnTo>
                    <a:lnTo>
                      <a:pt x="415" y="6756"/>
                    </a:lnTo>
                    <a:lnTo>
                      <a:pt x="1326" y="8911"/>
                    </a:lnTo>
                    <a:lnTo>
                      <a:pt x="1741" y="9740"/>
                    </a:lnTo>
                    <a:lnTo>
                      <a:pt x="2197" y="10486"/>
                    </a:lnTo>
                    <a:lnTo>
                      <a:pt x="2404" y="10817"/>
                    </a:lnTo>
                    <a:lnTo>
                      <a:pt x="2653" y="11107"/>
                    </a:lnTo>
                    <a:lnTo>
                      <a:pt x="2901" y="11397"/>
                    </a:lnTo>
                    <a:lnTo>
                      <a:pt x="3191" y="11646"/>
                    </a:lnTo>
                    <a:lnTo>
                      <a:pt x="3523" y="11895"/>
                    </a:lnTo>
                    <a:lnTo>
                      <a:pt x="3854" y="12143"/>
                    </a:lnTo>
                    <a:lnTo>
                      <a:pt x="4227" y="12351"/>
                    </a:lnTo>
                    <a:lnTo>
                      <a:pt x="4642" y="12558"/>
                    </a:lnTo>
                    <a:lnTo>
                      <a:pt x="5263" y="12848"/>
                    </a:lnTo>
                    <a:lnTo>
                      <a:pt x="5927" y="13014"/>
                    </a:lnTo>
                    <a:lnTo>
                      <a:pt x="6548" y="13097"/>
                    </a:lnTo>
                    <a:lnTo>
                      <a:pt x="7211" y="13097"/>
                    </a:lnTo>
                    <a:lnTo>
                      <a:pt x="7791" y="13014"/>
                    </a:lnTo>
                    <a:lnTo>
                      <a:pt x="8372" y="12889"/>
                    </a:lnTo>
                    <a:lnTo>
                      <a:pt x="8952" y="12641"/>
                    </a:lnTo>
                    <a:lnTo>
                      <a:pt x="9449" y="12351"/>
                    </a:lnTo>
                    <a:lnTo>
                      <a:pt x="9905" y="12019"/>
                    </a:lnTo>
                    <a:lnTo>
                      <a:pt x="10319" y="11605"/>
                    </a:lnTo>
                    <a:lnTo>
                      <a:pt x="10692" y="11149"/>
                    </a:lnTo>
                    <a:lnTo>
                      <a:pt x="10983" y="10651"/>
                    </a:lnTo>
                    <a:lnTo>
                      <a:pt x="11231" y="10113"/>
                    </a:lnTo>
                    <a:lnTo>
                      <a:pt x="11356" y="9491"/>
                    </a:lnTo>
                    <a:lnTo>
                      <a:pt x="11438" y="8869"/>
                    </a:lnTo>
                    <a:lnTo>
                      <a:pt x="11397" y="8206"/>
                    </a:lnTo>
                    <a:lnTo>
                      <a:pt x="11314" y="7585"/>
                    </a:lnTo>
                    <a:lnTo>
                      <a:pt x="11190" y="6922"/>
                    </a:lnTo>
                    <a:lnTo>
                      <a:pt x="11024" y="6259"/>
                    </a:lnTo>
                    <a:lnTo>
                      <a:pt x="10775" y="5554"/>
                    </a:lnTo>
                    <a:lnTo>
                      <a:pt x="10527" y="4891"/>
                    </a:lnTo>
                    <a:lnTo>
                      <a:pt x="10237" y="4228"/>
                    </a:lnTo>
                    <a:lnTo>
                      <a:pt x="9905" y="3565"/>
                    </a:lnTo>
                    <a:lnTo>
                      <a:pt x="9532" y="2943"/>
                    </a:lnTo>
                    <a:lnTo>
                      <a:pt x="9118" y="2363"/>
                    </a:lnTo>
                    <a:lnTo>
                      <a:pt x="8662" y="1783"/>
                    </a:lnTo>
                    <a:lnTo>
                      <a:pt x="8164" y="1327"/>
                    </a:lnTo>
                    <a:lnTo>
                      <a:pt x="7626" y="871"/>
                    </a:lnTo>
                    <a:lnTo>
                      <a:pt x="7045" y="539"/>
                    </a:lnTo>
                    <a:lnTo>
                      <a:pt x="6424" y="249"/>
                    </a:lnTo>
                    <a:lnTo>
                      <a:pt x="6092" y="166"/>
                    </a:lnTo>
                    <a:lnTo>
                      <a:pt x="5761" y="84"/>
                    </a:lnTo>
                    <a:lnTo>
                      <a:pt x="542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4658025" y="1775300"/>
                <a:ext cx="229000" cy="160600"/>
              </a:xfrm>
              <a:custGeom>
                <a:avLst/>
                <a:gdLst/>
                <a:ahLst/>
                <a:cxnLst/>
                <a:rect l="l" t="t" r="r" b="b"/>
                <a:pathLst>
                  <a:path w="9160" h="6424" extrusionOk="0">
                    <a:moveTo>
                      <a:pt x="6382" y="0"/>
                    </a:moveTo>
                    <a:lnTo>
                      <a:pt x="6009" y="42"/>
                    </a:lnTo>
                    <a:lnTo>
                      <a:pt x="5636" y="125"/>
                    </a:lnTo>
                    <a:lnTo>
                      <a:pt x="5263" y="249"/>
                    </a:lnTo>
                    <a:lnTo>
                      <a:pt x="4849" y="373"/>
                    </a:lnTo>
                    <a:lnTo>
                      <a:pt x="4476" y="580"/>
                    </a:lnTo>
                    <a:lnTo>
                      <a:pt x="4062" y="788"/>
                    </a:lnTo>
                    <a:lnTo>
                      <a:pt x="3316" y="1285"/>
                    </a:lnTo>
                    <a:lnTo>
                      <a:pt x="2570" y="1865"/>
                    </a:lnTo>
                    <a:lnTo>
                      <a:pt x="1865" y="2487"/>
                    </a:lnTo>
                    <a:lnTo>
                      <a:pt x="1575" y="2860"/>
                    </a:lnTo>
                    <a:lnTo>
                      <a:pt x="1285" y="3233"/>
                    </a:lnTo>
                    <a:lnTo>
                      <a:pt x="995" y="3606"/>
                    </a:lnTo>
                    <a:lnTo>
                      <a:pt x="746" y="3979"/>
                    </a:lnTo>
                    <a:lnTo>
                      <a:pt x="539" y="4393"/>
                    </a:lnTo>
                    <a:lnTo>
                      <a:pt x="373" y="4808"/>
                    </a:lnTo>
                    <a:lnTo>
                      <a:pt x="207" y="5222"/>
                    </a:lnTo>
                    <a:lnTo>
                      <a:pt x="83" y="5595"/>
                    </a:lnTo>
                    <a:lnTo>
                      <a:pt x="42" y="6009"/>
                    </a:lnTo>
                    <a:lnTo>
                      <a:pt x="0" y="6424"/>
                    </a:lnTo>
                    <a:lnTo>
                      <a:pt x="870" y="6424"/>
                    </a:lnTo>
                    <a:lnTo>
                      <a:pt x="1741" y="6341"/>
                    </a:lnTo>
                    <a:lnTo>
                      <a:pt x="2611" y="6217"/>
                    </a:lnTo>
                    <a:lnTo>
                      <a:pt x="3523" y="6051"/>
                    </a:lnTo>
                    <a:lnTo>
                      <a:pt x="4393" y="5844"/>
                    </a:lnTo>
                    <a:lnTo>
                      <a:pt x="5222" y="5595"/>
                    </a:lnTo>
                    <a:lnTo>
                      <a:pt x="6009" y="5305"/>
                    </a:lnTo>
                    <a:lnTo>
                      <a:pt x="6755" y="5015"/>
                    </a:lnTo>
                    <a:lnTo>
                      <a:pt x="7418" y="4683"/>
                    </a:lnTo>
                    <a:lnTo>
                      <a:pt x="7999" y="4310"/>
                    </a:lnTo>
                    <a:lnTo>
                      <a:pt x="8496" y="3937"/>
                    </a:lnTo>
                    <a:lnTo>
                      <a:pt x="8662" y="3772"/>
                    </a:lnTo>
                    <a:lnTo>
                      <a:pt x="8828" y="3564"/>
                    </a:lnTo>
                    <a:lnTo>
                      <a:pt x="8952" y="3357"/>
                    </a:lnTo>
                    <a:lnTo>
                      <a:pt x="9076" y="3150"/>
                    </a:lnTo>
                    <a:lnTo>
                      <a:pt x="9118" y="2943"/>
                    </a:lnTo>
                    <a:lnTo>
                      <a:pt x="9159" y="2735"/>
                    </a:lnTo>
                    <a:lnTo>
                      <a:pt x="9118" y="2528"/>
                    </a:lnTo>
                    <a:lnTo>
                      <a:pt x="9076" y="2280"/>
                    </a:lnTo>
                    <a:lnTo>
                      <a:pt x="8952" y="2072"/>
                    </a:lnTo>
                    <a:lnTo>
                      <a:pt x="8828" y="1865"/>
                    </a:lnTo>
                    <a:lnTo>
                      <a:pt x="8703" y="1451"/>
                    </a:lnTo>
                    <a:lnTo>
                      <a:pt x="8579" y="1119"/>
                    </a:lnTo>
                    <a:lnTo>
                      <a:pt x="8372" y="788"/>
                    </a:lnTo>
                    <a:lnTo>
                      <a:pt x="8164" y="539"/>
                    </a:lnTo>
                    <a:lnTo>
                      <a:pt x="7916" y="332"/>
                    </a:lnTo>
                    <a:lnTo>
                      <a:pt x="7667" y="207"/>
                    </a:lnTo>
                    <a:lnTo>
                      <a:pt x="7377" y="83"/>
                    </a:lnTo>
                    <a:lnTo>
                      <a:pt x="70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2"/>
              <p:cNvSpPr/>
              <p:nvPr/>
            </p:nvSpPr>
            <p:spPr>
              <a:xfrm>
                <a:off x="4639375" y="1916200"/>
                <a:ext cx="84975" cy="138850"/>
              </a:xfrm>
              <a:custGeom>
                <a:avLst/>
                <a:gdLst/>
                <a:ahLst/>
                <a:cxnLst/>
                <a:rect l="l" t="t" r="r" b="b"/>
                <a:pathLst>
                  <a:path w="3399" h="5554" extrusionOk="0">
                    <a:moveTo>
                      <a:pt x="1036" y="1"/>
                    </a:moveTo>
                    <a:lnTo>
                      <a:pt x="705" y="42"/>
                    </a:lnTo>
                    <a:lnTo>
                      <a:pt x="456" y="208"/>
                    </a:lnTo>
                    <a:lnTo>
                      <a:pt x="249" y="373"/>
                    </a:lnTo>
                    <a:lnTo>
                      <a:pt x="125" y="664"/>
                    </a:lnTo>
                    <a:lnTo>
                      <a:pt x="42" y="954"/>
                    </a:lnTo>
                    <a:lnTo>
                      <a:pt x="0" y="1327"/>
                    </a:lnTo>
                    <a:lnTo>
                      <a:pt x="0" y="1741"/>
                    </a:lnTo>
                    <a:lnTo>
                      <a:pt x="42" y="2197"/>
                    </a:lnTo>
                    <a:lnTo>
                      <a:pt x="166" y="2653"/>
                    </a:lnTo>
                    <a:lnTo>
                      <a:pt x="332" y="3150"/>
                    </a:lnTo>
                    <a:lnTo>
                      <a:pt x="539" y="3647"/>
                    </a:lnTo>
                    <a:lnTo>
                      <a:pt x="746" y="4145"/>
                    </a:lnTo>
                    <a:lnTo>
                      <a:pt x="1036" y="4601"/>
                    </a:lnTo>
                    <a:lnTo>
                      <a:pt x="1368" y="5098"/>
                    </a:lnTo>
                    <a:lnTo>
                      <a:pt x="1699" y="5554"/>
                    </a:lnTo>
                    <a:lnTo>
                      <a:pt x="2072" y="5430"/>
                    </a:lnTo>
                    <a:lnTo>
                      <a:pt x="2362" y="5222"/>
                    </a:lnTo>
                    <a:lnTo>
                      <a:pt x="2653" y="4974"/>
                    </a:lnTo>
                    <a:lnTo>
                      <a:pt x="2901" y="4642"/>
                    </a:lnTo>
                    <a:lnTo>
                      <a:pt x="3067" y="4352"/>
                    </a:lnTo>
                    <a:lnTo>
                      <a:pt x="3233" y="3979"/>
                    </a:lnTo>
                    <a:lnTo>
                      <a:pt x="3316" y="3606"/>
                    </a:lnTo>
                    <a:lnTo>
                      <a:pt x="3399" y="3192"/>
                    </a:lnTo>
                    <a:lnTo>
                      <a:pt x="3399" y="2777"/>
                    </a:lnTo>
                    <a:lnTo>
                      <a:pt x="3316" y="2363"/>
                    </a:lnTo>
                    <a:lnTo>
                      <a:pt x="3191" y="1948"/>
                    </a:lnTo>
                    <a:lnTo>
                      <a:pt x="2984" y="1534"/>
                    </a:lnTo>
                    <a:lnTo>
                      <a:pt x="2694" y="1119"/>
                    </a:lnTo>
                    <a:lnTo>
                      <a:pt x="2362" y="746"/>
                    </a:lnTo>
                    <a:lnTo>
                      <a:pt x="1948" y="373"/>
                    </a:lnTo>
                    <a:lnTo>
                      <a:pt x="1409" y="42"/>
                    </a:lnTo>
                    <a:lnTo>
                      <a:pt x="10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2"/>
              <p:cNvSpPr/>
              <p:nvPr/>
            </p:nvSpPr>
            <p:spPr>
              <a:xfrm>
                <a:off x="4810325" y="2032250"/>
                <a:ext cx="95350" cy="37325"/>
              </a:xfrm>
              <a:custGeom>
                <a:avLst/>
                <a:gdLst/>
                <a:ahLst/>
                <a:cxnLst/>
                <a:rect l="l" t="t" r="r" b="b"/>
                <a:pathLst>
                  <a:path w="3814" h="1493" extrusionOk="0">
                    <a:moveTo>
                      <a:pt x="871" y="0"/>
                    </a:moveTo>
                    <a:lnTo>
                      <a:pt x="208" y="83"/>
                    </a:lnTo>
                    <a:lnTo>
                      <a:pt x="42" y="83"/>
                    </a:lnTo>
                    <a:lnTo>
                      <a:pt x="0" y="207"/>
                    </a:lnTo>
                    <a:lnTo>
                      <a:pt x="42" y="456"/>
                    </a:lnTo>
                    <a:lnTo>
                      <a:pt x="125" y="705"/>
                    </a:lnTo>
                    <a:lnTo>
                      <a:pt x="249" y="953"/>
                    </a:lnTo>
                    <a:lnTo>
                      <a:pt x="415" y="1119"/>
                    </a:lnTo>
                    <a:lnTo>
                      <a:pt x="622" y="1285"/>
                    </a:lnTo>
                    <a:lnTo>
                      <a:pt x="829" y="1409"/>
                    </a:lnTo>
                    <a:lnTo>
                      <a:pt x="1078" y="1492"/>
                    </a:lnTo>
                    <a:lnTo>
                      <a:pt x="1865" y="1492"/>
                    </a:lnTo>
                    <a:lnTo>
                      <a:pt x="2280" y="1451"/>
                    </a:lnTo>
                    <a:lnTo>
                      <a:pt x="2653" y="1326"/>
                    </a:lnTo>
                    <a:lnTo>
                      <a:pt x="2984" y="1161"/>
                    </a:lnTo>
                    <a:lnTo>
                      <a:pt x="3233" y="912"/>
                    </a:lnTo>
                    <a:lnTo>
                      <a:pt x="3482" y="663"/>
                    </a:lnTo>
                    <a:lnTo>
                      <a:pt x="3647" y="373"/>
                    </a:lnTo>
                    <a:lnTo>
                      <a:pt x="3813" y="83"/>
                    </a:lnTo>
                    <a:lnTo>
                      <a:pt x="20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2"/>
              <p:cNvSpPr/>
              <p:nvPr/>
            </p:nvSpPr>
            <p:spPr>
              <a:xfrm>
                <a:off x="4819650" y="2046750"/>
                <a:ext cx="61150" cy="16600"/>
              </a:xfrm>
              <a:custGeom>
                <a:avLst/>
                <a:gdLst/>
                <a:ahLst/>
                <a:cxnLst/>
                <a:rect l="l" t="t" r="r" b="b"/>
                <a:pathLst>
                  <a:path w="2446" h="664" extrusionOk="0">
                    <a:moveTo>
                      <a:pt x="1161" y="0"/>
                    </a:moveTo>
                    <a:lnTo>
                      <a:pt x="746" y="42"/>
                    </a:lnTo>
                    <a:lnTo>
                      <a:pt x="373" y="166"/>
                    </a:lnTo>
                    <a:lnTo>
                      <a:pt x="0" y="332"/>
                    </a:lnTo>
                    <a:lnTo>
                      <a:pt x="166" y="498"/>
                    </a:lnTo>
                    <a:lnTo>
                      <a:pt x="415" y="581"/>
                    </a:lnTo>
                    <a:lnTo>
                      <a:pt x="622" y="622"/>
                    </a:lnTo>
                    <a:lnTo>
                      <a:pt x="871" y="663"/>
                    </a:lnTo>
                    <a:lnTo>
                      <a:pt x="1285" y="663"/>
                    </a:lnTo>
                    <a:lnTo>
                      <a:pt x="1699" y="622"/>
                    </a:lnTo>
                    <a:lnTo>
                      <a:pt x="2072" y="498"/>
                    </a:lnTo>
                    <a:lnTo>
                      <a:pt x="2445" y="332"/>
                    </a:lnTo>
                    <a:lnTo>
                      <a:pt x="2238" y="208"/>
                    </a:lnTo>
                    <a:lnTo>
                      <a:pt x="2031" y="83"/>
                    </a:lnTo>
                    <a:lnTo>
                      <a:pt x="1782" y="42"/>
                    </a:lnTo>
                    <a:lnTo>
                      <a:pt x="1575"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4814475" y="2032250"/>
                <a:ext cx="88075" cy="13475"/>
              </a:xfrm>
              <a:custGeom>
                <a:avLst/>
                <a:gdLst/>
                <a:ahLst/>
                <a:cxnLst/>
                <a:rect l="l" t="t" r="r" b="b"/>
                <a:pathLst>
                  <a:path w="3523" h="539" extrusionOk="0">
                    <a:moveTo>
                      <a:pt x="870" y="0"/>
                    </a:moveTo>
                    <a:lnTo>
                      <a:pt x="0" y="83"/>
                    </a:lnTo>
                    <a:lnTo>
                      <a:pt x="0" y="166"/>
                    </a:lnTo>
                    <a:lnTo>
                      <a:pt x="42" y="290"/>
                    </a:lnTo>
                    <a:lnTo>
                      <a:pt x="166" y="373"/>
                    </a:lnTo>
                    <a:lnTo>
                      <a:pt x="332" y="456"/>
                    </a:lnTo>
                    <a:lnTo>
                      <a:pt x="870" y="497"/>
                    </a:lnTo>
                    <a:lnTo>
                      <a:pt x="1451" y="539"/>
                    </a:lnTo>
                    <a:lnTo>
                      <a:pt x="2031" y="539"/>
                    </a:lnTo>
                    <a:lnTo>
                      <a:pt x="2570" y="497"/>
                    </a:lnTo>
                    <a:lnTo>
                      <a:pt x="2860" y="456"/>
                    </a:lnTo>
                    <a:lnTo>
                      <a:pt x="3108" y="373"/>
                    </a:lnTo>
                    <a:lnTo>
                      <a:pt x="3316" y="249"/>
                    </a:lnTo>
                    <a:lnTo>
                      <a:pt x="3523" y="42"/>
                    </a:lnTo>
                    <a:lnTo>
                      <a:pt x="26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p:cNvSpPr/>
              <p:nvPr/>
            </p:nvSpPr>
            <p:spPr>
              <a:xfrm>
                <a:off x="4801000" y="1960750"/>
                <a:ext cx="18675" cy="25925"/>
              </a:xfrm>
              <a:custGeom>
                <a:avLst/>
                <a:gdLst/>
                <a:ahLst/>
                <a:cxnLst/>
                <a:rect l="l" t="t" r="r" b="b"/>
                <a:pathLst>
                  <a:path w="747" h="1037" extrusionOk="0">
                    <a:moveTo>
                      <a:pt x="208" y="1"/>
                    </a:moveTo>
                    <a:lnTo>
                      <a:pt x="83" y="83"/>
                    </a:lnTo>
                    <a:lnTo>
                      <a:pt x="42" y="249"/>
                    </a:lnTo>
                    <a:lnTo>
                      <a:pt x="0" y="415"/>
                    </a:lnTo>
                    <a:lnTo>
                      <a:pt x="42" y="622"/>
                    </a:lnTo>
                    <a:lnTo>
                      <a:pt x="166" y="829"/>
                    </a:lnTo>
                    <a:lnTo>
                      <a:pt x="290" y="954"/>
                    </a:lnTo>
                    <a:lnTo>
                      <a:pt x="415" y="1037"/>
                    </a:lnTo>
                    <a:lnTo>
                      <a:pt x="539" y="1037"/>
                    </a:lnTo>
                    <a:lnTo>
                      <a:pt x="663" y="954"/>
                    </a:lnTo>
                    <a:lnTo>
                      <a:pt x="746" y="788"/>
                    </a:lnTo>
                    <a:lnTo>
                      <a:pt x="746" y="622"/>
                    </a:lnTo>
                    <a:lnTo>
                      <a:pt x="705" y="415"/>
                    </a:lnTo>
                    <a:lnTo>
                      <a:pt x="622" y="249"/>
                    </a:lnTo>
                    <a:lnTo>
                      <a:pt x="498" y="83"/>
                    </a:lnTo>
                    <a:lnTo>
                      <a:pt x="332" y="42"/>
                    </a:lnTo>
                    <a:lnTo>
                      <a:pt x="2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p:nvPr/>
            </p:nvSpPr>
            <p:spPr>
              <a:xfrm>
                <a:off x="4888025" y="1930700"/>
                <a:ext cx="18675" cy="24900"/>
              </a:xfrm>
              <a:custGeom>
                <a:avLst/>
                <a:gdLst/>
                <a:ahLst/>
                <a:cxnLst/>
                <a:rect l="l" t="t" r="r" b="b"/>
                <a:pathLst>
                  <a:path w="747" h="996" extrusionOk="0">
                    <a:moveTo>
                      <a:pt x="208" y="1"/>
                    </a:moveTo>
                    <a:lnTo>
                      <a:pt x="83" y="84"/>
                    </a:lnTo>
                    <a:lnTo>
                      <a:pt x="42" y="208"/>
                    </a:lnTo>
                    <a:lnTo>
                      <a:pt x="1" y="415"/>
                    </a:lnTo>
                    <a:lnTo>
                      <a:pt x="42" y="622"/>
                    </a:lnTo>
                    <a:lnTo>
                      <a:pt x="166" y="788"/>
                    </a:lnTo>
                    <a:lnTo>
                      <a:pt x="291" y="912"/>
                    </a:lnTo>
                    <a:lnTo>
                      <a:pt x="415" y="995"/>
                    </a:lnTo>
                    <a:lnTo>
                      <a:pt x="539" y="995"/>
                    </a:lnTo>
                    <a:lnTo>
                      <a:pt x="664" y="912"/>
                    </a:lnTo>
                    <a:lnTo>
                      <a:pt x="747" y="788"/>
                    </a:lnTo>
                    <a:lnTo>
                      <a:pt x="747" y="581"/>
                    </a:lnTo>
                    <a:lnTo>
                      <a:pt x="705" y="374"/>
                    </a:lnTo>
                    <a:lnTo>
                      <a:pt x="622" y="208"/>
                    </a:lnTo>
                    <a:lnTo>
                      <a:pt x="498" y="84"/>
                    </a:lnTo>
                    <a:lnTo>
                      <a:pt x="3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p:cNvSpPr/>
              <p:nvPr/>
            </p:nvSpPr>
            <p:spPr>
              <a:xfrm>
                <a:off x="4891125" y="1921375"/>
                <a:ext cx="14550" cy="11425"/>
              </a:xfrm>
              <a:custGeom>
                <a:avLst/>
                <a:gdLst/>
                <a:ahLst/>
                <a:cxnLst/>
                <a:rect l="l" t="t" r="r" b="b"/>
                <a:pathLst>
                  <a:path w="582" h="457" extrusionOk="0">
                    <a:moveTo>
                      <a:pt x="581" y="1"/>
                    </a:moveTo>
                    <a:lnTo>
                      <a:pt x="1" y="415"/>
                    </a:lnTo>
                    <a:lnTo>
                      <a:pt x="167" y="457"/>
                    </a:lnTo>
                    <a:lnTo>
                      <a:pt x="291" y="457"/>
                    </a:lnTo>
                    <a:lnTo>
                      <a:pt x="374" y="374"/>
                    </a:lnTo>
                    <a:lnTo>
                      <a:pt x="457" y="291"/>
                    </a:lnTo>
                    <a:lnTo>
                      <a:pt x="581" y="84"/>
                    </a:lnTo>
                    <a:lnTo>
                      <a:pt x="5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a:off x="4864200" y="1962825"/>
                <a:ext cx="39400" cy="47675"/>
              </a:xfrm>
              <a:custGeom>
                <a:avLst/>
                <a:gdLst/>
                <a:ahLst/>
                <a:cxnLst/>
                <a:rect l="l" t="t" r="r" b="b"/>
                <a:pathLst>
                  <a:path w="1576" h="1907" extrusionOk="0">
                    <a:moveTo>
                      <a:pt x="0" y="0"/>
                    </a:moveTo>
                    <a:lnTo>
                      <a:pt x="705" y="1907"/>
                    </a:lnTo>
                    <a:lnTo>
                      <a:pt x="954" y="1865"/>
                    </a:lnTo>
                    <a:lnTo>
                      <a:pt x="1202" y="1741"/>
                    </a:lnTo>
                    <a:lnTo>
                      <a:pt x="1409" y="1575"/>
                    </a:lnTo>
                    <a:lnTo>
                      <a:pt x="1575" y="1368"/>
                    </a:lnTo>
                    <a:lnTo>
                      <a:pt x="1161" y="1078"/>
                    </a:lnTo>
                    <a:lnTo>
                      <a:pt x="746" y="746"/>
                    </a:lnTo>
                    <a:lnTo>
                      <a:pt x="373" y="373"/>
                    </a:lnTo>
                    <a:lnTo>
                      <a:pt x="0"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a:off x="4658025" y="2031200"/>
                <a:ext cx="76675" cy="70475"/>
              </a:xfrm>
              <a:custGeom>
                <a:avLst/>
                <a:gdLst/>
                <a:ahLst/>
                <a:cxnLst/>
                <a:rect l="l" t="t" r="r" b="b"/>
                <a:pathLst>
                  <a:path w="3067" h="2819" extrusionOk="0">
                    <a:moveTo>
                      <a:pt x="870" y="1"/>
                    </a:moveTo>
                    <a:lnTo>
                      <a:pt x="705" y="42"/>
                    </a:lnTo>
                    <a:lnTo>
                      <a:pt x="497" y="166"/>
                    </a:lnTo>
                    <a:lnTo>
                      <a:pt x="332" y="332"/>
                    </a:lnTo>
                    <a:lnTo>
                      <a:pt x="166" y="498"/>
                    </a:lnTo>
                    <a:lnTo>
                      <a:pt x="83" y="705"/>
                    </a:lnTo>
                    <a:lnTo>
                      <a:pt x="0" y="912"/>
                    </a:lnTo>
                    <a:lnTo>
                      <a:pt x="0" y="1161"/>
                    </a:lnTo>
                    <a:lnTo>
                      <a:pt x="42" y="1368"/>
                    </a:lnTo>
                    <a:lnTo>
                      <a:pt x="83" y="1617"/>
                    </a:lnTo>
                    <a:lnTo>
                      <a:pt x="207" y="1824"/>
                    </a:lnTo>
                    <a:lnTo>
                      <a:pt x="332" y="1990"/>
                    </a:lnTo>
                    <a:lnTo>
                      <a:pt x="539" y="2156"/>
                    </a:lnTo>
                    <a:lnTo>
                      <a:pt x="705" y="2321"/>
                    </a:lnTo>
                    <a:lnTo>
                      <a:pt x="912" y="2446"/>
                    </a:lnTo>
                    <a:lnTo>
                      <a:pt x="1161" y="2570"/>
                    </a:lnTo>
                    <a:lnTo>
                      <a:pt x="1409" y="2694"/>
                    </a:lnTo>
                    <a:lnTo>
                      <a:pt x="1658" y="2736"/>
                    </a:lnTo>
                    <a:lnTo>
                      <a:pt x="1907" y="2777"/>
                    </a:lnTo>
                    <a:lnTo>
                      <a:pt x="2155" y="2819"/>
                    </a:lnTo>
                    <a:lnTo>
                      <a:pt x="2445" y="2777"/>
                    </a:lnTo>
                    <a:lnTo>
                      <a:pt x="2694" y="2694"/>
                    </a:lnTo>
                    <a:lnTo>
                      <a:pt x="2901" y="2529"/>
                    </a:lnTo>
                    <a:lnTo>
                      <a:pt x="3026" y="2321"/>
                    </a:lnTo>
                    <a:lnTo>
                      <a:pt x="3067" y="2073"/>
                    </a:lnTo>
                    <a:lnTo>
                      <a:pt x="3067" y="1824"/>
                    </a:lnTo>
                    <a:lnTo>
                      <a:pt x="2984" y="1534"/>
                    </a:lnTo>
                    <a:lnTo>
                      <a:pt x="2860" y="1244"/>
                    </a:lnTo>
                    <a:lnTo>
                      <a:pt x="2694" y="995"/>
                    </a:lnTo>
                    <a:lnTo>
                      <a:pt x="2487" y="747"/>
                    </a:lnTo>
                    <a:lnTo>
                      <a:pt x="2238" y="498"/>
                    </a:lnTo>
                    <a:lnTo>
                      <a:pt x="1948" y="291"/>
                    </a:lnTo>
                    <a:lnTo>
                      <a:pt x="1658" y="125"/>
                    </a:lnTo>
                    <a:lnTo>
                      <a:pt x="132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4756450" y="1935875"/>
                <a:ext cx="37325" cy="29050"/>
              </a:xfrm>
              <a:custGeom>
                <a:avLst/>
                <a:gdLst/>
                <a:ahLst/>
                <a:cxnLst/>
                <a:rect l="l" t="t" r="r" b="b"/>
                <a:pathLst>
                  <a:path w="1493" h="1162" extrusionOk="0">
                    <a:moveTo>
                      <a:pt x="1285" y="1"/>
                    </a:moveTo>
                    <a:lnTo>
                      <a:pt x="912" y="125"/>
                    </a:lnTo>
                    <a:lnTo>
                      <a:pt x="580" y="291"/>
                    </a:lnTo>
                    <a:lnTo>
                      <a:pt x="249" y="540"/>
                    </a:lnTo>
                    <a:lnTo>
                      <a:pt x="42" y="913"/>
                    </a:lnTo>
                    <a:lnTo>
                      <a:pt x="0" y="954"/>
                    </a:lnTo>
                    <a:lnTo>
                      <a:pt x="42" y="1037"/>
                    </a:lnTo>
                    <a:lnTo>
                      <a:pt x="42" y="1078"/>
                    </a:lnTo>
                    <a:lnTo>
                      <a:pt x="83" y="1120"/>
                    </a:lnTo>
                    <a:lnTo>
                      <a:pt x="166" y="1161"/>
                    </a:lnTo>
                    <a:lnTo>
                      <a:pt x="249" y="1120"/>
                    </a:lnTo>
                    <a:lnTo>
                      <a:pt x="290" y="1120"/>
                    </a:lnTo>
                    <a:lnTo>
                      <a:pt x="332" y="1078"/>
                    </a:lnTo>
                    <a:lnTo>
                      <a:pt x="498" y="788"/>
                    </a:lnTo>
                    <a:lnTo>
                      <a:pt x="746" y="581"/>
                    </a:lnTo>
                    <a:lnTo>
                      <a:pt x="1036" y="415"/>
                    </a:lnTo>
                    <a:lnTo>
                      <a:pt x="1326" y="332"/>
                    </a:lnTo>
                    <a:lnTo>
                      <a:pt x="1409" y="332"/>
                    </a:lnTo>
                    <a:lnTo>
                      <a:pt x="1451" y="291"/>
                    </a:lnTo>
                    <a:lnTo>
                      <a:pt x="1492" y="250"/>
                    </a:lnTo>
                    <a:lnTo>
                      <a:pt x="1492" y="167"/>
                    </a:lnTo>
                    <a:lnTo>
                      <a:pt x="1451" y="84"/>
                    </a:lnTo>
                    <a:lnTo>
                      <a:pt x="1409" y="42"/>
                    </a:lnTo>
                    <a:lnTo>
                      <a:pt x="13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4856950" y="1903775"/>
                <a:ext cx="42500" cy="15550"/>
              </a:xfrm>
              <a:custGeom>
                <a:avLst/>
                <a:gdLst/>
                <a:ahLst/>
                <a:cxnLst/>
                <a:rect l="l" t="t" r="r" b="b"/>
                <a:pathLst>
                  <a:path w="1700" h="622" extrusionOk="0">
                    <a:moveTo>
                      <a:pt x="1161" y="0"/>
                    </a:moveTo>
                    <a:lnTo>
                      <a:pt x="788" y="42"/>
                    </a:lnTo>
                    <a:lnTo>
                      <a:pt x="373" y="125"/>
                    </a:lnTo>
                    <a:lnTo>
                      <a:pt x="42" y="332"/>
                    </a:lnTo>
                    <a:lnTo>
                      <a:pt x="0" y="373"/>
                    </a:lnTo>
                    <a:lnTo>
                      <a:pt x="0" y="456"/>
                    </a:lnTo>
                    <a:lnTo>
                      <a:pt x="0" y="498"/>
                    </a:lnTo>
                    <a:lnTo>
                      <a:pt x="42" y="580"/>
                    </a:lnTo>
                    <a:lnTo>
                      <a:pt x="125" y="622"/>
                    </a:lnTo>
                    <a:lnTo>
                      <a:pt x="249" y="580"/>
                    </a:lnTo>
                    <a:lnTo>
                      <a:pt x="539" y="456"/>
                    </a:lnTo>
                    <a:lnTo>
                      <a:pt x="829" y="373"/>
                    </a:lnTo>
                    <a:lnTo>
                      <a:pt x="1161" y="332"/>
                    </a:lnTo>
                    <a:lnTo>
                      <a:pt x="1451" y="415"/>
                    </a:lnTo>
                    <a:lnTo>
                      <a:pt x="1617" y="415"/>
                    </a:lnTo>
                    <a:lnTo>
                      <a:pt x="1699" y="290"/>
                    </a:lnTo>
                    <a:lnTo>
                      <a:pt x="1699" y="249"/>
                    </a:lnTo>
                    <a:lnTo>
                      <a:pt x="1658" y="166"/>
                    </a:lnTo>
                    <a:lnTo>
                      <a:pt x="1617" y="125"/>
                    </a:lnTo>
                    <a:lnTo>
                      <a:pt x="1575" y="83"/>
                    </a:lnTo>
                    <a:lnTo>
                      <a:pt x="11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4804100" y="1951425"/>
                <a:ext cx="14525" cy="12450"/>
              </a:xfrm>
              <a:custGeom>
                <a:avLst/>
                <a:gdLst/>
                <a:ahLst/>
                <a:cxnLst/>
                <a:rect l="l" t="t" r="r" b="b"/>
                <a:pathLst>
                  <a:path w="581" h="498" extrusionOk="0">
                    <a:moveTo>
                      <a:pt x="581" y="1"/>
                    </a:moveTo>
                    <a:lnTo>
                      <a:pt x="1" y="456"/>
                    </a:lnTo>
                    <a:lnTo>
                      <a:pt x="166" y="498"/>
                    </a:lnTo>
                    <a:lnTo>
                      <a:pt x="291" y="456"/>
                    </a:lnTo>
                    <a:lnTo>
                      <a:pt x="374" y="415"/>
                    </a:lnTo>
                    <a:lnTo>
                      <a:pt x="457" y="291"/>
                    </a:lnTo>
                    <a:lnTo>
                      <a:pt x="581" y="125"/>
                    </a:lnTo>
                    <a:lnTo>
                      <a:pt x="5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a:off x="4164850" y="2786500"/>
                <a:ext cx="696250" cy="1650500"/>
              </a:xfrm>
              <a:custGeom>
                <a:avLst/>
                <a:gdLst/>
                <a:ahLst/>
                <a:cxnLst/>
                <a:rect l="l" t="t" r="r" b="b"/>
                <a:pathLst>
                  <a:path w="27850" h="66020" extrusionOk="0">
                    <a:moveTo>
                      <a:pt x="17241" y="1"/>
                    </a:moveTo>
                    <a:lnTo>
                      <a:pt x="17241" y="249"/>
                    </a:lnTo>
                    <a:lnTo>
                      <a:pt x="17241" y="1120"/>
                    </a:lnTo>
                    <a:lnTo>
                      <a:pt x="17199" y="2860"/>
                    </a:lnTo>
                    <a:lnTo>
                      <a:pt x="17033" y="5720"/>
                    </a:lnTo>
                    <a:lnTo>
                      <a:pt x="16702" y="9988"/>
                    </a:lnTo>
                    <a:lnTo>
                      <a:pt x="16122" y="15915"/>
                    </a:lnTo>
                    <a:lnTo>
                      <a:pt x="15334" y="23748"/>
                    </a:lnTo>
                    <a:lnTo>
                      <a:pt x="14257" y="33735"/>
                    </a:lnTo>
                    <a:lnTo>
                      <a:pt x="13345" y="35310"/>
                    </a:lnTo>
                    <a:lnTo>
                      <a:pt x="12475" y="36968"/>
                    </a:lnTo>
                    <a:lnTo>
                      <a:pt x="11604" y="38708"/>
                    </a:lnTo>
                    <a:lnTo>
                      <a:pt x="10693" y="40532"/>
                    </a:lnTo>
                    <a:lnTo>
                      <a:pt x="8911" y="44386"/>
                    </a:lnTo>
                    <a:lnTo>
                      <a:pt x="7087" y="48365"/>
                    </a:lnTo>
                    <a:lnTo>
                      <a:pt x="5305" y="52509"/>
                    </a:lnTo>
                    <a:lnTo>
                      <a:pt x="3523" y="56653"/>
                    </a:lnTo>
                    <a:lnTo>
                      <a:pt x="1741" y="60756"/>
                    </a:lnTo>
                    <a:lnTo>
                      <a:pt x="0" y="64776"/>
                    </a:lnTo>
                    <a:lnTo>
                      <a:pt x="2363" y="66019"/>
                    </a:lnTo>
                    <a:lnTo>
                      <a:pt x="7377" y="58808"/>
                    </a:lnTo>
                    <a:lnTo>
                      <a:pt x="9822" y="55161"/>
                    </a:lnTo>
                    <a:lnTo>
                      <a:pt x="12226" y="51473"/>
                    </a:lnTo>
                    <a:lnTo>
                      <a:pt x="13428" y="49567"/>
                    </a:lnTo>
                    <a:lnTo>
                      <a:pt x="14588" y="47660"/>
                    </a:lnTo>
                    <a:lnTo>
                      <a:pt x="15749" y="45712"/>
                    </a:lnTo>
                    <a:lnTo>
                      <a:pt x="16909" y="43723"/>
                    </a:lnTo>
                    <a:lnTo>
                      <a:pt x="18028" y="41692"/>
                    </a:lnTo>
                    <a:lnTo>
                      <a:pt x="19106" y="39620"/>
                    </a:lnTo>
                    <a:lnTo>
                      <a:pt x="20183" y="37465"/>
                    </a:lnTo>
                    <a:lnTo>
                      <a:pt x="21261" y="35269"/>
                    </a:lnTo>
                    <a:lnTo>
                      <a:pt x="22007" y="32326"/>
                    </a:lnTo>
                    <a:lnTo>
                      <a:pt x="22711" y="29301"/>
                    </a:lnTo>
                    <a:lnTo>
                      <a:pt x="23374" y="26234"/>
                    </a:lnTo>
                    <a:lnTo>
                      <a:pt x="23996" y="23209"/>
                    </a:lnTo>
                    <a:lnTo>
                      <a:pt x="24576" y="20183"/>
                    </a:lnTo>
                    <a:lnTo>
                      <a:pt x="25115" y="17282"/>
                    </a:lnTo>
                    <a:lnTo>
                      <a:pt x="26068" y="11812"/>
                    </a:lnTo>
                    <a:lnTo>
                      <a:pt x="26855" y="7046"/>
                    </a:lnTo>
                    <a:lnTo>
                      <a:pt x="27394" y="3316"/>
                    </a:lnTo>
                    <a:lnTo>
                      <a:pt x="2785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a:off x="4164850" y="2786500"/>
                <a:ext cx="696250" cy="1650500"/>
              </a:xfrm>
              <a:custGeom>
                <a:avLst/>
                <a:gdLst/>
                <a:ahLst/>
                <a:cxnLst/>
                <a:rect l="l" t="t" r="r" b="b"/>
                <a:pathLst>
                  <a:path w="27850" h="66020" fill="none" extrusionOk="0">
                    <a:moveTo>
                      <a:pt x="27850" y="1"/>
                    </a:moveTo>
                    <a:lnTo>
                      <a:pt x="27850" y="1"/>
                    </a:lnTo>
                    <a:lnTo>
                      <a:pt x="27394" y="3316"/>
                    </a:lnTo>
                    <a:lnTo>
                      <a:pt x="26855" y="7046"/>
                    </a:lnTo>
                    <a:lnTo>
                      <a:pt x="26068" y="11812"/>
                    </a:lnTo>
                    <a:lnTo>
                      <a:pt x="25115" y="17282"/>
                    </a:lnTo>
                    <a:lnTo>
                      <a:pt x="24576" y="20183"/>
                    </a:lnTo>
                    <a:lnTo>
                      <a:pt x="23996" y="23209"/>
                    </a:lnTo>
                    <a:lnTo>
                      <a:pt x="23374" y="26234"/>
                    </a:lnTo>
                    <a:lnTo>
                      <a:pt x="22711" y="29301"/>
                    </a:lnTo>
                    <a:lnTo>
                      <a:pt x="22007" y="32326"/>
                    </a:lnTo>
                    <a:lnTo>
                      <a:pt x="21261" y="35269"/>
                    </a:lnTo>
                    <a:lnTo>
                      <a:pt x="21261" y="35269"/>
                    </a:lnTo>
                    <a:lnTo>
                      <a:pt x="20183" y="37465"/>
                    </a:lnTo>
                    <a:lnTo>
                      <a:pt x="19106" y="39620"/>
                    </a:lnTo>
                    <a:lnTo>
                      <a:pt x="18028" y="41692"/>
                    </a:lnTo>
                    <a:lnTo>
                      <a:pt x="16909" y="43723"/>
                    </a:lnTo>
                    <a:lnTo>
                      <a:pt x="15749" y="45712"/>
                    </a:lnTo>
                    <a:lnTo>
                      <a:pt x="14588" y="47660"/>
                    </a:lnTo>
                    <a:lnTo>
                      <a:pt x="13428" y="49567"/>
                    </a:lnTo>
                    <a:lnTo>
                      <a:pt x="12226" y="51473"/>
                    </a:lnTo>
                    <a:lnTo>
                      <a:pt x="9822" y="55161"/>
                    </a:lnTo>
                    <a:lnTo>
                      <a:pt x="7377" y="58808"/>
                    </a:lnTo>
                    <a:lnTo>
                      <a:pt x="2363" y="66019"/>
                    </a:lnTo>
                    <a:lnTo>
                      <a:pt x="0" y="64776"/>
                    </a:lnTo>
                    <a:lnTo>
                      <a:pt x="0" y="64776"/>
                    </a:lnTo>
                    <a:lnTo>
                      <a:pt x="1741" y="60756"/>
                    </a:lnTo>
                    <a:lnTo>
                      <a:pt x="3523" y="56653"/>
                    </a:lnTo>
                    <a:lnTo>
                      <a:pt x="5305" y="52509"/>
                    </a:lnTo>
                    <a:lnTo>
                      <a:pt x="7087" y="48365"/>
                    </a:lnTo>
                    <a:lnTo>
                      <a:pt x="8911" y="44386"/>
                    </a:lnTo>
                    <a:lnTo>
                      <a:pt x="10693" y="40532"/>
                    </a:lnTo>
                    <a:lnTo>
                      <a:pt x="11604" y="38708"/>
                    </a:lnTo>
                    <a:lnTo>
                      <a:pt x="12475" y="36968"/>
                    </a:lnTo>
                    <a:lnTo>
                      <a:pt x="13345" y="35310"/>
                    </a:lnTo>
                    <a:lnTo>
                      <a:pt x="14257" y="33735"/>
                    </a:lnTo>
                    <a:lnTo>
                      <a:pt x="14257" y="33735"/>
                    </a:lnTo>
                    <a:lnTo>
                      <a:pt x="15334" y="23748"/>
                    </a:lnTo>
                    <a:lnTo>
                      <a:pt x="16122" y="15915"/>
                    </a:lnTo>
                    <a:lnTo>
                      <a:pt x="16702" y="9988"/>
                    </a:lnTo>
                    <a:lnTo>
                      <a:pt x="17033" y="5720"/>
                    </a:lnTo>
                    <a:lnTo>
                      <a:pt x="17199" y="2860"/>
                    </a:lnTo>
                    <a:lnTo>
                      <a:pt x="17241" y="1120"/>
                    </a:lnTo>
                    <a:lnTo>
                      <a:pt x="17241" y="249"/>
                    </a:lnTo>
                    <a:lnTo>
                      <a:pt x="17241" y="1"/>
                    </a:lnTo>
                    <a:lnTo>
                      <a:pt x="2785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2"/>
              <p:cNvSpPr/>
              <p:nvPr/>
            </p:nvSpPr>
            <p:spPr>
              <a:xfrm>
                <a:off x="4069525" y="4354075"/>
                <a:ext cx="195850" cy="289100"/>
              </a:xfrm>
              <a:custGeom>
                <a:avLst/>
                <a:gdLst/>
                <a:ahLst/>
                <a:cxnLst/>
                <a:rect l="l" t="t" r="r" b="b"/>
                <a:pathLst>
                  <a:path w="7834" h="11564" extrusionOk="0">
                    <a:moveTo>
                      <a:pt x="4518" y="1"/>
                    </a:moveTo>
                    <a:lnTo>
                      <a:pt x="4393" y="42"/>
                    </a:lnTo>
                    <a:lnTo>
                      <a:pt x="4311" y="125"/>
                    </a:lnTo>
                    <a:lnTo>
                      <a:pt x="4103" y="415"/>
                    </a:lnTo>
                    <a:lnTo>
                      <a:pt x="3772" y="913"/>
                    </a:lnTo>
                    <a:lnTo>
                      <a:pt x="3233" y="1824"/>
                    </a:lnTo>
                    <a:lnTo>
                      <a:pt x="2446" y="2985"/>
                    </a:lnTo>
                    <a:lnTo>
                      <a:pt x="912" y="5513"/>
                    </a:lnTo>
                    <a:lnTo>
                      <a:pt x="0" y="7088"/>
                    </a:lnTo>
                    <a:lnTo>
                      <a:pt x="291" y="7254"/>
                    </a:lnTo>
                    <a:lnTo>
                      <a:pt x="1161" y="6010"/>
                    </a:lnTo>
                    <a:lnTo>
                      <a:pt x="2114" y="4808"/>
                    </a:lnTo>
                    <a:lnTo>
                      <a:pt x="2321" y="4643"/>
                    </a:lnTo>
                    <a:lnTo>
                      <a:pt x="2404" y="4601"/>
                    </a:lnTo>
                    <a:lnTo>
                      <a:pt x="2487" y="4601"/>
                    </a:lnTo>
                    <a:lnTo>
                      <a:pt x="2570" y="4643"/>
                    </a:lnTo>
                    <a:lnTo>
                      <a:pt x="2611" y="4725"/>
                    </a:lnTo>
                    <a:lnTo>
                      <a:pt x="2653" y="4974"/>
                    </a:lnTo>
                    <a:lnTo>
                      <a:pt x="2653" y="5264"/>
                    </a:lnTo>
                    <a:lnTo>
                      <a:pt x="2653" y="5637"/>
                    </a:lnTo>
                    <a:lnTo>
                      <a:pt x="2570" y="6052"/>
                    </a:lnTo>
                    <a:lnTo>
                      <a:pt x="2487" y="6466"/>
                    </a:lnTo>
                    <a:lnTo>
                      <a:pt x="2446" y="6922"/>
                    </a:lnTo>
                    <a:lnTo>
                      <a:pt x="2487" y="7378"/>
                    </a:lnTo>
                    <a:lnTo>
                      <a:pt x="2611" y="7917"/>
                    </a:lnTo>
                    <a:lnTo>
                      <a:pt x="2860" y="8414"/>
                    </a:lnTo>
                    <a:lnTo>
                      <a:pt x="3192" y="8953"/>
                    </a:lnTo>
                    <a:lnTo>
                      <a:pt x="3647" y="9491"/>
                    </a:lnTo>
                    <a:lnTo>
                      <a:pt x="3896" y="9740"/>
                    </a:lnTo>
                    <a:lnTo>
                      <a:pt x="4186" y="9947"/>
                    </a:lnTo>
                    <a:lnTo>
                      <a:pt x="4518" y="10196"/>
                    </a:lnTo>
                    <a:lnTo>
                      <a:pt x="4849" y="10403"/>
                    </a:lnTo>
                    <a:lnTo>
                      <a:pt x="5637" y="10859"/>
                    </a:lnTo>
                    <a:lnTo>
                      <a:pt x="6300" y="11149"/>
                    </a:lnTo>
                    <a:lnTo>
                      <a:pt x="6839" y="11398"/>
                    </a:lnTo>
                    <a:lnTo>
                      <a:pt x="7253" y="11522"/>
                    </a:lnTo>
                    <a:lnTo>
                      <a:pt x="7543" y="11564"/>
                    </a:lnTo>
                    <a:lnTo>
                      <a:pt x="7667" y="11564"/>
                    </a:lnTo>
                    <a:lnTo>
                      <a:pt x="7750" y="11522"/>
                    </a:lnTo>
                    <a:lnTo>
                      <a:pt x="7792" y="11481"/>
                    </a:lnTo>
                    <a:lnTo>
                      <a:pt x="7833" y="11398"/>
                    </a:lnTo>
                    <a:lnTo>
                      <a:pt x="7833" y="11232"/>
                    </a:lnTo>
                    <a:lnTo>
                      <a:pt x="7709" y="10942"/>
                    </a:lnTo>
                    <a:lnTo>
                      <a:pt x="7543" y="10569"/>
                    </a:lnTo>
                    <a:lnTo>
                      <a:pt x="7046" y="9823"/>
                    </a:lnTo>
                    <a:lnTo>
                      <a:pt x="6424" y="8911"/>
                    </a:lnTo>
                    <a:lnTo>
                      <a:pt x="6341" y="8497"/>
                    </a:lnTo>
                    <a:lnTo>
                      <a:pt x="6341" y="7958"/>
                    </a:lnTo>
                    <a:lnTo>
                      <a:pt x="6341" y="7254"/>
                    </a:lnTo>
                    <a:lnTo>
                      <a:pt x="6424" y="6342"/>
                    </a:lnTo>
                    <a:lnTo>
                      <a:pt x="6549" y="5223"/>
                    </a:lnTo>
                    <a:lnTo>
                      <a:pt x="6797" y="3938"/>
                    </a:lnTo>
                    <a:lnTo>
                      <a:pt x="7170" y="2446"/>
                    </a:lnTo>
                    <a:lnTo>
                      <a:pt x="7170" y="2322"/>
                    </a:lnTo>
                    <a:lnTo>
                      <a:pt x="7087" y="2197"/>
                    </a:lnTo>
                    <a:lnTo>
                      <a:pt x="4766" y="84"/>
                    </a:lnTo>
                    <a:lnTo>
                      <a:pt x="4642" y="42"/>
                    </a:lnTo>
                    <a:lnTo>
                      <a:pt x="4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2"/>
              <p:cNvSpPr/>
              <p:nvPr/>
            </p:nvSpPr>
            <p:spPr>
              <a:xfrm>
                <a:off x="4476700" y="2707750"/>
                <a:ext cx="513925" cy="911775"/>
              </a:xfrm>
              <a:custGeom>
                <a:avLst/>
                <a:gdLst/>
                <a:ahLst/>
                <a:cxnLst/>
                <a:rect l="l" t="t" r="r" b="b"/>
                <a:pathLst>
                  <a:path w="20557" h="36471" extrusionOk="0">
                    <a:moveTo>
                      <a:pt x="5554" y="1"/>
                    </a:moveTo>
                    <a:lnTo>
                      <a:pt x="4974" y="871"/>
                    </a:lnTo>
                    <a:lnTo>
                      <a:pt x="4476" y="1659"/>
                    </a:lnTo>
                    <a:lnTo>
                      <a:pt x="4021" y="2488"/>
                    </a:lnTo>
                    <a:lnTo>
                      <a:pt x="3606" y="3275"/>
                    </a:lnTo>
                    <a:lnTo>
                      <a:pt x="3275" y="4062"/>
                    </a:lnTo>
                    <a:lnTo>
                      <a:pt x="2985" y="4850"/>
                    </a:lnTo>
                    <a:lnTo>
                      <a:pt x="2736" y="5596"/>
                    </a:lnTo>
                    <a:lnTo>
                      <a:pt x="2529" y="6383"/>
                    </a:lnTo>
                    <a:lnTo>
                      <a:pt x="2363" y="7171"/>
                    </a:lnTo>
                    <a:lnTo>
                      <a:pt x="2197" y="7958"/>
                    </a:lnTo>
                    <a:lnTo>
                      <a:pt x="2114" y="8745"/>
                    </a:lnTo>
                    <a:lnTo>
                      <a:pt x="2031" y="9533"/>
                    </a:lnTo>
                    <a:lnTo>
                      <a:pt x="1948" y="11232"/>
                    </a:lnTo>
                    <a:lnTo>
                      <a:pt x="1907" y="12973"/>
                    </a:lnTo>
                    <a:lnTo>
                      <a:pt x="1866" y="16951"/>
                    </a:lnTo>
                    <a:lnTo>
                      <a:pt x="1824" y="19189"/>
                    </a:lnTo>
                    <a:lnTo>
                      <a:pt x="1700" y="21634"/>
                    </a:lnTo>
                    <a:lnTo>
                      <a:pt x="1493" y="24328"/>
                    </a:lnTo>
                    <a:lnTo>
                      <a:pt x="1368" y="25779"/>
                    </a:lnTo>
                    <a:lnTo>
                      <a:pt x="1161" y="27312"/>
                    </a:lnTo>
                    <a:lnTo>
                      <a:pt x="954" y="28887"/>
                    </a:lnTo>
                    <a:lnTo>
                      <a:pt x="705" y="30545"/>
                    </a:lnTo>
                    <a:lnTo>
                      <a:pt x="374" y="32327"/>
                    </a:lnTo>
                    <a:lnTo>
                      <a:pt x="1" y="34150"/>
                    </a:lnTo>
                    <a:lnTo>
                      <a:pt x="2404" y="34813"/>
                    </a:lnTo>
                    <a:lnTo>
                      <a:pt x="4725" y="35435"/>
                    </a:lnTo>
                    <a:lnTo>
                      <a:pt x="5886" y="35683"/>
                    </a:lnTo>
                    <a:lnTo>
                      <a:pt x="7046" y="35891"/>
                    </a:lnTo>
                    <a:lnTo>
                      <a:pt x="8165" y="36056"/>
                    </a:lnTo>
                    <a:lnTo>
                      <a:pt x="9284" y="36222"/>
                    </a:lnTo>
                    <a:lnTo>
                      <a:pt x="10444" y="36347"/>
                    </a:lnTo>
                    <a:lnTo>
                      <a:pt x="11563" y="36429"/>
                    </a:lnTo>
                    <a:lnTo>
                      <a:pt x="12682" y="36471"/>
                    </a:lnTo>
                    <a:lnTo>
                      <a:pt x="14962" y="36471"/>
                    </a:lnTo>
                    <a:lnTo>
                      <a:pt x="16122" y="36388"/>
                    </a:lnTo>
                    <a:lnTo>
                      <a:pt x="17282" y="36264"/>
                    </a:lnTo>
                    <a:lnTo>
                      <a:pt x="18443" y="36098"/>
                    </a:lnTo>
                    <a:lnTo>
                      <a:pt x="18733" y="32948"/>
                    </a:lnTo>
                    <a:lnTo>
                      <a:pt x="18982" y="29923"/>
                    </a:lnTo>
                    <a:lnTo>
                      <a:pt x="19562" y="24452"/>
                    </a:lnTo>
                    <a:lnTo>
                      <a:pt x="20018" y="19521"/>
                    </a:lnTo>
                    <a:lnTo>
                      <a:pt x="20225" y="17241"/>
                    </a:lnTo>
                    <a:lnTo>
                      <a:pt x="20391" y="15086"/>
                    </a:lnTo>
                    <a:lnTo>
                      <a:pt x="20515" y="13056"/>
                    </a:lnTo>
                    <a:lnTo>
                      <a:pt x="20556" y="11066"/>
                    </a:lnTo>
                    <a:lnTo>
                      <a:pt x="20515" y="9160"/>
                    </a:lnTo>
                    <a:lnTo>
                      <a:pt x="20432" y="7295"/>
                    </a:lnTo>
                    <a:lnTo>
                      <a:pt x="20266" y="5513"/>
                    </a:lnTo>
                    <a:lnTo>
                      <a:pt x="20142" y="4643"/>
                    </a:lnTo>
                    <a:lnTo>
                      <a:pt x="19976" y="3772"/>
                    </a:lnTo>
                    <a:lnTo>
                      <a:pt x="19810" y="2902"/>
                    </a:lnTo>
                    <a:lnTo>
                      <a:pt x="19603" y="2032"/>
                    </a:lnTo>
                    <a:lnTo>
                      <a:pt x="19396" y="1203"/>
                    </a:lnTo>
                    <a:lnTo>
                      <a:pt x="19147" y="333"/>
                    </a:lnTo>
                    <a:lnTo>
                      <a:pt x="555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4476700" y="2707750"/>
                <a:ext cx="513925" cy="911775"/>
              </a:xfrm>
              <a:custGeom>
                <a:avLst/>
                <a:gdLst/>
                <a:ahLst/>
                <a:cxnLst/>
                <a:rect l="l" t="t" r="r" b="b"/>
                <a:pathLst>
                  <a:path w="20557" h="36471" fill="none" extrusionOk="0">
                    <a:moveTo>
                      <a:pt x="19147" y="333"/>
                    </a:moveTo>
                    <a:lnTo>
                      <a:pt x="19147" y="333"/>
                    </a:lnTo>
                    <a:lnTo>
                      <a:pt x="19396" y="1203"/>
                    </a:lnTo>
                    <a:lnTo>
                      <a:pt x="19603" y="2032"/>
                    </a:lnTo>
                    <a:lnTo>
                      <a:pt x="19810" y="2902"/>
                    </a:lnTo>
                    <a:lnTo>
                      <a:pt x="19976" y="3772"/>
                    </a:lnTo>
                    <a:lnTo>
                      <a:pt x="20142" y="4643"/>
                    </a:lnTo>
                    <a:lnTo>
                      <a:pt x="20266" y="5513"/>
                    </a:lnTo>
                    <a:lnTo>
                      <a:pt x="20432" y="7295"/>
                    </a:lnTo>
                    <a:lnTo>
                      <a:pt x="20515" y="9160"/>
                    </a:lnTo>
                    <a:lnTo>
                      <a:pt x="20556" y="11066"/>
                    </a:lnTo>
                    <a:lnTo>
                      <a:pt x="20515" y="13056"/>
                    </a:lnTo>
                    <a:lnTo>
                      <a:pt x="20391" y="15086"/>
                    </a:lnTo>
                    <a:lnTo>
                      <a:pt x="20225" y="17241"/>
                    </a:lnTo>
                    <a:lnTo>
                      <a:pt x="20018" y="19521"/>
                    </a:lnTo>
                    <a:lnTo>
                      <a:pt x="19562" y="24452"/>
                    </a:lnTo>
                    <a:lnTo>
                      <a:pt x="18982" y="29923"/>
                    </a:lnTo>
                    <a:lnTo>
                      <a:pt x="18733" y="32948"/>
                    </a:lnTo>
                    <a:lnTo>
                      <a:pt x="18443" y="36098"/>
                    </a:lnTo>
                    <a:lnTo>
                      <a:pt x="18443" y="36098"/>
                    </a:lnTo>
                    <a:lnTo>
                      <a:pt x="17282" y="36264"/>
                    </a:lnTo>
                    <a:lnTo>
                      <a:pt x="16122" y="36388"/>
                    </a:lnTo>
                    <a:lnTo>
                      <a:pt x="14962" y="36471"/>
                    </a:lnTo>
                    <a:lnTo>
                      <a:pt x="13843" y="36471"/>
                    </a:lnTo>
                    <a:lnTo>
                      <a:pt x="12682" y="36471"/>
                    </a:lnTo>
                    <a:lnTo>
                      <a:pt x="11563" y="36429"/>
                    </a:lnTo>
                    <a:lnTo>
                      <a:pt x="10444" y="36347"/>
                    </a:lnTo>
                    <a:lnTo>
                      <a:pt x="9284" y="36222"/>
                    </a:lnTo>
                    <a:lnTo>
                      <a:pt x="8165" y="36056"/>
                    </a:lnTo>
                    <a:lnTo>
                      <a:pt x="7046" y="35891"/>
                    </a:lnTo>
                    <a:lnTo>
                      <a:pt x="5886" y="35683"/>
                    </a:lnTo>
                    <a:lnTo>
                      <a:pt x="4725" y="35435"/>
                    </a:lnTo>
                    <a:lnTo>
                      <a:pt x="2404" y="34813"/>
                    </a:lnTo>
                    <a:lnTo>
                      <a:pt x="1" y="34150"/>
                    </a:lnTo>
                    <a:lnTo>
                      <a:pt x="1" y="34150"/>
                    </a:lnTo>
                    <a:lnTo>
                      <a:pt x="374" y="32327"/>
                    </a:lnTo>
                    <a:lnTo>
                      <a:pt x="705" y="30545"/>
                    </a:lnTo>
                    <a:lnTo>
                      <a:pt x="954" y="28887"/>
                    </a:lnTo>
                    <a:lnTo>
                      <a:pt x="1161" y="27312"/>
                    </a:lnTo>
                    <a:lnTo>
                      <a:pt x="1368" y="25779"/>
                    </a:lnTo>
                    <a:lnTo>
                      <a:pt x="1493" y="24328"/>
                    </a:lnTo>
                    <a:lnTo>
                      <a:pt x="1700" y="21634"/>
                    </a:lnTo>
                    <a:lnTo>
                      <a:pt x="1824" y="19189"/>
                    </a:lnTo>
                    <a:lnTo>
                      <a:pt x="1866" y="16951"/>
                    </a:lnTo>
                    <a:lnTo>
                      <a:pt x="1907" y="12973"/>
                    </a:lnTo>
                    <a:lnTo>
                      <a:pt x="1948" y="11232"/>
                    </a:lnTo>
                    <a:lnTo>
                      <a:pt x="2031" y="9533"/>
                    </a:lnTo>
                    <a:lnTo>
                      <a:pt x="2114" y="8745"/>
                    </a:lnTo>
                    <a:lnTo>
                      <a:pt x="2197" y="7958"/>
                    </a:lnTo>
                    <a:lnTo>
                      <a:pt x="2363" y="7171"/>
                    </a:lnTo>
                    <a:lnTo>
                      <a:pt x="2529" y="6383"/>
                    </a:lnTo>
                    <a:lnTo>
                      <a:pt x="2736" y="5596"/>
                    </a:lnTo>
                    <a:lnTo>
                      <a:pt x="2985" y="4850"/>
                    </a:lnTo>
                    <a:lnTo>
                      <a:pt x="3275" y="4062"/>
                    </a:lnTo>
                    <a:lnTo>
                      <a:pt x="3606" y="3275"/>
                    </a:lnTo>
                    <a:lnTo>
                      <a:pt x="4021" y="2488"/>
                    </a:lnTo>
                    <a:lnTo>
                      <a:pt x="4476" y="1659"/>
                    </a:lnTo>
                    <a:lnTo>
                      <a:pt x="4974" y="871"/>
                    </a:lnTo>
                    <a:lnTo>
                      <a:pt x="5554" y="1"/>
                    </a:lnTo>
                    <a:lnTo>
                      <a:pt x="19147" y="3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2"/>
              <p:cNvSpPr/>
              <p:nvPr/>
            </p:nvSpPr>
            <p:spPr>
              <a:xfrm>
                <a:off x="4605175" y="2678750"/>
                <a:ext cx="355400" cy="61150"/>
              </a:xfrm>
              <a:custGeom>
                <a:avLst/>
                <a:gdLst/>
                <a:ahLst/>
                <a:cxnLst/>
                <a:rect l="l" t="t" r="r" b="b"/>
                <a:pathLst>
                  <a:path w="14216" h="2446" extrusionOk="0">
                    <a:moveTo>
                      <a:pt x="291" y="1"/>
                    </a:moveTo>
                    <a:lnTo>
                      <a:pt x="249" y="42"/>
                    </a:lnTo>
                    <a:lnTo>
                      <a:pt x="208" y="125"/>
                    </a:lnTo>
                    <a:lnTo>
                      <a:pt x="166" y="166"/>
                    </a:lnTo>
                    <a:lnTo>
                      <a:pt x="83" y="705"/>
                    </a:lnTo>
                    <a:lnTo>
                      <a:pt x="1" y="1244"/>
                    </a:lnTo>
                    <a:lnTo>
                      <a:pt x="1" y="1368"/>
                    </a:lnTo>
                    <a:lnTo>
                      <a:pt x="42" y="1451"/>
                    </a:lnTo>
                    <a:lnTo>
                      <a:pt x="125" y="1534"/>
                    </a:lnTo>
                    <a:lnTo>
                      <a:pt x="208" y="1575"/>
                    </a:lnTo>
                    <a:lnTo>
                      <a:pt x="2446" y="1907"/>
                    </a:lnTo>
                    <a:lnTo>
                      <a:pt x="4228" y="2073"/>
                    </a:lnTo>
                    <a:lnTo>
                      <a:pt x="6258" y="2280"/>
                    </a:lnTo>
                    <a:lnTo>
                      <a:pt x="8372" y="2404"/>
                    </a:lnTo>
                    <a:lnTo>
                      <a:pt x="9450" y="2446"/>
                    </a:lnTo>
                    <a:lnTo>
                      <a:pt x="11480" y="2446"/>
                    </a:lnTo>
                    <a:lnTo>
                      <a:pt x="12433" y="2363"/>
                    </a:lnTo>
                    <a:lnTo>
                      <a:pt x="13304" y="2239"/>
                    </a:lnTo>
                    <a:lnTo>
                      <a:pt x="14050" y="2114"/>
                    </a:lnTo>
                    <a:lnTo>
                      <a:pt x="14133" y="2073"/>
                    </a:lnTo>
                    <a:lnTo>
                      <a:pt x="14174" y="1990"/>
                    </a:lnTo>
                    <a:lnTo>
                      <a:pt x="14216" y="1907"/>
                    </a:lnTo>
                    <a:lnTo>
                      <a:pt x="14216" y="1824"/>
                    </a:lnTo>
                    <a:lnTo>
                      <a:pt x="14216" y="664"/>
                    </a:lnTo>
                    <a:lnTo>
                      <a:pt x="14216" y="539"/>
                    </a:lnTo>
                    <a:lnTo>
                      <a:pt x="14174" y="456"/>
                    </a:lnTo>
                    <a:lnTo>
                      <a:pt x="14091" y="374"/>
                    </a:lnTo>
                    <a:lnTo>
                      <a:pt x="12061" y="374"/>
                    </a:lnTo>
                    <a:lnTo>
                      <a:pt x="8662" y="332"/>
                    </a:lnTo>
                    <a:lnTo>
                      <a:pt x="4518" y="208"/>
                    </a:lnTo>
                    <a:lnTo>
                      <a:pt x="2404" y="125"/>
                    </a:lnTo>
                    <a:lnTo>
                      <a:pt x="3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2"/>
              <p:cNvSpPr/>
              <p:nvPr/>
            </p:nvSpPr>
            <p:spPr>
              <a:xfrm>
                <a:off x="4605175" y="2678750"/>
                <a:ext cx="355400" cy="61150"/>
              </a:xfrm>
              <a:custGeom>
                <a:avLst/>
                <a:gdLst/>
                <a:ahLst/>
                <a:cxnLst/>
                <a:rect l="l" t="t" r="r" b="b"/>
                <a:pathLst>
                  <a:path w="14216" h="2446" fill="none" extrusionOk="0">
                    <a:moveTo>
                      <a:pt x="166" y="166"/>
                    </a:moveTo>
                    <a:lnTo>
                      <a:pt x="166" y="166"/>
                    </a:lnTo>
                    <a:lnTo>
                      <a:pt x="83" y="705"/>
                    </a:lnTo>
                    <a:lnTo>
                      <a:pt x="1" y="1244"/>
                    </a:lnTo>
                    <a:lnTo>
                      <a:pt x="1" y="1244"/>
                    </a:lnTo>
                    <a:lnTo>
                      <a:pt x="1" y="1368"/>
                    </a:lnTo>
                    <a:lnTo>
                      <a:pt x="42" y="1451"/>
                    </a:lnTo>
                    <a:lnTo>
                      <a:pt x="125" y="1534"/>
                    </a:lnTo>
                    <a:lnTo>
                      <a:pt x="208" y="1575"/>
                    </a:lnTo>
                    <a:lnTo>
                      <a:pt x="208" y="1575"/>
                    </a:lnTo>
                    <a:lnTo>
                      <a:pt x="2446" y="1907"/>
                    </a:lnTo>
                    <a:lnTo>
                      <a:pt x="4228" y="2073"/>
                    </a:lnTo>
                    <a:lnTo>
                      <a:pt x="6258" y="2280"/>
                    </a:lnTo>
                    <a:lnTo>
                      <a:pt x="8372" y="2404"/>
                    </a:lnTo>
                    <a:lnTo>
                      <a:pt x="9450" y="2446"/>
                    </a:lnTo>
                    <a:lnTo>
                      <a:pt x="10486" y="2446"/>
                    </a:lnTo>
                    <a:lnTo>
                      <a:pt x="11480" y="2446"/>
                    </a:lnTo>
                    <a:lnTo>
                      <a:pt x="12433" y="2363"/>
                    </a:lnTo>
                    <a:lnTo>
                      <a:pt x="13304" y="2239"/>
                    </a:lnTo>
                    <a:lnTo>
                      <a:pt x="14050" y="2114"/>
                    </a:lnTo>
                    <a:lnTo>
                      <a:pt x="14050" y="2114"/>
                    </a:lnTo>
                    <a:lnTo>
                      <a:pt x="14133" y="2073"/>
                    </a:lnTo>
                    <a:lnTo>
                      <a:pt x="14174" y="1990"/>
                    </a:lnTo>
                    <a:lnTo>
                      <a:pt x="14216" y="1907"/>
                    </a:lnTo>
                    <a:lnTo>
                      <a:pt x="14216" y="1824"/>
                    </a:lnTo>
                    <a:lnTo>
                      <a:pt x="14216" y="1824"/>
                    </a:lnTo>
                    <a:lnTo>
                      <a:pt x="14216" y="664"/>
                    </a:lnTo>
                    <a:lnTo>
                      <a:pt x="14216" y="664"/>
                    </a:lnTo>
                    <a:lnTo>
                      <a:pt x="14216" y="539"/>
                    </a:lnTo>
                    <a:lnTo>
                      <a:pt x="14174" y="456"/>
                    </a:lnTo>
                    <a:lnTo>
                      <a:pt x="14091" y="374"/>
                    </a:lnTo>
                    <a:lnTo>
                      <a:pt x="14008" y="374"/>
                    </a:lnTo>
                    <a:lnTo>
                      <a:pt x="14008" y="374"/>
                    </a:lnTo>
                    <a:lnTo>
                      <a:pt x="12061" y="374"/>
                    </a:lnTo>
                    <a:lnTo>
                      <a:pt x="8662" y="332"/>
                    </a:lnTo>
                    <a:lnTo>
                      <a:pt x="4518" y="208"/>
                    </a:lnTo>
                    <a:lnTo>
                      <a:pt x="2404" y="125"/>
                    </a:lnTo>
                    <a:lnTo>
                      <a:pt x="374" y="1"/>
                    </a:lnTo>
                    <a:lnTo>
                      <a:pt x="374" y="1"/>
                    </a:lnTo>
                    <a:lnTo>
                      <a:pt x="291" y="1"/>
                    </a:lnTo>
                    <a:lnTo>
                      <a:pt x="249" y="42"/>
                    </a:lnTo>
                    <a:lnTo>
                      <a:pt x="208" y="125"/>
                    </a:lnTo>
                    <a:lnTo>
                      <a:pt x="166" y="1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2"/>
              <p:cNvSpPr/>
              <p:nvPr/>
            </p:nvSpPr>
            <p:spPr>
              <a:xfrm>
                <a:off x="4773025" y="2677725"/>
                <a:ext cx="136775" cy="69425"/>
              </a:xfrm>
              <a:custGeom>
                <a:avLst/>
                <a:gdLst/>
                <a:ahLst/>
                <a:cxnLst/>
                <a:rect l="l" t="t" r="r" b="b"/>
                <a:pathLst>
                  <a:path w="5471" h="2777" extrusionOk="0">
                    <a:moveTo>
                      <a:pt x="1409" y="0"/>
                    </a:moveTo>
                    <a:lnTo>
                      <a:pt x="788" y="42"/>
                    </a:lnTo>
                    <a:lnTo>
                      <a:pt x="415" y="83"/>
                    </a:lnTo>
                    <a:lnTo>
                      <a:pt x="332" y="124"/>
                    </a:lnTo>
                    <a:lnTo>
                      <a:pt x="249" y="207"/>
                    </a:lnTo>
                    <a:lnTo>
                      <a:pt x="125" y="539"/>
                    </a:lnTo>
                    <a:lnTo>
                      <a:pt x="42" y="912"/>
                    </a:lnTo>
                    <a:lnTo>
                      <a:pt x="0" y="1368"/>
                    </a:lnTo>
                    <a:lnTo>
                      <a:pt x="0" y="1824"/>
                    </a:lnTo>
                    <a:lnTo>
                      <a:pt x="42" y="2238"/>
                    </a:lnTo>
                    <a:lnTo>
                      <a:pt x="83" y="2404"/>
                    </a:lnTo>
                    <a:lnTo>
                      <a:pt x="166" y="2528"/>
                    </a:lnTo>
                    <a:lnTo>
                      <a:pt x="249" y="2611"/>
                    </a:lnTo>
                    <a:lnTo>
                      <a:pt x="373" y="2652"/>
                    </a:lnTo>
                    <a:lnTo>
                      <a:pt x="746" y="2735"/>
                    </a:lnTo>
                    <a:lnTo>
                      <a:pt x="1285" y="2777"/>
                    </a:lnTo>
                    <a:lnTo>
                      <a:pt x="3523" y="2777"/>
                    </a:lnTo>
                    <a:lnTo>
                      <a:pt x="4228" y="2735"/>
                    </a:lnTo>
                    <a:lnTo>
                      <a:pt x="4808" y="2694"/>
                    </a:lnTo>
                    <a:lnTo>
                      <a:pt x="5139" y="2611"/>
                    </a:lnTo>
                    <a:lnTo>
                      <a:pt x="5222" y="2570"/>
                    </a:lnTo>
                    <a:lnTo>
                      <a:pt x="5264" y="2487"/>
                    </a:lnTo>
                    <a:lnTo>
                      <a:pt x="5347" y="2197"/>
                    </a:lnTo>
                    <a:lnTo>
                      <a:pt x="5429" y="1824"/>
                    </a:lnTo>
                    <a:lnTo>
                      <a:pt x="5471" y="1409"/>
                    </a:lnTo>
                    <a:lnTo>
                      <a:pt x="5471" y="995"/>
                    </a:lnTo>
                    <a:lnTo>
                      <a:pt x="5429" y="622"/>
                    </a:lnTo>
                    <a:lnTo>
                      <a:pt x="5388" y="332"/>
                    </a:lnTo>
                    <a:lnTo>
                      <a:pt x="5347" y="249"/>
                    </a:lnTo>
                    <a:lnTo>
                      <a:pt x="5264" y="166"/>
                    </a:lnTo>
                    <a:lnTo>
                      <a:pt x="5015" y="124"/>
                    </a:lnTo>
                    <a:lnTo>
                      <a:pt x="4476" y="83"/>
                    </a:lnTo>
                    <a:lnTo>
                      <a:pt x="29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4773025" y="2677725"/>
                <a:ext cx="136775" cy="69425"/>
              </a:xfrm>
              <a:custGeom>
                <a:avLst/>
                <a:gdLst/>
                <a:ahLst/>
                <a:cxnLst/>
                <a:rect l="l" t="t" r="r" b="b"/>
                <a:pathLst>
                  <a:path w="5471" h="2777" fill="none" extrusionOk="0">
                    <a:moveTo>
                      <a:pt x="415" y="83"/>
                    </a:moveTo>
                    <a:lnTo>
                      <a:pt x="415" y="83"/>
                    </a:lnTo>
                    <a:lnTo>
                      <a:pt x="788" y="42"/>
                    </a:lnTo>
                    <a:lnTo>
                      <a:pt x="1409" y="0"/>
                    </a:lnTo>
                    <a:lnTo>
                      <a:pt x="2943" y="0"/>
                    </a:lnTo>
                    <a:lnTo>
                      <a:pt x="4476" y="83"/>
                    </a:lnTo>
                    <a:lnTo>
                      <a:pt x="5015" y="124"/>
                    </a:lnTo>
                    <a:lnTo>
                      <a:pt x="5264" y="166"/>
                    </a:lnTo>
                    <a:lnTo>
                      <a:pt x="5264" y="166"/>
                    </a:lnTo>
                    <a:lnTo>
                      <a:pt x="5347" y="249"/>
                    </a:lnTo>
                    <a:lnTo>
                      <a:pt x="5388" y="332"/>
                    </a:lnTo>
                    <a:lnTo>
                      <a:pt x="5429" y="622"/>
                    </a:lnTo>
                    <a:lnTo>
                      <a:pt x="5471" y="995"/>
                    </a:lnTo>
                    <a:lnTo>
                      <a:pt x="5471" y="1409"/>
                    </a:lnTo>
                    <a:lnTo>
                      <a:pt x="5429" y="1824"/>
                    </a:lnTo>
                    <a:lnTo>
                      <a:pt x="5347" y="2197"/>
                    </a:lnTo>
                    <a:lnTo>
                      <a:pt x="5264" y="2487"/>
                    </a:lnTo>
                    <a:lnTo>
                      <a:pt x="5222" y="2570"/>
                    </a:lnTo>
                    <a:lnTo>
                      <a:pt x="5139" y="2611"/>
                    </a:lnTo>
                    <a:lnTo>
                      <a:pt x="5139" y="2611"/>
                    </a:lnTo>
                    <a:lnTo>
                      <a:pt x="4808" y="2694"/>
                    </a:lnTo>
                    <a:lnTo>
                      <a:pt x="4228" y="2735"/>
                    </a:lnTo>
                    <a:lnTo>
                      <a:pt x="3523" y="2777"/>
                    </a:lnTo>
                    <a:lnTo>
                      <a:pt x="2777" y="2777"/>
                    </a:lnTo>
                    <a:lnTo>
                      <a:pt x="1285" y="2777"/>
                    </a:lnTo>
                    <a:lnTo>
                      <a:pt x="746" y="2735"/>
                    </a:lnTo>
                    <a:lnTo>
                      <a:pt x="373" y="2652"/>
                    </a:lnTo>
                    <a:lnTo>
                      <a:pt x="373" y="2652"/>
                    </a:lnTo>
                    <a:lnTo>
                      <a:pt x="249" y="2611"/>
                    </a:lnTo>
                    <a:lnTo>
                      <a:pt x="166" y="2528"/>
                    </a:lnTo>
                    <a:lnTo>
                      <a:pt x="83" y="2404"/>
                    </a:lnTo>
                    <a:lnTo>
                      <a:pt x="42" y="2238"/>
                    </a:lnTo>
                    <a:lnTo>
                      <a:pt x="0" y="1824"/>
                    </a:lnTo>
                    <a:lnTo>
                      <a:pt x="0" y="1368"/>
                    </a:lnTo>
                    <a:lnTo>
                      <a:pt x="42" y="912"/>
                    </a:lnTo>
                    <a:lnTo>
                      <a:pt x="125" y="539"/>
                    </a:lnTo>
                    <a:lnTo>
                      <a:pt x="249" y="207"/>
                    </a:lnTo>
                    <a:lnTo>
                      <a:pt x="332" y="124"/>
                    </a:lnTo>
                    <a:lnTo>
                      <a:pt x="415" y="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2"/>
              <p:cNvSpPr/>
              <p:nvPr/>
            </p:nvSpPr>
            <p:spPr>
              <a:xfrm>
                <a:off x="4414550" y="2303700"/>
                <a:ext cx="231050" cy="509775"/>
              </a:xfrm>
              <a:custGeom>
                <a:avLst/>
                <a:gdLst/>
                <a:ahLst/>
                <a:cxnLst/>
                <a:rect l="l" t="t" r="r" b="b"/>
                <a:pathLst>
                  <a:path w="9242" h="20391" extrusionOk="0">
                    <a:moveTo>
                      <a:pt x="7377" y="0"/>
                    </a:moveTo>
                    <a:lnTo>
                      <a:pt x="7004" y="42"/>
                    </a:lnTo>
                    <a:lnTo>
                      <a:pt x="6672" y="166"/>
                    </a:lnTo>
                    <a:lnTo>
                      <a:pt x="6382" y="332"/>
                    </a:lnTo>
                    <a:lnTo>
                      <a:pt x="6092" y="580"/>
                    </a:lnTo>
                    <a:lnTo>
                      <a:pt x="5139" y="1699"/>
                    </a:lnTo>
                    <a:lnTo>
                      <a:pt x="4269" y="2860"/>
                    </a:lnTo>
                    <a:lnTo>
                      <a:pt x="3440" y="4020"/>
                    </a:lnTo>
                    <a:lnTo>
                      <a:pt x="2652" y="5263"/>
                    </a:lnTo>
                    <a:lnTo>
                      <a:pt x="1906" y="6548"/>
                    </a:lnTo>
                    <a:lnTo>
                      <a:pt x="1243" y="7833"/>
                    </a:lnTo>
                    <a:lnTo>
                      <a:pt x="912" y="8579"/>
                    </a:lnTo>
                    <a:lnTo>
                      <a:pt x="622" y="9283"/>
                    </a:lnTo>
                    <a:lnTo>
                      <a:pt x="373" y="10029"/>
                    </a:lnTo>
                    <a:lnTo>
                      <a:pt x="166" y="10775"/>
                    </a:lnTo>
                    <a:lnTo>
                      <a:pt x="41" y="11604"/>
                    </a:lnTo>
                    <a:lnTo>
                      <a:pt x="0" y="11687"/>
                    </a:lnTo>
                    <a:lnTo>
                      <a:pt x="0" y="11853"/>
                    </a:lnTo>
                    <a:lnTo>
                      <a:pt x="0" y="12184"/>
                    </a:lnTo>
                    <a:lnTo>
                      <a:pt x="0" y="12516"/>
                    </a:lnTo>
                    <a:lnTo>
                      <a:pt x="83" y="12848"/>
                    </a:lnTo>
                    <a:lnTo>
                      <a:pt x="207" y="13303"/>
                    </a:lnTo>
                    <a:lnTo>
                      <a:pt x="373" y="13801"/>
                    </a:lnTo>
                    <a:lnTo>
                      <a:pt x="580" y="14215"/>
                    </a:lnTo>
                    <a:lnTo>
                      <a:pt x="870" y="14630"/>
                    </a:lnTo>
                    <a:lnTo>
                      <a:pt x="1326" y="15293"/>
                    </a:lnTo>
                    <a:lnTo>
                      <a:pt x="1824" y="15873"/>
                    </a:lnTo>
                    <a:lnTo>
                      <a:pt x="2362" y="16453"/>
                    </a:lnTo>
                    <a:lnTo>
                      <a:pt x="2943" y="16950"/>
                    </a:lnTo>
                    <a:lnTo>
                      <a:pt x="4061" y="17904"/>
                    </a:lnTo>
                    <a:lnTo>
                      <a:pt x="5180" y="18774"/>
                    </a:lnTo>
                    <a:lnTo>
                      <a:pt x="6382" y="19561"/>
                    </a:lnTo>
                    <a:lnTo>
                      <a:pt x="7626" y="20266"/>
                    </a:lnTo>
                    <a:lnTo>
                      <a:pt x="7791" y="20349"/>
                    </a:lnTo>
                    <a:lnTo>
                      <a:pt x="7916" y="20390"/>
                    </a:lnTo>
                    <a:lnTo>
                      <a:pt x="8206" y="20390"/>
                    </a:lnTo>
                    <a:lnTo>
                      <a:pt x="8496" y="20307"/>
                    </a:lnTo>
                    <a:lnTo>
                      <a:pt x="8620" y="20224"/>
                    </a:lnTo>
                    <a:lnTo>
                      <a:pt x="8745" y="20100"/>
                    </a:lnTo>
                    <a:lnTo>
                      <a:pt x="8869" y="19976"/>
                    </a:lnTo>
                    <a:lnTo>
                      <a:pt x="8952" y="19810"/>
                    </a:lnTo>
                    <a:lnTo>
                      <a:pt x="8993" y="19644"/>
                    </a:lnTo>
                    <a:lnTo>
                      <a:pt x="8993" y="19478"/>
                    </a:lnTo>
                    <a:lnTo>
                      <a:pt x="8993" y="19271"/>
                    </a:lnTo>
                    <a:lnTo>
                      <a:pt x="8910" y="19105"/>
                    </a:lnTo>
                    <a:lnTo>
                      <a:pt x="8827" y="18981"/>
                    </a:lnTo>
                    <a:lnTo>
                      <a:pt x="8703" y="18815"/>
                    </a:lnTo>
                    <a:lnTo>
                      <a:pt x="7708" y="17904"/>
                    </a:lnTo>
                    <a:lnTo>
                      <a:pt x="6755" y="16950"/>
                    </a:lnTo>
                    <a:lnTo>
                      <a:pt x="5844" y="15997"/>
                    </a:lnTo>
                    <a:lnTo>
                      <a:pt x="4932" y="15003"/>
                    </a:lnTo>
                    <a:lnTo>
                      <a:pt x="4559" y="14547"/>
                    </a:lnTo>
                    <a:lnTo>
                      <a:pt x="4186" y="14049"/>
                    </a:lnTo>
                    <a:lnTo>
                      <a:pt x="3854" y="13552"/>
                    </a:lnTo>
                    <a:lnTo>
                      <a:pt x="3523" y="13013"/>
                    </a:lnTo>
                    <a:lnTo>
                      <a:pt x="3357" y="12682"/>
                    </a:lnTo>
                    <a:lnTo>
                      <a:pt x="3274" y="12309"/>
                    </a:lnTo>
                    <a:lnTo>
                      <a:pt x="3274" y="12226"/>
                    </a:lnTo>
                    <a:lnTo>
                      <a:pt x="3315" y="12143"/>
                    </a:lnTo>
                    <a:lnTo>
                      <a:pt x="3440" y="11604"/>
                    </a:lnTo>
                    <a:lnTo>
                      <a:pt x="3896" y="10444"/>
                    </a:lnTo>
                    <a:lnTo>
                      <a:pt x="4434" y="9325"/>
                    </a:lnTo>
                    <a:lnTo>
                      <a:pt x="5056" y="8247"/>
                    </a:lnTo>
                    <a:lnTo>
                      <a:pt x="5719" y="7170"/>
                    </a:lnTo>
                    <a:lnTo>
                      <a:pt x="6465" y="6092"/>
                    </a:lnTo>
                    <a:lnTo>
                      <a:pt x="7253" y="5015"/>
                    </a:lnTo>
                    <a:lnTo>
                      <a:pt x="8040" y="3979"/>
                    </a:lnTo>
                    <a:lnTo>
                      <a:pt x="8869" y="2943"/>
                    </a:lnTo>
                    <a:lnTo>
                      <a:pt x="9076" y="2653"/>
                    </a:lnTo>
                    <a:lnTo>
                      <a:pt x="9200" y="2321"/>
                    </a:lnTo>
                    <a:lnTo>
                      <a:pt x="9242" y="1989"/>
                    </a:lnTo>
                    <a:lnTo>
                      <a:pt x="9242" y="1658"/>
                    </a:lnTo>
                    <a:lnTo>
                      <a:pt x="9200" y="1326"/>
                    </a:lnTo>
                    <a:lnTo>
                      <a:pt x="9076" y="1036"/>
                    </a:lnTo>
                    <a:lnTo>
                      <a:pt x="8910" y="746"/>
                    </a:lnTo>
                    <a:lnTo>
                      <a:pt x="8662" y="456"/>
                    </a:lnTo>
                    <a:lnTo>
                      <a:pt x="8372" y="249"/>
                    </a:lnTo>
                    <a:lnTo>
                      <a:pt x="8040" y="83"/>
                    </a:lnTo>
                    <a:lnTo>
                      <a:pt x="770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2"/>
              <p:cNvSpPr/>
              <p:nvPr/>
            </p:nvSpPr>
            <p:spPr>
              <a:xfrm>
                <a:off x="4414550" y="2303700"/>
                <a:ext cx="231050" cy="509775"/>
              </a:xfrm>
              <a:custGeom>
                <a:avLst/>
                <a:gdLst/>
                <a:ahLst/>
                <a:cxnLst/>
                <a:rect l="l" t="t" r="r" b="b"/>
                <a:pathLst>
                  <a:path w="9242" h="20391" fill="none" extrusionOk="0">
                    <a:moveTo>
                      <a:pt x="8869" y="2943"/>
                    </a:moveTo>
                    <a:lnTo>
                      <a:pt x="8869" y="2943"/>
                    </a:lnTo>
                    <a:lnTo>
                      <a:pt x="8040" y="3979"/>
                    </a:lnTo>
                    <a:lnTo>
                      <a:pt x="7253" y="5015"/>
                    </a:lnTo>
                    <a:lnTo>
                      <a:pt x="7253" y="5015"/>
                    </a:lnTo>
                    <a:lnTo>
                      <a:pt x="6465" y="6092"/>
                    </a:lnTo>
                    <a:lnTo>
                      <a:pt x="5719" y="7170"/>
                    </a:lnTo>
                    <a:lnTo>
                      <a:pt x="5719" y="7170"/>
                    </a:lnTo>
                    <a:lnTo>
                      <a:pt x="5056" y="8247"/>
                    </a:lnTo>
                    <a:lnTo>
                      <a:pt x="4434" y="9325"/>
                    </a:lnTo>
                    <a:lnTo>
                      <a:pt x="3896" y="10444"/>
                    </a:lnTo>
                    <a:lnTo>
                      <a:pt x="3440" y="11604"/>
                    </a:lnTo>
                    <a:lnTo>
                      <a:pt x="3440" y="11604"/>
                    </a:lnTo>
                    <a:lnTo>
                      <a:pt x="3315" y="12143"/>
                    </a:lnTo>
                    <a:lnTo>
                      <a:pt x="3274" y="12226"/>
                    </a:lnTo>
                    <a:lnTo>
                      <a:pt x="3274" y="12226"/>
                    </a:lnTo>
                    <a:lnTo>
                      <a:pt x="3274" y="12309"/>
                    </a:lnTo>
                    <a:lnTo>
                      <a:pt x="3274" y="12309"/>
                    </a:lnTo>
                    <a:lnTo>
                      <a:pt x="3357" y="12682"/>
                    </a:lnTo>
                    <a:lnTo>
                      <a:pt x="3523" y="13013"/>
                    </a:lnTo>
                    <a:lnTo>
                      <a:pt x="3523" y="13013"/>
                    </a:lnTo>
                    <a:lnTo>
                      <a:pt x="3854" y="13552"/>
                    </a:lnTo>
                    <a:lnTo>
                      <a:pt x="4186" y="14049"/>
                    </a:lnTo>
                    <a:lnTo>
                      <a:pt x="4559" y="14547"/>
                    </a:lnTo>
                    <a:lnTo>
                      <a:pt x="4932" y="15003"/>
                    </a:lnTo>
                    <a:lnTo>
                      <a:pt x="4932" y="15003"/>
                    </a:lnTo>
                    <a:lnTo>
                      <a:pt x="5844" y="15997"/>
                    </a:lnTo>
                    <a:lnTo>
                      <a:pt x="6755" y="16950"/>
                    </a:lnTo>
                    <a:lnTo>
                      <a:pt x="7708" y="17904"/>
                    </a:lnTo>
                    <a:lnTo>
                      <a:pt x="8703" y="18815"/>
                    </a:lnTo>
                    <a:lnTo>
                      <a:pt x="8703" y="18815"/>
                    </a:lnTo>
                    <a:lnTo>
                      <a:pt x="8703" y="18815"/>
                    </a:lnTo>
                    <a:lnTo>
                      <a:pt x="8827" y="18981"/>
                    </a:lnTo>
                    <a:lnTo>
                      <a:pt x="8910" y="19105"/>
                    </a:lnTo>
                    <a:lnTo>
                      <a:pt x="8993" y="19271"/>
                    </a:lnTo>
                    <a:lnTo>
                      <a:pt x="8993" y="19478"/>
                    </a:lnTo>
                    <a:lnTo>
                      <a:pt x="8993" y="19644"/>
                    </a:lnTo>
                    <a:lnTo>
                      <a:pt x="8952" y="19810"/>
                    </a:lnTo>
                    <a:lnTo>
                      <a:pt x="8869" y="19976"/>
                    </a:lnTo>
                    <a:lnTo>
                      <a:pt x="8745" y="20100"/>
                    </a:lnTo>
                    <a:lnTo>
                      <a:pt x="8745" y="20100"/>
                    </a:lnTo>
                    <a:lnTo>
                      <a:pt x="8620" y="20224"/>
                    </a:lnTo>
                    <a:lnTo>
                      <a:pt x="8496" y="20307"/>
                    </a:lnTo>
                    <a:lnTo>
                      <a:pt x="8206" y="20390"/>
                    </a:lnTo>
                    <a:lnTo>
                      <a:pt x="7916" y="20390"/>
                    </a:lnTo>
                    <a:lnTo>
                      <a:pt x="7791" y="20349"/>
                    </a:lnTo>
                    <a:lnTo>
                      <a:pt x="7626" y="20266"/>
                    </a:lnTo>
                    <a:lnTo>
                      <a:pt x="7626" y="20266"/>
                    </a:lnTo>
                    <a:lnTo>
                      <a:pt x="6382" y="19561"/>
                    </a:lnTo>
                    <a:lnTo>
                      <a:pt x="5180" y="18774"/>
                    </a:lnTo>
                    <a:lnTo>
                      <a:pt x="4061" y="17904"/>
                    </a:lnTo>
                    <a:lnTo>
                      <a:pt x="2943" y="16950"/>
                    </a:lnTo>
                    <a:lnTo>
                      <a:pt x="2943" y="16950"/>
                    </a:lnTo>
                    <a:lnTo>
                      <a:pt x="2362" y="16453"/>
                    </a:lnTo>
                    <a:lnTo>
                      <a:pt x="1824" y="15873"/>
                    </a:lnTo>
                    <a:lnTo>
                      <a:pt x="1326" y="15293"/>
                    </a:lnTo>
                    <a:lnTo>
                      <a:pt x="870" y="14630"/>
                    </a:lnTo>
                    <a:lnTo>
                      <a:pt x="870" y="14630"/>
                    </a:lnTo>
                    <a:lnTo>
                      <a:pt x="580" y="14215"/>
                    </a:lnTo>
                    <a:lnTo>
                      <a:pt x="373" y="13801"/>
                    </a:lnTo>
                    <a:lnTo>
                      <a:pt x="207" y="13303"/>
                    </a:lnTo>
                    <a:lnTo>
                      <a:pt x="83" y="12848"/>
                    </a:lnTo>
                    <a:lnTo>
                      <a:pt x="83" y="12848"/>
                    </a:lnTo>
                    <a:lnTo>
                      <a:pt x="0" y="12516"/>
                    </a:lnTo>
                    <a:lnTo>
                      <a:pt x="0" y="12184"/>
                    </a:lnTo>
                    <a:lnTo>
                      <a:pt x="0" y="12184"/>
                    </a:lnTo>
                    <a:lnTo>
                      <a:pt x="0" y="11853"/>
                    </a:lnTo>
                    <a:lnTo>
                      <a:pt x="0" y="11853"/>
                    </a:lnTo>
                    <a:lnTo>
                      <a:pt x="0" y="11687"/>
                    </a:lnTo>
                    <a:lnTo>
                      <a:pt x="41" y="11604"/>
                    </a:lnTo>
                    <a:lnTo>
                      <a:pt x="41" y="11604"/>
                    </a:lnTo>
                    <a:lnTo>
                      <a:pt x="166" y="10775"/>
                    </a:lnTo>
                    <a:lnTo>
                      <a:pt x="166" y="10775"/>
                    </a:lnTo>
                    <a:lnTo>
                      <a:pt x="373" y="10029"/>
                    </a:lnTo>
                    <a:lnTo>
                      <a:pt x="622" y="9283"/>
                    </a:lnTo>
                    <a:lnTo>
                      <a:pt x="912" y="8579"/>
                    </a:lnTo>
                    <a:lnTo>
                      <a:pt x="1243" y="7833"/>
                    </a:lnTo>
                    <a:lnTo>
                      <a:pt x="1243" y="7833"/>
                    </a:lnTo>
                    <a:lnTo>
                      <a:pt x="1906" y="6548"/>
                    </a:lnTo>
                    <a:lnTo>
                      <a:pt x="2652" y="5263"/>
                    </a:lnTo>
                    <a:lnTo>
                      <a:pt x="2652" y="5263"/>
                    </a:lnTo>
                    <a:lnTo>
                      <a:pt x="3440" y="4020"/>
                    </a:lnTo>
                    <a:lnTo>
                      <a:pt x="4269" y="2860"/>
                    </a:lnTo>
                    <a:lnTo>
                      <a:pt x="4269" y="2860"/>
                    </a:lnTo>
                    <a:lnTo>
                      <a:pt x="5139" y="1699"/>
                    </a:lnTo>
                    <a:lnTo>
                      <a:pt x="6092" y="580"/>
                    </a:lnTo>
                    <a:lnTo>
                      <a:pt x="6092" y="580"/>
                    </a:lnTo>
                    <a:lnTo>
                      <a:pt x="6382" y="332"/>
                    </a:lnTo>
                    <a:lnTo>
                      <a:pt x="6672" y="166"/>
                    </a:lnTo>
                    <a:lnTo>
                      <a:pt x="7004" y="42"/>
                    </a:lnTo>
                    <a:lnTo>
                      <a:pt x="7377" y="0"/>
                    </a:lnTo>
                    <a:lnTo>
                      <a:pt x="7708" y="0"/>
                    </a:lnTo>
                    <a:lnTo>
                      <a:pt x="8040" y="83"/>
                    </a:lnTo>
                    <a:lnTo>
                      <a:pt x="8372" y="249"/>
                    </a:lnTo>
                    <a:lnTo>
                      <a:pt x="8662" y="456"/>
                    </a:lnTo>
                    <a:lnTo>
                      <a:pt x="8662" y="456"/>
                    </a:lnTo>
                    <a:lnTo>
                      <a:pt x="8910" y="746"/>
                    </a:lnTo>
                    <a:lnTo>
                      <a:pt x="9076" y="1036"/>
                    </a:lnTo>
                    <a:lnTo>
                      <a:pt x="9200" y="1326"/>
                    </a:lnTo>
                    <a:lnTo>
                      <a:pt x="9242" y="1658"/>
                    </a:lnTo>
                    <a:lnTo>
                      <a:pt x="9242" y="1989"/>
                    </a:lnTo>
                    <a:lnTo>
                      <a:pt x="9200" y="2321"/>
                    </a:lnTo>
                    <a:lnTo>
                      <a:pt x="9076" y="2653"/>
                    </a:lnTo>
                    <a:lnTo>
                      <a:pt x="8869" y="2943"/>
                    </a:lnTo>
                    <a:lnTo>
                      <a:pt x="8869" y="29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a:off x="4517100" y="2251900"/>
                <a:ext cx="157525" cy="225875"/>
              </a:xfrm>
              <a:custGeom>
                <a:avLst/>
                <a:gdLst/>
                <a:ahLst/>
                <a:cxnLst/>
                <a:rect l="l" t="t" r="r" b="b"/>
                <a:pathLst>
                  <a:path w="6301" h="9035" extrusionOk="0">
                    <a:moveTo>
                      <a:pt x="4270" y="0"/>
                    </a:moveTo>
                    <a:lnTo>
                      <a:pt x="3814" y="41"/>
                    </a:lnTo>
                    <a:lnTo>
                      <a:pt x="3399" y="124"/>
                    </a:lnTo>
                    <a:lnTo>
                      <a:pt x="3026" y="207"/>
                    </a:lnTo>
                    <a:lnTo>
                      <a:pt x="2653" y="332"/>
                    </a:lnTo>
                    <a:lnTo>
                      <a:pt x="2322" y="497"/>
                    </a:lnTo>
                    <a:lnTo>
                      <a:pt x="2032" y="663"/>
                    </a:lnTo>
                    <a:lnTo>
                      <a:pt x="1742" y="829"/>
                    </a:lnTo>
                    <a:lnTo>
                      <a:pt x="1493" y="1036"/>
                    </a:lnTo>
                    <a:lnTo>
                      <a:pt x="1037" y="1533"/>
                    </a:lnTo>
                    <a:lnTo>
                      <a:pt x="664" y="2031"/>
                    </a:lnTo>
                    <a:lnTo>
                      <a:pt x="332" y="2611"/>
                    </a:lnTo>
                    <a:lnTo>
                      <a:pt x="1" y="3191"/>
                    </a:lnTo>
                    <a:lnTo>
                      <a:pt x="167" y="3606"/>
                    </a:lnTo>
                    <a:lnTo>
                      <a:pt x="374" y="4061"/>
                    </a:lnTo>
                    <a:lnTo>
                      <a:pt x="954" y="5056"/>
                    </a:lnTo>
                    <a:lnTo>
                      <a:pt x="1617" y="6009"/>
                    </a:lnTo>
                    <a:lnTo>
                      <a:pt x="2322" y="6962"/>
                    </a:lnTo>
                    <a:lnTo>
                      <a:pt x="2985" y="7750"/>
                    </a:lnTo>
                    <a:lnTo>
                      <a:pt x="3524" y="8413"/>
                    </a:lnTo>
                    <a:lnTo>
                      <a:pt x="4062" y="9035"/>
                    </a:lnTo>
                    <a:lnTo>
                      <a:pt x="4228" y="8620"/>
                    </a:lnTo>
                    <a:lnTo>
                      <a:pt x="4725" y="7584"/>
                    </a:lnTo>
                    <a:lnTo>
                      <a:pt x="5057" y="6880"/>
                    </a:lnTo>
                    <a:lnTo>
                      <a:pt x="5347" y="6092"/>
                    </a:lnTo>
                    <a:lnTo>
                      <a:pt x="5637" y="5263"/>
                    </a:lnTo>
                    <a:lnTo>
                      <a:pt x="5927" y="4393"/>
                    </a:lnTo>
                    <a:lnTo>
                      <a:pt x="6134" y="3564"/>
                    </a:lnTo>
                    <a:lnTo>
                      <a:pt x="6259" y="2735"/>
                    </a:lnTo>
                    <a:lnTo>
                      <a:pt x="6300" y="2321"/>
                    </a:lnTo>
                    <a:lnTo>
                      <a:pt x="6300" y="1948"/>
                    </a:lnTo>
                    <a:lnTo>
                      <a:pt x="6259" y="1616"/>
                    </a:lnTo>
                    <a:lnTo>
                      <a:pt x="6217" y="1285"/>
                    </a:lnTo>
                    <a:lnTo>
                      <a:pt x="6134" y="995"/>
                    </a:lnTo>
                    <a:lnTo>
                      <a:pt x="6010" y="705"/>
                    </a:lnTo>
                    <a:lnTo>
                      <a:pt x="5844" y="497"/>
                    </a:lnTo>
                    <a:lnTo>
                      <a:pt x="5637" y="290"/>
                    </a:lnTo>
                    <a:lnTo>
                      <a:pt x="5347" y="166"/>
                    </a:lnTo>
                    <a:lnTo>
                      <a:pt x="5057" y="41"/>
                    </a:lnTo>
                    <a:lnTo>
                      <a:pt x="468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2"/>
              <p:cNvSpPr/>
              <p:nvPr/>
            </p:nvSpPr>
            <p:spPr>
              <a:xfrm>
                <a:off x="4641450" y="2405225"/>
                <a:ext cx="795725" cy="832000"/>
              </a:xfrm>
              <a:custGeom>
                <a:avLst/>
                <a:gdLst/>
                <a:ahLst/>
                <a:cxnLst/>
                <a:rect l="l" t="t" r="r" b="b"/>
                <a:pathLst>
                  <a:path w="31829" h="33280" extrusionOk="0">
                    <a:moveTo>
                      <a:pt x="23084" y="1"/>
                    </a:move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2"/>
              <p:cNvSpPr/>
              <p:nvPr/>
            </p:nvSpPr>
            <p:spPr>
              <a:xfrm>
                <a:off x="4641450" y="2405225"/>
                <a:ext cx="795725" cy="832000"/>
              </a:xfrm>
              <a:custGeom>
                <a:avLst/>
                <a:gdLst/>
                <a:ahLst/>
                <a:cxnLst/>
                <a:rect l="l" t="t" r="r" b="b"/>
                <a:pathLst>
                  <a:path w="31829" h="33280" fill="none" extrusionOk="0">
                    <a:moveTo>
                      <a:pt x="27477" y="1451"/>
                    </a:move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2"/>
              <p:cNvSpPr/>
              <p:nvPr/>
            </p:nvSpPr>
            <p:spPr>
              <a:xfrm>
                <a:off x="4641450" y="2405225"/>
                <a:ext cx="795725" cy="832000"/>
              </a:xfrm>
              <a:custGeom>
                <a:avLst/>
                <a:gdLst/>
                <a:ahLst/>
                <a:cxnLst/>
                <a:rect l="l" t="t" r="r" b="b"/>
                <a:pathLst>
                  <a:path w="31829" h="33280" extrusionOk="0">
                    <a:moveTo>
                      <a:pt x="22752" y="1"/>
                    </a:moveTo>
                    <a:lnTo>
                      <a:pt x="21882" y="42"/>
                    </a:lnTo>
                    <a:lnTo>
                      <a:pt x="21012" y="208"/>
                    </a:lnTo>
                    <a:lnTo>
                      <a:pt x="20141" y="415"/>
                    </a:lnTo>
                    <a:lnTo>
                      <a:pt x="19313" y="747"/>
                    </a:lnTo>
                    <a:lnTo>
                      <a:pt x="18484" y="1120"/>
                    </a:lnTo>
                    <a:lnTo>
                      <a:pt x="17696" y="1617"/>
                    </a:lnTo>
                    <a:lnTo>
                      <a:pt x="16950" y="2156"/>
                    </a:lnTo>
                    <a:lnTo>
                      <a:pt x="16246" y="2777"/>
                    </a:lnTo>
                    <a:lnTo>
                      <a:pt x="15748" y="3316"/>
                    </a:lnTo>
                    <a:lnTo>
                      <a:pt x="15293" y="3855"/>
                    </a:lnTo>
                    <a:lnTo>
                      <a:pt x="14878" y="4435"/>
                    </a:lnTo>
                    <a:lnTo>
                      <a:pt x="14464" y="5098"/>
                    </a:lnTo>
                    <a:lnTo>
                      <a:pt x="14298" y="4974"/>
                    </a:lnTo>
                    <a:lnTo>
                      <a:pt x="13759" y="4642"/>
                    </a:lnTo>
                    <a:lnTo>
                      <a:pt x="13220" y="4394"/>
                    </a:lnTo>
                    <a:lnTo>
                      <a:pt x="12640" y="4145"/>
                    </a:lnTo>
                    <a:lnTo>
                      <a:pt x="12101" y="3979"/>
                    </a:lnTo>
                    <a:lnTo>
                      <a:pt x="11521" y="3813"/>
                    </a:lnTo>
                    <a:lnTo>
                      <a:pt x="10941" y="3730"/>
                    </a:lnTo>
                    <a:lnTo>
                      <a:pt x="10361" y="3689"/>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160" y="9284"/>
                    </a:lnTo>
                    <a:lnTo>
                      <a:pt x="912" y="9864"/>
                    </a:lnTo>
                    <a:lnTo>
                      <a:pt x="663" y="10444"/>
                    </a:lnTo>
                    <a:lnTo>
                      <a:pt x="456" y="11024"/>
                    </a:lnTo>
                    <a:lnTo>
                      <a:pt x="249" y="11853"/>
                    </a:lnTo>
                    <a:lnTo>
                      <a:pt x="83" y="12724"/>
                    </a:lnTo>
                    <a:lnTo>
                      <a:pt x="0" y="13511"/>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160"/>
                    </a:lnTo>
                    <a:lnTo>
                      <a:pt x="31745" y="8414"/>
                    </a:lnTo>
                    <a:lnTo>
                      <a:pt x="31621" y="7668"/>
                    </a:lnTo>
                    <a:lnTo>
                      <a:pt x="31414" y="6922"/>
                    </a:lnTo>
                    <a:lnTo>
                      <a:pt x="31207" y="6217"/>
                    </a:lnTo>
                    <a:lnTo>
                      <a:pt x="30917" y="5513"/>
                    </a:lnTo>
                    <a:lnTo>
                      <a:pt x="30585" y="4849"/>
                    </a:lnTo>
                    <a:lnTo>
                      <a:pt x="30212" y="4186"/>
                    </a:lnTo>
                    <a:lnTo>
                      <a:pt x="29715" y="3523"/>
                    </a:lnTo>
                    <a:lnTo>
                      <a:pt x="29176" y="2902"/>
                    </a:lnTo>
                    <a:lnTo>
                      <a:pt x="28596" y="2321"/>
                    </a:lnTo>
                    <a:lnTo>
                      <a:pt x="27974" y="1783"/>
                    </a:lnTo>
                    <a:lnTo>
                      <a:pt x="27477" y="1451"/>
                    </a:lnTo>
                    <a:lnTo>
                      <a:pt x="26938" y="1120"/>
                    </a:lnTo>
                    <a:lnTo>
                      <a:pt x="26358" y="829"/>
                    </a:lnTo>
                    <a:lnTo>
                      <a:pt x="25778" y="581"/>
                    </a:lnTo>
                    <a:lnTo>
                      <a:pt x="25197" y="374"/>
                    </a:lnTo>
                    <a:lnTo>
                      <a:pt x="24576" y="208"/>
                    </a:lnTo>
                    <a:lnTo>
                      <a:pt x="23996" y="84"/>
                    </a:lnTo>
                    <a:lnTo>
                      <a:pt x="23374" y="42"/>
                    </a:lnTo>
                    <a:lnTo>
                      <a:pt x="22752" y="1"/>
                    </a:lnTo>
                    <a:close/>
                  </a:path>
                </a:pathLst>
              </a:custGeom>
              <a:solidFill>
                <a:srgbClr val="F4F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4641450" y="2405225"/>
                <a:ext cx="795725" cy="832000"/>
              </a:xfrm>
              <a:custGeom>
                <a:avLst/>
                <a:gdLst/>
                <a:ahLst/>
                <a:cxnLst/>
                <a:rect l="l" t="t" r="r" b="b"/>
                <a:pathLst>
                  <a:path w="31829" h="33280" fill="none" extrusionOk="0">
                    <a:moveTo>
                      <a:pt x="22752" y="1"/>
                    </a:moveTo>
                    <a:lnTo>
                      <a:pt x="22752" y="1"/>
                    </a:lnTo>
                    <a:lnTo>
                      <a:pt x="21882" y="42"/>
                    </a:lnTo>
                    <a:lnTo>
                      <a:pt x="21012" y="208"/>
                    </a:lnTo>
                    <a:lnTo>
                      <a:pt x="20141" y="415"/>
                    </a:lnTo>
                    <a:lnTo>
                      <a:pt x="19313" y="747"/>
                    </a:lnTo>
                    <a:lnTo>
                      <a:pt x="18484" y="1120"/>
                    </a:lnTo>
                    <a:lnTo>
                      <a:pt x="17696" y="1617"/>
                    </a:lnTo>
                    <a:lnTo>
                      <a:pt x="16950" y="2156"/>
                    </a:lnTo>
                    <a:lnTo>
                      <a:pt x="16246" y="2777"/>
                    </a:lnTo>
                    <a:lnTo>
                      <a:pt x="16246" y="2777"/>
                    </a:lnTo>
                    <a:lnTo>
                      <a:pt x="15748" y="3316"/>
                    </a:lnTo>
                    <a:lnTo>
                      <a:pt x="15293" y="3855"/>
                    </a:lnTo>
                    <a:lnTo>
                      <a:pt x="14878" y="4435"/>
                    </a:lnTo>
                    <a:lnTo>
                      <a:pt x="14464" y="5098"/>
                    </a:lnTo>
                    <a:lnTo>
                      <a:pt x="14464" y="5098"/>
                    </a:lnTo>
                    <a:lnTo>
                      <a:pt x="14298" y="4974"/>
                    </a:lnTo>
                    <a:lnTo>
                      <a:pt x="14298" y="4974"/>
                    </a:lnTo>
                    <a:lnTo>
                      <a:pt x="13759" y="4642"/>
                    </a:lnTo>
                    <a:lnTo>
                      <a:pt x="13220" y="4394"/>
                    </a:lnTo>
                    <a:lnTo>
                      <a:pt x="12640" y="4145"/>
                    </a:lnTo>
                    <a:lnTo>
                      <a:pt x="12101" y="3979"/>
                    </a:lnTo>
                    <a:lnTo>
                      <a:pt x="11521" y="3813"/>
                    </a:lnTo>
                    <a:lnTo>
                      <a:pt x="10941" y="3730"/>
                    </a:lnTo>
                    <a:lnTo>
                      <a:pt x="10361" y="3689"/>
                    </a:lnTo>
                    <a:lnTo>
                      <a:pt x="9739" y="3648"/>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492" y="8704"/>
                    </a:lnTo>
                    <a:lnTo>
                      <a:pt x="1160" y="9284"/>
                    </a:lnTo>
                    <a:lnTo>
                      <a:pt x="912" y="9864"/>
                    </a:lnTo>
                    <a:lnTo>
                      <a:pt x="663" y="10444"/>
                    </a:lnTo>
                    <a:lnTo>
                      <a:pt x="456" y="11024"/>
                    </a:lnTo>
                    <a:lnTo>
                      <a:pt x="456" y="11024"/>
                    </a:lnTo>
                    <a:lnTo>
                      <a:pt x="249" y="11853"/>
                    </a:lnTo>
                    <a:lnTo>
                      <a:pt x="83" y="12724"/>
                    </a:lnTo>
                    <a:lnTo>
                      <a:pt x="83" y="12724"/>
                    </a:lnTo>
                    <a:lnTo>
                      <a:pt x="0" y="13511"/>
                    </a:lnTo>
                    <a:lnTo>
                      <a:pt x="0" y="14298"/>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947"/>
                    </a:lnTo>
                    <a:lnTo>
                      <a:pt x="31828" y="9160"/>
                    </a:lnTo>
                    <a:lnTo>
                      <a:pt x="31745" y="8414"/>
                    </a:lnTo>
                    <a:lnTo>
                      <a:pt x="31621" y="7668"/>
                    </a:lnTo>
                    <a:lnTo>
                      <a:pt x="31414" y="6922"/>
                    </a:lnTo>
                    <a:lnTo>
                      <a:pt x="31207" y="6217"/>
                    </a:lnTo>
                    <a:lnTo>
                      <a:pt x="30917" y="5513"/>
                    </a:lnTo>
                    <a:lnTo>
                      <a:pt x="30585" y="4849"/>
                    </a:lnTo>
                    <a:lnTo>
                      <a:pt x="30212" y="4186"/>
                    </a:lnTo>
                    <a:lnTo>
                      <a:pt x="30212" y="4186"/>
                    </a:lnTo>
                    <a:lnTo>
                      <a:pt x="29715" y="3523"/>
                    </a:lnTo>
                    <a:lnTo>
                      <a:pt x="29176" y="2902"/>
                    </a:lnTo>
                    <a:lnTo>
                      <a:pt x="28596" y="2321"/>
                    </a:lnTo>
                    <a:lnTo>
                      <a:pt x="27974" y="1783"/>
                    </a:lnTo>
                    <a:lnTo>
                      <a:pt x="27974" y="1783"/>
                    </a:lnTo>
                    <a:lnTo>
                      <a:pt x="27477" y="1451"/>
                    </a:lnTo>
                    <a:lnTo>
                      <a:pt x="27477" y="1451"/>
                    </a:lnTo>
                    <a:lnTo>
                      <a:pt x="26938" y="1120"/>
                    </a:lnTo>
                    <a:lnTo>
                      <a:pt x="26358" y="829"/>
                    </a:lnTo>
                    <a:lnTo>
                      <a:pt x="25778" y="581"/>
                    </a:lnTo>
                    <a:lnTo>
                      <a:pt x="25197" y="374"/>
                    </a:lnTo>
                    <a:lnTo>
                      <a:pt x="24576" y="208"/>
                    </a:lnTo>
                    <a:lnTo>
                      <a:pt x="23996" y="84"/>
                    </a:lnTo>
                    <a:lnTo>
                      <a:pt x="23374" y="42"/>
                    </a:lnTo>
                    <a:lnTo>
                      <a:pt x="227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2"/>
              <p:cNvSpPr/>
              <p:nvPr/>
            </p:nvSpPr>
            <p:spPr>
              <a:xfrm>
                <a:off x="4686000" y="2454950"/>
                <a:ext cx="706625" cy="715975"/>
              </a:xfrm>
              <a:custGeom>
                <a:avLst/>
                <a:gdLst/>
                <a:ahLst/>
                <a:cxnLst/>
                <a:rect l="l" t="t" r="r" b="b"/>
                <a:pathLst>
                  <a:path w="28265" h="28639" extrusionOk="0">
                    <a:moveTo>
                      <a:pt x="20473" y="1"/>
                    </a:moveTo>
                    <a:lnTo>
                      <a:pt x="19727" y="84"/>
                    </a:lnTo>
                    <a:lnTo>
                      <a:pt x="18981" y="250"/>
                    </a:lnTo>
                    <a:lnTo>
                      <a:pt x="18235" y="540"/>
                    </a:lnTo>
                    <a:lnTo>
                      <a:pt x="17531" y="871"/>
                    </a:lnTo>
                    <a:lnTo>
                      <a:pt x="16867" y="1244"/>
                    </a:lnTo>
                    <a:lnTo>
                      <a:pt x="16204" y="1700"/>
                    </a:lnTo>
                    <a:lnTo>
                      <a:pt x="15624" y="2239"/>
                    </a:lnTo>
                    <a:lnTo>
                      <a:pt x="15085" y="2819"/>
                    </a:lnTo>
                    <a:lnTo>
                      <a:pt x="14630" y="3441"/>
                    </a:lnTo>
                    <a:lnTo>
                      <a:pt x="14215" y="4104"/>
                    </a:lnTo>
                    <a:lnTo>
                      <a:pt x="13262" y="5803"/>
                    </a:lnTo>
                    <a:lnTo>
                      <a:pt x="11729" y="4808"/>
                    </a:lnTo>
                    <a:lnTo>
                      <a:pt x="11107" y="4394"/>
                    </a:lnTo>
                    <a:lnTo>
                      <a:pt x="10402" y="4104"/>
                    </a:lnTo>
                    <a:lnTo>
                      <a:pt x="9698" y="3855"/>
                    </a:lnTo>
                    <a:lnTo>
                      <a:pt x="8952" y="3731"/>
                    </a:lnTo>
                    <a:lnTo>
                      <a:pt x="8206" y="3648"/>
                    </a:lnTo>
                    <a:lnTo>
                      <a:pt x="7460" y="3648"/>
                    </a:lnTo>
                    <a:lnTo>
                      <a:pt x="6714" y="3731"/>
                    </a:lnTo>
                    <a:lnTo>
                      <a:pt x="6009" y="3897"/>
                    </a:lnTo>
                    <a:lnTo>
                      <a:pt x="5222" y="4145"/>
                    </a:lnTo>
                    <a:lnTo>
                      <a:pt x="4517" y="4477"/>
                    </a:lnTo>
                    <a:lnTo>
                      <a:pt x="3854" y="4891"/>
                    </a:lnTo>
                    <a:lnTo>
                      <a:pt x="3233" y="5347"/>
                    </a:lnTo>
                    <a:lnTo>
                      <a:pt x="2652" y="5844"/>
                    </a:lnTo>
                    <a:lnTo>
                      <a:pt x="2114" y="6425"/>
                    </a:lnTo>
                    <a:lnTo>
                      <a:pt x="1616" y="7046"/>
                    </a:lnTo>
                    <a:lnTo>
                      <a:pt x="1202" y="7751"/>
                    </a:lnTo>
                    <a:lnTo>
                      <a:pt x="829" y="8455"/>
                    </a:lnTo>
                    <a:lnTo>
                      <a:pt x="539" y="9243"/>
                    </a:lnTo>
                    <a:lnTo>
                      <a:pt x="290" y="9989"/>
                    </a:lnTo>
                    <a:lnTo>
                      <a:pt x="124" y="10818"/>
                    </a:lnTo>
                    <a:lnTo>
                      <a:pt x="42" y="11605"/>
                    </a:lnTo>
                    <a:lnTo>
                      <a:pt x="0" y="12434"/>
                    </a:lnTo>
                    <a:lnTo>
                      <a:pt x="42" y="13221"/>
                    </a:lnTo>
                    <a:lnTo>
                      <a:pt x="166" y="14050"/>
                    </a:lnTo>
                    <a:lnTo>
                      <a:pt x="373" y="14796"/>
                    </a:lnTo>
                    <a:lnTo>
                      <a:pt x="622" y="15542"/>
                    </a:lnTo>
                    <a:lnTo>
                      <a:pt x="953" y="16247"/>
                    </a:lnTo>
                    <a:lnTo>
                      <a:pt x="1326" y="16951"/>
                    </a:lnTo>
                    <a:lnTo>
                      <a:pt x="1782" y="17573"/>
                    </a:lnTo>
                    <a:lnTo>
                      <a:pt x="2321" y="18153"/>
                    </a:lnTo>
                    <a:lnTo>
                      <a:pt x="2901" y="18692"/>
                    </a:lnTo>
                    <a:lnTo>
                      <a:pt x="3523" y="19148"/>
                    </a:lnTo>
                    <a:lnTo>
                      <a:pt x="17904" y="28638"/>
                    </a:lnTo>
                    <a:lnTo>
                      <a:pt x="27062" y="12600"/>
                    </a:lnTo>
                    <a:lnTo>
                      <a:pt x="27435" y="11812"/>
                    </a:lnTo>
                    <a:lnTo>
                      <a:pt x="27767" y="11066"/>
                    </a:lnTo>
                    <a:lnTo>
                      <a:pt x="28016" y="10237"/>
                    </a:lnTo>
                    <a:lnTo>
                      <a:pt x="28140" y="9450"/>
                    </a:lnTo>
                    <a:lnTo>
                      <a:pt x="28264" y="8662"/>
                    </a:lnTo>
                    <a:lnTo>
                      <a:pt x="28264" y="7834"/>
                    </a:lnTo>
                    <a:lnTo>
                      <a:pt x="28223" y="7046"/>
                    </a:lnTo>
                    <a:lnTo>
                      <a:pt x="28099" y="6259"/>
                    </a:lnTo>
                    <a:lnTo>
                      <a:pt x="27891" y="5471"/>
                    </a:lnTo>
                    <a:lnTo>
                      <a:pt x="27643" y="4767"/>
                    </a:lnTo>
                    <a:lnTo>
                      <a:pt x="27311" y="4021"/>
                    </a:lnTo>
                    <a:lnTo>
                      <a:pt x="26938" y="3358"/>
                    </a:lnTo>
                    <a:lnTo>
                      <a:pt x="26482" y="2736"/>
                    </a:lnTo>
                    <a:lnTo>
                      <a:pt x="25943" y="2156"/>
                    </a:lnTo>
                    <a:lnTo>
                      <a:pt x="25363" y="1617"/>
                    </a:lnTo>
                    <a:lnTo>
                      <a:pt x="24742" y="1161"/>
                    </a:lnTo>
                    <a:lnTo>
                      <a:pt x="24079" y="788"/>
                    </a:lnTo>
                    <a:lnTo>
                      <a:pt x="23415" y="457"/>
                    </a:lnTo>
                    <a:lnTo>
                      <a:pt x="22711" y="208"/>
                    </a:lnTo>
                    <a:lnTo>
                      <a:pt x="21965" y="84"/>
                    </a:lnTo>
                    <a:lnTo>
                      <a:pt x="21219"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2"/>
              <p:cNvSpPr/>
              <p:nvPr/>
            </p:nvSpPr>
            <p:spPr>
              <a:xfrm>
                <a:off x="4969875" y="2625900"/>
                <a:ext cx="183400" cy="386500"/>
              </a:xfrm>
              <a:custGeom>
                <a:avLst/>
                <a:gdLst/>
                <a:ahLst/>
                <a:cxnLst/>
                <a:rect l="l" t="t" r="r" b="b"/>
                <a:pathLst>
                  <a:path w="7336" h="15460" extrusionOk="0">
                    <a:moveTo>
                      <a:pt x="4476" y="1"/>
                    </a:moveTo>
                    <a:lnTo>
                      <a:pt x="1" y="1244"/>
                    </a:lnTo>
                    <a:lnTo>
                      <a:pt x="2860" y="15459"/>
                    </a:lnTo>
                    <a:lnTo>
                      <a:pt x="7336" y="14216"/>
                    </a:lnTo>
                    <a:lnTo>
                      <a:pt x="4476" y="1"/>
                    </a:lnTo>
                    <a:close/>
                  </a:path>
                </a:pathLst>
              </a:custGeom>
              <a:solidFill>
                <a:srgbClr val="FC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4885950" y="2712950"/>
                <a:ext cx="352300" cy="212425"/>
              </a:xfrm>
              <a:custGeom>
                <a:avLst/>
                <a:gdLst/>
                <a:ahLst/>
                <a:cxnLst/>
                <a:rect l="l" t="t" r="r" b="b"/>
                <a:pathLst>
                  <a:path w="14092" h="8497" extrusionOk="0">
                    <a:moveTo>
                      <a:pt x="13097" y="0"/>
                    </a:moveTo>
                    <a:lnTo>
                      <a:pt x="1" y="3647"/>
                    </a:lnTo>
                    <a:lnTo>
                      <a:pt x="954" y="8496"/>
                    </a:lnTo>
                    <a:lnTo>
                      <a:pt x="14091" y="4849"/>
                    </a:lnTo>
                    <a:lnTo>
                      <a:pt x="13097" y="0"/>
                    </a:lnTo>
                    <a:close/>
                  </a:path>
                </a:pathLst>
              </a:custGeom>
              <a:solidFill>
                <a:srgbClr val="FC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4580300" y="2758525"/>
                <a:ext cx="107775" cy="69450"/>
              </a:xfrm>
              <a:custGeom>
                <a:avLst/>
                <a:gdLst/>
                <a:ahLst/>
                <a:cxnLst/>
                <a:rect l="l" t="t" r="r" b="b"/>
                <a:pathLst>
                  <a:path w="4311" h="2778" extrusionOk="0">
                    <a:moveTo>
                      <a:pt x="913" y="1"/>
                    </a:moveTo>
                    <a:lnTo>
                      <a:pt x="1" y="871"/>
                    </a:lnTo>
                    <a:lnTo>
                      <a:pt x="125" y="1120"/>
                    </a:lnTo>
                    <a:lnTo>
                      <a:pt x="250" y="1368"/>
                    </a:lnTo>
                    <a:lnTo>
                      <a:pt x="415" y="1576"/>
                    </a:lnTo>
                    <a:lnTo>
                      <a:pt x="623" y="1783"/>
                    </a:lnTo>
                    <a:lnTo>
                      <a:pt x="1037" y="2114"/>
                    </a:lnTo>
                    <a:lnTo>
                      <a:pt x="1451" y="2363"/>
                    </a:lnTo>
                    <a:lnTo>
                      <a:pt x="1866" y="2570"/>
                    </a:lnTo>
                    <a:lnTo>
                      <a:pt x="2239" y="2694"/>
                    </a:lnTo>
                    <a:lnTo>
                      <a:pt x="2529" y="2777"/>
                    </a:lnTo>
                    <a:lnTo>
                      <a:pt x="4311" y="84"/>
                    </a:lnTo>
                    <a:lnTo>
                      <a:pt x="91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4643500" y="2760600"/>
                <a:ext cx="81875" cy="94300"/>
              </a:xfrm>
              <a:custGeom>
                <a:avLst/>
                <a:gdLst/>
                <a:ahLst/>
                <a:cxnLst/>
                <a:rect l="l" t="t" r="r" b="b"/>
                <a:pathLst>
                  <a:path w="3275" h="3772" extrusionOk="0">
                    <a:moveTo>
                      <a:pt x="1783" y="1"/>
                    </a:moveTo>
                    <a:lnTo>
                      <a:pt x="1" y="2694"/>
                    </a:lnTo>
                    <a:lnTo>
                      <a:pt x="1659" y="3648"/>
                    </a:lnTo>
                    <a:lnTo>
                      <a:pt x="1742" y="3730"/>
                    </a:lnTo>
                    <a:lnTo>
                      <a:pt x="1866" y="3772"/>
                    </a:lnTo>
                    <a:lnTo>
                      <a:pt x="1990" y="3772"/>
                    </a:lnTo>
                    <a:lnTo>
                      <a:pt x="2239" y="3730"/>
                    </a:lnTo>
                    <a:lnTo>
                      <a:pt x="2446" y="3606"/>
                    </a:lnTo>
                    <a:lnTo>
                      <a:pt x="2488" y="3482"/>
                    </a:lnTo>
                    <a:lnTo>
                      <a:pt x="2570" y="3399"/>
                    </a:lnTo>
                    <a:lnTo>
                      <a:pt x="3192" y="1948"/>
                    </a:lnTo>
                    <a:lnTo>
                      <a:pt x="3275" y="1741"/>
                    </a:lnTo>
                    <a:lnTo>
                      <a:pt x="3234" y="1493"/>
                    </a:lnTo>
                    <a:lnTo>
                      <a:pt x="3151" y="1285"/>
                    </a:lnTo>
                    <a:lnTo>
                      <a:pt x="3026" y="1078"/>
                    </a:lnTo>
                    <a:lnTo>
                      <a:pt x="178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4712925" y="4503275"/>
                <a:ext cx="230025" cy="232100"/>
              </a:xfrm>
              <a:custGeom>
                <a:avLst/>
                <a:gdLst/>
                <a:ahLst/>
                <a:cxnLst/>
                <a:rect l="l" t="t" r="r" b="b"/>
                <a:pathLst>
                  <a:path w="9201" h="9284" extrusionOk="0">
                    <a:moveTo>
                      <a:pt x="208" y="1"/>
                    </a:moveTo>
                    <a:lnTo>
                      <a:pt x="84" y="84"/>
                    </a:lnTo>
                    <a:lnTo>
                      <a:pt x="42" y="208"/>
                    </a:lnTo>
                    <a:lnTo>
                      <a:pt x="42" y="249"/>
                    </a:lnTo>
                    <a:lnTo>
                      <a:pt x="1" y="664"/>
                    </a:lnTo>
                    <a:lnTo>
                      <a:pt x="1" y="1327"/>
                    </a:lnTo>
                    <a:lnTo>
                      <a:pt x="42" y="2487"/>
                    </a:lnTo>
                    <a:lnTo>
                      <a:pt x="42" y="3896"/>
                    </a:lnTo>
                    <a:lnTo>
                      <a:pt x="125" y="6839"/>
                    </a:lnTo>
                    <a:lnTo>
                      <a:pt x="208" y="8662"/>
                    </a:lnTo>
                    <a:lnTo>
                      <a:pt x="581" y="8662"/>
                    </a:lnTo>
                    <a:lnTo>
                      <a:pt x="622" y="7170"/>
                    </a:lnTo>
                    <a:lnTo>
                      <a:pt x="747" y="5678"/>
                    </a:lnTo>
                    <a:lnTo>
                      <a:pt x="788" y="5513"/>
                    </a:lnTo>
                    <a:lnTo>
                      <a:pt x="830" y="5430"/>
                    </a:lnTo>
                    <a:lnTo>
                      <a:pt x="912" y="5347"/>
                    </a:lnTo>
                    <a:lnTo>
                      <a:pt x="954" y="5305"/>
                    </a:lnTo>
                    <a:lnTo>
                      <a:pt x="1037" y="5305"/>
                    </a:lnTo>
                    <a:lnTo>
                      <a:pt x="1120" y="5347"/>
                    </a:lnTo>
                    <a:lnTo>
                      <a:pt x="1285" y="5554"/>
                    </a:lnTo>
                    <a:lnTo>
                      <a:pt x="1451" y="5803"/>
                    </a:lnTo>
                    <a:lnTo>
                      <a:pt x="1658" y="6134"/>
                    </a:lnTo>
                    <a:lnTo>
                      <a:pt x="1824" y="6549"/>
                    </a:lnTo>
                    <a:lnTo>
                      <a:pt x="1990" y="6963"/>
                    </a:lnTo>
                    <a:lnTo>
                      <a:pt x="2197" y="7378"/>
                    </a:lnTo>
                    <a:lnTo>
                      <a:pt x="2487" y="7751"/>
                    </a:lnTo>
                    <a:lnTo>
                      <a:pt x="2860" y="8165"/>
                    </a:lnTo>
                    <a:lnTo>
                      <a:pt x="3358" y="8497"/>
                    </a:lnTo>
                    <a:lnTo>
                      <a:pt x="3938" y="8787"/>
                    </a:lnTo>
                    <a:lnTo>
                      <a:pt x="4601" y="9035"/>
                    </a:lnTo>
                    <a:lnTo>
                      <a:pt x="5347" y="9201"/>
                    </a:lnTo>
                    <a:lnTo>
                      <a:pt x="5720" y="9243"/>
                    </a:lnTo>
                    <a:lnTo>
                      <a:pt x="6134" y="9284"/>
                    </a:lnTo>
                    <a:lnTo>
                      <a:pt x="7046" y="9284"/>
                    </a:lnTo>
                    <a:lnTo>
                      <a:pt x="7792" y="9243"/>
                    </a:lnTo>
                    <a:lnTo>
                      <a:pt x="8372" y="9201"/>
                    </a:lnTo>
                    <a:lnTo>
                      <a:pt x="8787" y="9160"/>
                    </a:lnTo>
                    <a:lnTo>
                      <a:pt x="9077" y="9035"/>
                    </a:lnTo>
                    <a:lnTo>
                      <a:pt x="9160" y="8994"/>
                    </a:lnTo>
                    <a:lnTo>
                      <a:pt x="9201" y="8911"/>
                    </a:lnTo>
                    <a:lnTo>
                      <a:pt x="9201" y="8828"/>
                    </a:lnTo>
                    <a:lnTo>
                      <a:pt x="9201" y="8745"/>
                    </a:lnTo>
                    <a:lnTo>
                      <a:pt x="9077" y="8579"/>
                    </a:lnTo>
                    <a:lnTo>
                      <a:pt x="8869" y="8414"/>
                    </a:lnTo>
                    <a:lnTo>
                      <a:pt x="8538" y="8206"/>
                    </a:lnTo>
                    <a:lnTo>
                      <a:pt x="7751" y="7834"/>
                    </a:lnTo>
                    <a:lnTo>
                      <a:pt x="7087" y="7543"/>
                    </a:lnTo>
                    <a:lnTo>
                      <a:pt x="6797" y="7461"/>
                    </a:lnTo>
                    <a:lnTo>
                      <a:pt x="6507" y="7046"/>
                    </a:lnTo>
                    <a:lnTo>
                      <a:pt x="6176" y="6507"/>
                    </a:lnTo>
                    <a:lnTo>
                      <a:pt x="5761" y="5803"/>
                    </a:lnTo>
                    <a:lnTo>
                      <a:pt x="5305" y="4850"/>
                    </a:lnTo>
                    <a:lnTo>
                      <a:pt x="4808" y="3731"/>
                    </a:lnTo>
                    <a:lnTo>
                      <a:pt x="4269" y="2446"/>
                    </a:lnTo>
                    <a:lnTo>
                      <a:pt x="3731" y="954"/>
                    </a:lnTo>
                    <a:lnTo>
                      <a:pt x="3648" y="830"/>
                    </a:lnTo>
                    <a:lnTo>
                      <a:pt x="3523" y="747"/>
                    </a:lnTo>
                    <a:lnTo>
                      <a:pt x="4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6483575" y="4501200"/>
                <a:ext cx="150275" cy="179275"/>
              </a:xfrm>
              <a:custGeom>
                <a:avLst/>
                <a:gdLst/>
                <a:ahLst/>
                <a:cxnLst/>
                <a:rect l="l" t="t" r="r" b="b"/>
                <a:pathLst>
                  <a:path w="6011" h="7171" extrusionOk="0">
                    <a:moveTo>
                      <a:pt x="1" y="1"/>
                    </a:moveTo>
                    <a:lnTo>
                      <a:pt x="747" y="7129"/>
                    </a:lnTo>
                    <a:lnTo>
                      <a:pt x="5803" y="7171"/>
                    </a:lnTo>
                    <a:lnTo>
                      <a:pt x="6010" y="42"/>
                    </a:lnTo>
                    <a:lnTo>
                      <a:pt x="1"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6483575" y="4501200"/>
                <a:ext cx="150275" cy="179275"/>
              </a:xfrm>
              <a:custGeom>
                <a:avLst/>
                <a:gdLst/>
                <a:ahLst/>
                <a:cxnLst/>
                <a:rect l="l" t="t" r="r" b="b"/>
                <a:pathLst>
                  <a:path w="6011" h="7171" fill="none" extrusionOk="0">
                    <a:moveTo>
                      <a:pt x="1" y="1"/>
                    </a:moveTo>
                    <a:lnTo>
                      <a:pt x="6010" y="42"/>
                    </a:lnTo>
                    <a:lnTo>
                      <a:pt x="5803" y="7171"/>
                    </a:lnTo>
                    <a:lnTo>
                      <a:pt x="747" y="712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6630700" y="4569600"/>
                <a:ext cx="1075" cy="32125"/>
              </a:xfrm>
              <a:custGeom>
                <a:avLst/>
                <a:gdLst/>
                <a:ahLst/>
                <a:cxnLst/>
                <a:rect l="l" t="t" r="r" b="b"/>
                <a:pathLst>
                  <a:path w="43" h="1285" extrusionOk="0">
                    <a:moveTo>
                      <a:pt x="42" y="0"/>
                    </a:moveTo>
                    <a:lnTo>
                      <a:pt x="42" y="0"/>
                    </a:lnTo>
                    <a:lnTo>
                      <a:pt x="1" y="1285"/>
                    </a:lnTo>
                    <a:lnTo>
                      <a:pt x="1" y="1285"/>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6630700" y="4569600"/>
                <a:ext cx="1075" cy="32125"/>
              </a:xfrm>
              <a:custGeom>
                <a:avLst/>
                <a:gdLst/>
                <a:ahLst/>
                <a:cxnLst/>
                <a:rect l="l" t="t" r="r" b="b"/>
                <a:pathLst>
                  <a:path w="43" h="1285" fill="none" extrusionOk="0">
                    <a:moveTo>
                      <a:pt x="42" y="0"/>
                    </a:moveTo>
                    <a:lnTo>
                      <a:pt x="42" y="0"/>
                    </a:lnTo>
                    <a:lnTo>
                      <a:pt x="1" y="1285"/>
                    </a:lnTo>
                    <a:lnTo>
                      <a:pt x="1" y="1285"/>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6490825" y="4569600"/>
                <a:ext cx="140950" cy="32125"/>
              </a:xfrm>
              <a:custGeom>
                <a:avLst/>
                <a:gdLst/>
                <a:ahLst/>
                <a:cxnLst/>
                <a:rect l="l" t="t" r="r" b="b"/>
                <a:pathLst>
                  <a:path w="5638" h="1285" extrusionOk="0">
                    <a:moveTo>
                      <a:pt x="1" y="0"/>
                    </a:moveTo>
                    <a:lnTo>
                      <a:pt x="125" y="1243"/>
                    </a:lnTo>
                    <a:lnTo>
                      <a:pt x="5596" y="1285"/>
                    </a:lnTo>
                    <a:lnTo>
                      <a:pt x="5637"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6490825" y="4569600"/>
                <a:ext cx="140950" cy="32125"/>
              </a:xfrm>
              <a:custGeom>
                <a:avLst/>
                <a:gdLst/>
                <a:ahLst/>
                <a:cxnLst/>
                <a:rect l="l" t="t" r="r" b="b"/>
                <a:pathLst>
                  <a:path w="5638" h="1285" fill="none" extrusionOk="0">
                    <a:moveTo>
                      <a:pt x="5637" y="0"/>
                    </a:moveTo>
                    <a:lnTo>
                      <a:pt x="1" y="0"/>
                    </a:lnTo>
                    <a:lnTo>
                      <a:pt x="125" y="1243"/>
                    </a:lnTo>
                    <a:lnTo>
                      <a:pt x="5596" y="1285"/>
                    </a:lnTo>
                    <a:lnTo>
                      <a:pt x="563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6273250" y="3101475"/>
                <a:ext cx="457975" cy="1468150"/>
              </a:xfrm>
              <a:custGeom>
                <a:avLst/>
                <a:gdLst/>
                <a:ahLst/>
                <a:cxnLst/>
                <a:rect l="l" t="t" r="r" b="b"/>
                <a:pathLst>
                  <a:path w="18319" h="58726" extrusionOk="0">
                    <a:moveTo>
                      <a:pt x="16744" y="0"/>
                    </a:moveTo>
                    <a:lnTo>
                      <a:pt x="1" y="1451"/>
                    </a:lnTo>
                    <a:lnTo>
                      <a:pt x="871" y="12475"/>
                    </a:lnTo>
                    <a:lnTo>
                      <a:pt x="1576" y="21799"/>
                    </a:lnTo>
                    <a:lnTo>
                      <a:pt x="1866" y="26151"/>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6273250" y="3101475"/>
                <a:ext cx="457975" cy="1468150"/>
              </a:xfrm>
              <a:custGeom>
                <a:avLst/>
                <a:gdLst/>
                <a:ahLst/>
                <a:cxnLst/>
                <a:rect l="l" t="t" r="r" b="b"/>
                <a:pathLst>
                  <a:path w="18319" h="58726" fill="none" extrusionOk="0">
                    <a:moveTo>
                      <a:pt x="14796" y="27643"/>
                    </a:move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lnTo>
                      <a:pt x="1" y="1451"/>
                    </a:lnTo>
                    <a:lnTo>
                      <a:pt x="1" y="1451"/>
                    </a:lnTo>
                    <a:lnTo>
                      <a:pt x="871" y="12475"/>
                    </a:lnTo>
                    <a:lnTo>
                      <a:pt x="1576" y="21799"/>
                    </a:lnTo>
                    <a:lnTo>
                      <a:pt x="1866" y="26151"/>
                    </a:lnTo>
                    <a:lnTo>
                      <a:pt x="2073" y="29798"/>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6363400" y="4652475"/>
                <a:ext cx="289100" cy="82900"/>
              </a:xfrm>
              <a:custGeom>
                <a:avLst/>
                <a:gdLst/>
                <a:ahLst/>
                <a:cxnLst/>
                <a:rect l="l" t="t" r="r" b="b"/>
                <a:pathLst>
                  <a:path w="11564" h="3316" extrusionOk="0">
                    <a:moveTo>
                      <a:pt x="5098" y="1"/>
                    </a:moveTo>
                    <a:lnTo>
                      <a:pt x="4891" y="42"/>
                    </a:lnTo>
                    <a:lnTo>
                      <a:pt x="4725" y="83"/>
                    </a:lnTo>
                    <a:lnTo>
                      <a:pt x="4559" y="166"/>
                    </a:lnTo>
                    <a:lnTo>
                      <a:pt x="4311" y="332"/>
                    </a:lnTo>
                    <a:lnTo>
                      <a:pt x="4020" y="456"/>
                    </a:lnTo>
                    <a:lnTo>
                      <a:pt x="3399" y="747"/>
                    </a:lnTo>
                    <a:lnTo>
                      <a:pt x="2694" y="954"/>
                    </a:lnTo>
                    <a:lnTo>
                      <a:pt x="1990" y="1161"/>
                    </a:lnTo>
                    <a:lnTo>
                      <a:pt x="788" y="1410"/>
                    </a:lnTo>
                    <a:lnTo>
                      <a:pt x="291" y="1493"/>
                    </a:lnTo>
                    <a:lnTo>
                      <a:pt x="125" y="1948"/>
                    </a:lnTo>
                    <a:lnTo>
                      <a:pt x="42" y="2404"/>
                    </a:lnTo>
                    <a:lnTo>
                      <a:pt x="0" y="2860"/>
                    </a:lnTo>
                    <a:lnTo>
                      <a:pt x="42" y="3316"/>
                    </a:lnTo>
                    <a:lnTo>
                      <a:pt x="8952" y="3316"/>
                    </a:lnTo>
                    <a:lnTo>
                      <a:pt x="9615" y="2777"/>
                    </a:lnTo>
                    <a:lnTo>
                      <a:pt x="9988" y="3316"/>
                    </a:lnTo>
                    <a:lnTo>
                      <a:pt x="11563" y="3316"/>
                    </a:lnTo>
                    <a:lnTo>
                      <a:pt x="11397" y="2570"/>
                    </a:lnTo>
                    <a:lnTo>
                      <a:pt x="11273" y="1824"/>
                    </a:lnTo>
                    <a:lnTo>
                      <a:pt x="11149" y="1078"/>
                    </a:lnTo>
                    <a:lnTo>
                      <a:pt x="11066" y="332"/>
                    </a:lnTo>
                    <a:lnTo>
                      <a:pt x="11066" y="291"/>
                    </a:lnTo>
                    <a:lnTo>
                      <a:pt x="11024" y="208"/>
                    </a:lnTo>
                    <a:lnTo>
                      <a:pt x="10941" y="125"/>
                    </a:lnTo>
                    <a:lnTo>
                      <a:pt x="10817" y="83"/>
                    </a:lnTo>
                    <a:lnTo>
                      <a:pt x="10734" y="125"/>
                    </a:lnTo>
                    <a:lnTo>
                      <a:pt x="10444" y="208"/>
                    </a:lnTo>
                    <a:lnTo>
                      <a:pt x="10113" y="291"/>
                    </a:lnTo>
                    <a:lnTo>
                      <a:pt x="9367" y="374"/>
                    </a:lnTo>
                    <a:lnTo>
                      <a:pt x="8621" y="415"/>
                    </a:lnTo>
                    <a:lnTo>
                      <a:pt x="7833" y="374"/>
                    </a:lnTo>
                    <a:lnTo>
                      <a:pt x="7046" y="291"/>
                    </a:lnTo>
                    <a:lnTo>
                      <a:pt x="6341" y="208"/>
                    </a:lnTo>
                    <a:lnTo>
                      <a:pt x="5264" y="42"/>
                    </a:lnTo>
                    <a:lnTo>
                      <a:pt x="50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7133200" y="4357200"/>
                <a:ext cx="201025" cy="203100"/>
              </a:xfrm>
              <a:custGeom>
                <a:avLst/>
                <a:gdLst/>
                <a:ahLst/>
                <a:cxnLst/>
                <a:rect l="l" t="t" r="r" b="b"/>
                <a:pathLst>
                  <a:path w="8041" h="8124" extrusionOk="0">
                    <a:moveTo>
                      <a:pt x="5803" y="0"/>
                    </a:moveTo>
                    <a:lnTo>
                      <a:pt x="1" y="1617"/>
                    </a:lnTo>
                    <a:lnTo>
                      <a:pt x="3192" y="8123"/>
                    </a:lnTo>
                    <a:lnTo>
                      <a:pt x="8041" y="6756"/>
                    </a:lnTo>
                    <a:lnTo>
                      <a:pt x="5803"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7133200" y="4357200"/>
                <a:ext cx="201025" cy="203100"/>
              </a:xfrm>
              <a:custGeom>
                <a:avLst/>
                <a:gdLst/>
                <a:ahLst/>
                <a:cxnLst/>
                <a:rect l="l" t="t" r="r" b="b"/>
                <a:pathLst>
                  <a:path w="8041" h="8124" fill="none" extrusionOk="0">
                    <a:moveTo>
                      <a:pt x="1" y="1617"/>
                    </a:moveTo>
                    <a:lnTo>
                      <a:pt x="5803" y="0"/>
                    </a:lnTo>
                    <a:lnTo>
                      <a:pt x="8041" y="6756"/>
                    </a:lnTo>
                    <a:lnTo>
                      <a:pt x="3192" y="8123"/>
                    </a:lnTo>
                    <a:lnTo>
                      <a:pt x="1" y="1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7300025" y="4421425"/>
                <a:ext cx="10375" cy="30075"/>
              </a:xfrm>
              <a:custGeom>
                <a:avLst/>
                <a:gdLst/>
                <a:ahLst/>
                <a:cxnLst/>
                <a:rect l="l" t="t" r="r" b="b"/>
                <a:pathLst>
                  <a:path w="415" h="1203" extrusionOk="0">
                    <a:moveTo>
                      <a:pt x="0" y="1"/>
                    </a:moveTo>
                    <a:lnTo>
                      <a:pt x="0" y="1"/>
                    </a:lnTo>
                    <a:lnTo>
                      <a:pt x="414" y="1203"/>
                    </a:lnTo>
                    <a:lnTo>
                      <a:pt x="414" y="1203"/>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7300025" y="4421425"/>
                <a:ext cx="10375" cy="30075"/>
              </a:xfrm>
              <a:custGeom>
                <a:avLst/>
                <a:gdLst/>
                <a:ahLst/>
                <a:cxnLst/>
                <a:rect l="l" t="t" r="r" b="b"/>
                <a:pathLst>
                  <a:path w="415" h="1203" fill="none" extrusionOk="0">
                    <a:moveTo>
                      <a:pt x="0" y="1"/>
                    </a:moveTo>
                    <a:lnTo>
                      <a:pt x="0" y="1"/>
                    </a:lnTo>
                    <a:lnTo>
                      <a:pt x="414" y="1203"/>
                    </a:lnTo>
                    <a:lnTo>
                      <a:pt x="414" y="120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7164275" y="4421425"/>
                <a:ext cx="146125" cy="67375"/>
              </a:xfrm>
              <a:custGeom>
                <a:avLst/>
                <a:gdLst/>
                <a:ahLst/>
                <a:cxnLst/>
                <a:rect l="l" t="t" r="r" b="b"/>
                <a:pathLst>
                  <a:path w="5845" h="2695" extrusionOk="0">
                    <a:moveTo>
                      <a:pt x="5430" y="1"/>
                    </a:moveTo>
                    <a:lnTo>
                      <a:pt x="1" y="1576"/>
                    </a:lnTo>
                    <a:lnTo>
                      <a:pt x="581" y="2695"/>
                    </a:lnTo>
                    <a:lnTo>
                      <a:pt x="5844" y="1203"/>
                    </a:lnTo>
                    <a:lnTo>
                      <a:pt x="543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7164275" y="4421425"/>
                <a:ext cx="146125" cy="67375"/>
              </a:xfrm>
              <a:custGeom>
                <a:avLst/>
                <a:gdLst/>
                <a:ahLst/>
                <a:cxnLst/>
                <a:rect l="l" t="t" r="r" b="b"/>
                <a:pathLst>
                  <a:path w="5845" h="2695" fill="none" extrusionOk="0">
                    <a:moveTo>
                      <a:pt x="5430" y="1"/>
                    </a:moveTo>
                    <a:lnTo>
                      <a:pt x="1" y="1576"/>
                    </a:lnTo>
                    <a:lnTo>
                      <a:pt x="581" y="2695"/>
                    </a:lnTo>
                    <a:lnTo>
                      <a:pt x="5844" y="1203"/>
                    </a:lnTo>
                    <a:lnTo>
                      <a:pt x="5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6537450" y="3081775"/>
                <a:ext cx="772950" cy="1382150"/>
              </a:xfrm>
              <a:custGeom>
                <a:avLst/>
                <a:gdLst/>
                <a:ahLst/>
                <a:cxnLst/>
                <a:rect l="l" t="t" r="r" b="b"/>
                <a:pathLst>
                  <a:path w="30918" h="55286" extrusionOk="0">
                    <a:moveTo>
                      <a:pt x="18733" y="1"/>
                    </a:moveTo>
                    <a:lnTo>
                      <a:pt x="1" y="1286"/>
                    </a:lnTo>
                    <a:lnTo>
                      <a:pt x="3855" y="12019"/>
                    </a:lnTo>
                    <a:lnTo>
                      <a:pt x="7046" y="21137"/>
                    </a:lnTo>
                    <a:lnTo>
                      <a:pt x="8497" y="25364"/>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171" y="50727"/>
                    </a:lnTo>
                    <a:lnTo>
                      <a:pt x="28265" y="43889"/>
                    </a:lnTo>
                    <a:lnTo>
                      <a:pt x="27063" y="39662"/>
                    </a:lnTo>
                    <a:lnTo>
                      <a:pt x="25737" y="35186"/>
                    </a:lnTo>
                    <a:lnTo>
                      <a:pt x="24411" y="30793"/>
                    </a:ln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2"/>
              <p:cNvSpPr/>
              <p:nvPr/>
            </p:nvSpPr>
            <p:spPr>
              <a:xfrm>
                <a:off x="6537450" y="3081775"/>
                <a:ext cx="772950" cy="1382150"/>
              </a:xfrm>
              <a:custGeom>
                <a:avLst/>
                <a:gdLst/>
                <a:ahLst/>
                <a:cxnLst/>
                <a:rect l="l" t="t" r="r" b="b"/>
                <a:pathLst>
                  <a:path w="30918" h="55286" fill="none" extrusionOk="0">
                    <a:moveTo>
                      <a:pt x="23085" y="26690"/>
                    </a:move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lnTo>
                      <a:pt x="1" y="1286"/>
                    </a:lnTo>
                    <a:lnTo>
                      <a:pt x="1" y="1286"/>
                    </a:lnTo>
                    <a:lnTo>
                      <a:pt x="3855" y="12019"/>
                    </a:lnTo>
                    <a:lnTo>
                      <a:pt x="7046" y="21137"/>
                    </a:lnTo>
                    <a:lnTo>
                      <a:pt x="8497" y="25364"/>
                    </a:lnTo>
                    <a:lnTo>
                      <a:pt x="9699" y="28928"/>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917" y="53462"/>
                    </a:lnTo>
                    <a:lnTo>
                      <a:pt x="30171" y="50727"/>
                    </a:lnTo>
                    <a:lnTo>
                      <a:pt x="28265" y="43889"/>
                    </a:lnTo>
                    <a:lnTo>
                      <a:pt x="27063" y="39662"/>
                    </a:lnTo>
                    <a:lnTo>
                      <a:pt x="25737" y="35186"/>
                    </a:lnTo>
                    <a:lnTo>
                      <a:pt x="24411" y="30793"/>
                    </a:lnTo>
                    <a:lnTo>
                      <a:pt x="23085" y="26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2"/>
              <p:cNvSpPr/>
              <p:nvPr/>
            </p:nvSpPr>
            <p:spPr>
              <a:xfrm>
                <a:off x="5675450" y="2764750"/>
                <a:ext cx="181325" cy="128500"/>
              </a:xfrm>
              <a:custGeom>
                <a:avLst/>
                <a:gdLst/>
                <a:ahLst/>
                <a:cxnLst/>
                <a:rect l="l" t="t" r="r" b="b"/>
                <a:pathLst>
                  <a:path w="7253" h="5140" extrusionOk="0">
                    <a:moveTo>
                      <a:pt x="3191" y="0"/>
                    </a:moveTo>
                    <a:lnTo>
                      <a:pt x="2860" y="42"/>
                    </a:lnTo>
                    <a:lnTo>
                      <a:pt x="2528" y="83"/>
                    </a:lnTo>
                    <a:lnTo>
                      <a:pt x="953" y="415"/>
                    </a:lnTo>
                    <a:lnTo>
                      <a:pt x="705" y="539"/>
                    </a:lnTo>
                    <a:lnTo>
                      <a:pt x="498" y="705"/>
                    </a:lnTo>
                    <a:lnTo>
                      <a:pt x="290" y="871"/>
                    </a:lnTo>
                    <a:lnTo>
                      <a:pt x="166" y="1119"/>
                    </a:lnTo>
                    <a:lnTo>
                      <a:pt x="42" y="1327"/>
                    </a:lnTo>
                    <a:lnTo>
                      <a:pt x="0" y="1617"/>
                    </a:lnTo>
                    <a:lnTo>
                      <a:pt x="0" y="1865"/>
                    </a:lnTo>
                    <a:lnTo>
                      <a:pt x="42" y="2155"/>
                    </a:lnTo>
                    <a:lnTo>
                      <a:pt x="415" y="3896"/>
                    </a:lnTo>
                    <a:lnTo>
                      <a:pt x="456" y="4103"/>
                    </a:lnTo>
                    <a:lnTo>
                      <a:pt x="580" y="4352"/>
                    </a:lnTo>
                    <a:lnTo>
                      <a:pt x="705" y="4518"/>
                    </a:lnTo>
                    <a:lnTo>
                      <a:pt x="871" y="4683"/>
                    </a:lnTo>
                    <a:lnTo>
                      <a:pt x="1036" y="4849"/>
                    </a:lnTo>
                    <a:lnTo>
                      <a:pt x="1244" y="4932"/>
                    </a:lnTo>
                    <a:lnTo>
                      <a:pt x="1492" y="5015"/>
                    </a:lnTo>
                    <a:lnTo>
                      <a:pt x="1741" y="5015"/>
                    </a:lnTo>
                    <a:lnTo>
                      <a:pt x="3523" y="4932"/>
                    </a:lnTo>
                    <a:lnTo>
                      <a:pt x="4062" y="5056"/>
                    </a:lnTo>
                    <a:lnTo>
                      <a:pt x="4600" y="5139"/>
                    </a:lnTo>
                    <a:lnTo>
                      <a:pt x="5595" y="5139"/>
                    </a:lnTo>
                    <a:lnTo>
                      <a:pt x="5885" y="5056"/>
                    </a:lnTo>
                    <a:lnTo>
                      <a:pt x="6217" y="4932"/>
                    </a:lnTo>
                    <a:lnTo>
                      <a:pt x="6507" y="4766"/>
                    </a:lnTo>
                    <a:lnTo>
                      <a:pt x="6755" y="4518"/>
                    </a:lnTo>
                    <a:lnTo>
                      <a:pt x="6963" y="4228"/>
                    </a:lnTo>
                    <a:lnTo>
                      <a:pt x="7128" y="3855"/>
                    </a:lnTo>
                    <a:lnTo>
                      <a:pt x="7253" y="3399"/>
                    </a:lnTo>
                    <a:lnTo>
                      <a:pt x="6714" y="912"/>
                    </a:lnTo>
                    <a:lnTo>
                      <a:pt x="3854" y="125"/>
                    </a:lnTo>
                    <a:lnTo>
                      <a:pt x="3523" y="42"/>
                    </a:lnTo>
                    <a:lnTo>
                      <a:pt x="319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2"/>
              <p:cNvSpPr/>
              <p:nvPr/>
            </p:nvSpPr>
            <p:spPr>
              <a:xfrm>
                <a:off x="5675450" y="2764750"/>
                <a:ext cx="181325" cy="128500"/>
              </a:xfrm>
              <a:custGeom>
                <a:avLst/>
                <a:gdLst/>
                <a:ahLst/>
                <a:cxnLst/>
                <a:rect l="l" t="t" r="r" b="b"/>
                <a:pathLst>
                  <a:path w="7253" h="5140" fill="none" extrusionOk="0">
                    <a:moveTo>
                      <a:pt x="6714" y="912"/>
                    </a:moveTo>
                    <a:lnTo>
                      <a:pt x="7253" y="3399"/>
                    </a:lnTo>
                    <a:lnTo>
                      <a:pt x="7253" y="3399"/>
                    </a:lnTo>
                    <a:lnTo>
                      <a:pt x="7128" y="3855"/>
                    </a:lnTo>
                    <a:lnTo>
                      <a:pt x="6963" y="4228"/>
                    </a:lnTo>
                    <a:lnTo>
                      <a:pt x="6755" y="4518"/>
                    </a:lnTo>
                    <a:lnTo>
                      <a:pt x="6507" y="4766"/>
                    </a:lnTo>
                    <a:lnTo>
                      <a:pt x="6217" y="4932"/>
                    </a:lnTo>
                    <a:lnTo>
                      <a:pt x="5885" y="5056"/>
                    </a:lnTo>
                    <a:lnTo>
                      <a:pt x="5595" y="5139"/>
                    </a:lnTo>
                    <a:lnTo>
                      <a:pt x="5264" y="5139"/>
                    </a:lnTo>
                    <a:lnTo>
                      <a:pt x="4932" y="5139"/>
                    </a:lnTo>
                    <a:lnTo>
                      <a:pt x="4600" y="5139"/>
                    </a:lnTo>
                    <a:lnTo>
                      <a:pt x="4062" y="5056"/>
                    </a:lnTo>
                    <a:lnTo>
                      <a:pt x="3523" y="4932"/>
                    </a:lnTo>
                    <a:lnTo>
                      <a:pt x="1741" y="5015"/>
                    </a:lnTo>
                    <a:lnTo>
                      <a:pt x="1741" y="5015"/>
                    </a:lnTo>
                    <a:lnTo>
                      <a:pt x="1492" y="5015"/>
                    </a:lnTo>
                    <a:lnTo>
                      <a:pt x="1244" y="4932"/>
                    </a:lnTo>
                    <a:lnTo>
                      <a:pt x="1036" y="4849"/>
                    </a:lnTo>
                    <a:lnTo>
                      <a:pt x="871" y="4683"/>
                    </a:lnTo>
                    <a:lnTo>
                      <a:pt x="705" y="4518"/>
                    </a:lnTo>
                    <a:lnTo>
                      <a:pt x="580" y="4352"/>
                    </a:lnTo>
                    <a:lnTo>
                      <a:pt x="456" y="4103"/>
                    </a:lnTo>
                    <a:lnTo>
                      <a:pt x="415" y="3896"/>
                    </a:lnTo>
                    <a:lnTo>
                      <a:pt x="42" y="2155"/>
                    </a:lnTo>
                    <a:lnTo>
                      <a:pt x="42" y="2155"/>
                    </a:lnTo>
                    <a:lnTo>
                      <a:pt x="0" y="1865"/>
                    </a:lnTo>
                    <a:lnTo>
                      <a:pt x="0" y="1617"/>
                    </a:lnTo>
                    <a:lnTo>
                      <a:pt x="42" y="1327"/>
                    </a:lnTo>
                    <a:lnTo>
                      <a:pt x="166" y="1119"/>
                    </a:lnTo>
                    <a:lnTo>
                      <a:pt x="290" y="871"/>
                    </a:lnTo>
                    <a:lnTo>
                      <a:pt x="498" y="705"/>
                    </a:lnTo>
                    <a:lnTo>
                      <a:pt x="705" y="539"/>
                    </a:lnTo>
                    <a:lnTo>
                      <a:pt x="953" y="415"/>
                    </a:lnTo>
                    <a:lnTo>
                      <a:pt x="2528" y="83"/>
                    </a:lnTo>
                    <a:lnTo>
                      <a:pt x="2528" y="83"/>
                    </a:lnTo>
                    <a:lnTo>
                      <a:pt x="2860" y="42"/>
                    </a:lnTo>
                    <a:lnTo>
                      <a:pt x="3191" y="0"/>
                    </a:lnTo>
                    <a:lnTo>
                      <a:pt x="3523" y="42"/>
                    </a:lnTo>
                    <a:lnTo>
                      <a:pt x="3854" y="125"/>
                    </a:lnTo>
                    <a:lnTo>
                      <a:pt x="6714" y="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5321100" y="1020000"/>
                <a:ext cx="441400" cy="1892925"/>
              </a:xfrm>
              <a:custGeom>
                <a:avLst/>
                <a:gdLst/>
                <a:ahLst/>
                <a:cxnLst/>
                <a:rect l="l" t="t" r="r" b="b"/>
                <a:pathLst>
                  <a:path w="17656" h="75717" extrusionOk="0">
                    <a:moveTo>
                      <a:pt x="457" y="0"/>
                    </a:moveTo>
                    <a:lnTo>
                      <a:pt x="208" y="125"/>
                    </a:lnTo>
                    <a:lnTo>
                      <a:pt x="84" y="290"/>
                    </a:lnTo>
                    <a:lnTo>
                      <a:pt x="1" y="498"/>
                    </a:lnTo>
                    <a:lnTo>
                      <a:pt x="1" y="746"/>
                    </a:lnTo>
                    <a:lnTo>
                      <a:pt x="16329" y="68340"/>
                    </a:lnTo>
                    <a:lnTo>
                      <a:pt x="16454" y="68837"/>
                    </a:lnTo>
                    <a:lnTo>
                      <a:pt x="16495" y="69334"/>
                    </a:lnTo>
                    <a:lnTo>
                      <a:pt x="16495" y="69832"/>
                    </a:lnTo>
                    <a:lnTo>
                      <a:pt x="16412" y="70329"/>
                    </a:lnTo>
                    <a:lnTo>
                      <a:pt x="16329" y="70826"/>
                    </a:lnTo>
                    <a:lnTo>
                      <a:pt x="16164" y="71282"/>
                    </a:lnTo>
                    <a:lnTo>
                      <a:pt x="15998" y="71738"/>
                    </a:lnTo>
                    <a:lnTo>
                      <a:pt x="15749" y="72153"/>
                    </a:lnTo>
                    <a:lnTo>
                      <a:pt x="15500" y="72526"/>
                    </a:lnTo>
                    <a:lnTo>
                      <a:pt x="15169" y="72899"/>
                    </a:lnTo>
                    <a:lnTo>
                      <a:pt x="14837" y="73272"/>
                    </a:lnTo>
                    <a:lnTo>
                      <a:pt x="14464" y="73562"/>
                    </a:lnTo>
                    <a:lnTo>
                      <a:pt x="14050" y="73852"/>
                    </a:lnTo>
                    <a:lnTo>
                      <a:pt x="13594" y="74059"/>
                    </a:lnTo>
                    <a:lnTo>
                      <a:pt x="13138" y="74266"/>
                    </a:lnTo>
                    <a:lnTo>
                      <a:pt x="12641" y="74391"/>
                    </a:lnTo>
                    <a:lnTo>
                      <a:pt x="12144" y="74515"/>
                    </a:lnTo>
                    <a:lnTo>
                      <a:pt x="11646" y="74556"/>
                    </a:lnTo>
                    <a:lnTo>
                      <a:pt x="11149" y="74556"/>
                    </a:lnTo>
                    <a:lnTo>
                      <a:pt x="10652" y="74473"/>
                    </a:lnTo>
                    <a:lnTo>
                      <a:pt x="10196" y="74391"/>
                    </a:lnTo>
                    <a:lnTo>
                      <a:pt x="9740" y="74225"/>
                    </a:lnTo>
                    <a:lnTo>
                      <a:pt x="9284" y="74059"/>
                    </a:lnTo>
                    <a:lnTo>
                      <a:pt x="8870" y="73810"/>
                    </a:lnTo>
                    <a:lnTo>
                      <a:pt x="8455" y="73562"/>
                    </a:lnTo>
                    <a:lnTo>
                      <a:pt x="8082" y="73230"/>
                    </a:lnTo>
                    <a:lnTo>
                      <a:pt x="7751" y="72899"/>
                    </a:lnTo>
                    <a:lnTo>
                      <a:pt x="7419" y="72526"/>
                    </a:lnTo>
                    <a:lnTo>
                      <a:pt x="7170" y="72111"/>
                    </a:lnTo>
                    <a:lnTo>
                      <a:pt x="6922" y="71655"/>
                    </a:lnTo>
                    <a:lnTo>
                      <a:pt x="6756" y="71199"/>
                    </a:lnTo>
                    <a:lnTo>
                      <a:pt x="6590" y="70702"/>
                    </a:lnTo>
                    <a:lnTo>
                      <a:pt x="6507" y="70495"/>
                    </a:lnTo>
                    <a:lnTo>
                      <a:pt x="6342" y="70329"/>
                    </a:lnTo>
                    <a:lnTo>
                      <a:pt x="6093" y="70246"/>
                    </a:lnTo>
                    <a:lnTo>
                      <a:pt x="5886" y="70288"/>
                    </a:lnTo>
                    <a:lnTo>
                      <a:pt x="5678" y="70371"/>
                    </a:lnTo>
                    <a:lnTo>
                      <a:pt x="5513" y="70536"/>
                    </a:lnTo>
                    <a:lnTo>
                      <a:pt x="5430" y="70744"/>
                    </a:lnTo>
                    <a:lnTo>
                      <a:pt x="5430" y="70992"/>
                    </a:lnTo>
                    <a:lnTo>
                      <a:pt x="5596" y="71490"/>
                    </a:lnTo>
                    <a:lnTo>
                      <a:pt x="5761" y="71987"/>
                    </a:lnTo>
                    <a:lnTo>
                      <a:pt x="6010" y="72443"/>
                    </a:lnTo>
                    <a:lnTo>
                      <a:pt x="6259" y="72899"/>
                    </a:lnTo>
                    <a:lnTo>
                      <a:pt x="6549" y="73313"/>
                    </a:lnTo>
                    <a:lnTo>
                      <a:pt x="6880" y="73686"/>
                    </a:lnTo>
                    <a:lnTo>
                      <a:pt x="7253" y="74059"/>
                    </a:lnTo>
                    <a:lnTo>
                      <a:pt x="7626" y="74391"/>
                    </a:lnTo>
                    <a:lnTo>
                      <a:pt x="8041" y="74681"/>
                    </a:lnTo>
                    <a:lnTo>
                      <a:pt x="8455" y="74971"/>
                    </a:lnTo>
                    <a:lnTo>
                      <a:pt x="8911" y="75178"/>
                    </a:lnTo>
                    <a:lnTo>
                      <a:pt x="9408" y="75385"/>
                    </a:lnTo>
                    <a:lnTo>
                      <a:pt x="9906" y="75509"/>
                    </a:lnTo>
                    <a:lnTo>
                      <a:pt x="10403" y="75634"/>
                    </a:lnTo>
                    <a:lnTo>
                      <a:pt x="10942" y="75717"/>
                    </a:lnTo>
                    <a:lnTo>
                      <a:pt x="11439" y="75717"/>
                    </a:lnTo>
                    <a:lnTo>
                      <a:pt x="12185" y="75675"/>
                    </a:lnTo>
                    <a:lnTo>
                      <a:pt x="12931" y="75551"/>
                    </a:lnTo>
                    <a:lnTo>
                      <a:pt x="13553" y="75344"/>
                    </a:lnTo>
                    <a:lnTo>
                      <a:pt x="14133" y="75137"/>
                    </a:lnTo>
                    <a:lnTo>
                      <a:pt x="14672" y="74846"/>
                    </a:lnTo>
                    <a:lnTo>
                      <a:pt x="15169" y="74515"/>
                    </a:lnTo>
                    <a:lnTo>
                      <a:pt x="15625" y="74100"/>
                    </a:lnTo>
                    <a:lnTo>
                      <a:pt x="16039" y="73686"/>
                    </a:lnTo>
                    <a:lnTo>
                      <a:pt x="16412" y="73230"/>
                    </a:lnTo>
                    <a:lnTo>
                      <a:pt x="16785" y="72733"/>
                    </a:lnTo>
                    <a:lnTo>
                      <a:pt x="17034" y="72235"/>
                    </a:lnTo>
                    <a:lnTo>
                      <a:pt x="17282" y="71655"/>
                    </a:lnTo>
                    <a:lnTo>
                      <a:pt x="17448" y="71117"/>
                    </a:lnTo>
                    <a:lnTo>
                      <a:pt x="17573" y="70536"/>
                    </a:lnTo>
                    <a:lnTo>
                      <a:pt x="17655" y="69915"/>
                    </a:lnTo>
                    <a:lnTo>
                      <a:pt x="17655" y="69293"/>
                    </a:lnTo>
                    <a:lnTo>
                      <a:pt x="17614" y="68671"/>
                    </a:lnTo>
                    <a:lnTo>
                      <a:pt x="17490" y="68050"/>
                    </a:lnTo>
                    <a:lnTo>
                      <a:pt x="1161" y="456"/>
                    </a:lnTo>
                    <a:lnTo>
                      <a:pt x="1037" y="249"/>
                    </a:lnTo>
                    <a:lnTo>
                      <a:pt x="871"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5321100" y="1020000"/>
                <a:ext cx="441400" cy="1892925"/>
              </a:xfrm>
              <a:custGeom>
                <a:avLst/>
                <a:gdLst/>
                <a:ahLst/>
                <a:cxnLst/>
                <a:rect l="l" t="t" r="r" b="b"/>
                <a:pathLst>
                  <a:path w="17656" h="75717" fill="none" extrusionOk="0">
                    <a:moveTo>
                      <a:pt x="11439" y="75717"/>
                    </a:moveTo>
                    <a:lnTo>
                      <a:pt x="11439" y="75717"/>
                    </a:lnTo>
                    <a:lnTo>
                      <a:pt x="10942" y="75717"/>
                    </a:lnTo>
                    <a:lnTo>
                      <a:pt x="10403" y="75634"/>
                    </a:lnTo>
                    <a:lnTo>
                      <a:pt x="9906" y="75509"/>
                    </a:lnTo>
                    <a:lnTo>
                      <a:pt x="9408" y="75385"/>
                    </a:lnTo>
                    <a:lnTo>
                      <a:pt x="8911" y="75178"/>
                    </a:lnTo>
                    <a:lnTo>
                      <a:pt x="8455" y="74971"/>
                    </a:lnTo>
                    <a:lnTo>
                      <a:pt x="8041" y="74681"/>
                    </a:lnTo>
                    <a:lnTo>
                      <a:pt x="7626" y="74391"/>
                    </a:lnTo>
                    <a:lnTo>
                      <a:pt x="7253" y="74059"/>
                    </a:lnTo>
                    <a:lnTo>
                      <a:pt x="6880" y="73686"/>
                    </a:lnTo>
                    <a:lnTo>
                      <a:pt x="6549" y="73313"/>
                    </a:lnTo>
                    <a:lnTo>
                      <a:pt x="6259" y="72899"/>
                    </a:lnTo>
                    <a:lnTo>
                      <a:pt x="6010" y="72443"/>
                    </a:lnTo>
                    <a:lnTo>
                      <a:pt x="5761" y="71987"/>
                    </a:lnTo>
                    <a:lnTo>
                      <a:pt x="5596" y="71490"/>
                    </a:lnTo>
                    <a:lnTo>
                      <a:pt x="5430" y="70992"/>
                    </a:lnTo>
                    <a:lnTo>
                      <a:pt x="5430" y="70992"/>
                    </a:lnTo>
                    <a:lnTo>
                      <a:pt x="5430" y="70744"/>
                    </a:lnTo>
                    <a:lnTo>
                      <a:pt x="5513" y="70536"/>
                    </a:lnTo>
                    <a:lnTo>
                      <a:pt x="5678" y="70371"/>
                    </a:lnTo>
                    <a:lnTo>
                      <a:pt x="5886" y="70288"/>
                    </a:lnTo>
                    <a:lnTo>
                      <a:pt x="5886" y="70288"/>
                    </a:lnTo>
                    <a:lnTo>
                      <a:pt x="6093" y="70246"/>
                    </a:lnTo>
                    <a:lnTo>
                      <a:pt x="6342" y="70329"/>
                    </a:lnTo>
                    <a:lnTo>
                      <a:pt x="6507" y="70495"/>
                    </a:lnTo>
                    <a:lnTo>
                      <a:pt x="6590" y="70702"/>
                    </a:lnTo>
                    <a:lnTo>
                      <a:pt x="6590" y="70702"/>
                    </a:lnTo>
                    <a:lnTo>
                      <a:pt x="6756" y="71199"/>
                    </a:lnTo>
                    <a:lnTo>
                      <a:pt x="6922" y="71655"/>
                    </a:lnTo>
                    <a:lnTo>
                      <a:pt x="7170" y="72111"/>
                    </a:lnTo>
                    <a:lnTo>
                      <a:pt x="7419" y="72526"/>
                    </a:lnTo>
                    <a:lnTo>
                      <a:pt x="7751" y="72899"/>
                    </a:lnTo>
                    <a:lnTo>
                      <a:pt x="8082" y="73230"/>
                    </a:lnTo>
                    <a:lnTo>
                      <a:pt x="8455" y="73562"/>
                    </a:lnTo>
                    <a:lnTo>
                      <a:pt x="8870" y="73810"/>
                    </a:lnTo>
                    <a:lnTo>
                      <a:pt x="9284" y="74059"/>
                    </a:lnTo>
                    <a:lnTo>
                      <a:pt x="9740" y="74225"/>
                    </a:lnTo>
                    <a:lnTo>
                      <a:pt x="10196" y="74391"/>
                    </a:lnTo>
                    <a:lnTo>
                      <a:pt x="10652" y="74473"/>
                    </a:lnTo>
                    <a:lnTo>
                      <a:pt x="11149" y="74556"/>
                    </a:lnTo>
                    <a:lnTo>
                      <a:pt x="11646" y="74556"/>
                    </a:lnTo>
                    <a:lnTo>
                      <a:pt x="12144" y="74515"/>
                    </a:lnTo>
                    <a:lnTo>
                      <a:pt x="12641" y="74391"/>
                    </a:lnTo>
                    <a:lnTo>
                      <a:pt x="12641" y="74391"/>
                    </a:lnTo>
                    <a:lnTo>
                      <a:pt x="13138" y="74266"/>
                    </a:lnTo>
                    <a:lnTo>
                      <a:pt x="13594" y="74059"/>
                    </a:lnTo>
                    <a:lnTo>
                      <a:pt x="14050" y="73852"/>
                    </a:lnTo>
                    <a:lnTo>
                      <a:pt x="14464" y="73562"/>
                    </a:lnTo>
                    <a:lnTo>
                      <a:pt x="14837" y="73272"/>
                    </a:lnTo>
                    <a:lnTo>
                      <a:pt x="15169" y="72899"/>
                    </a:lnTo>
                    <a:lnTo>
                      <a:pt x="15500" y="72526"/>
                    </a:lnTo>
                    <a:lnTo>
                      <a:pt x="15749" y="72153"/>
                    </a:lnTo>
                    <a:lnTo>
                      <a:pt x="15998" y="71738"/>
                    </a:lnTo>
                    <a:lnTo>
                      <a:pt x="16164" y="71282"/>
                    </a:lnTo>
                    <a:lnTo>
                      <a:pt x="16329" y="70826"/>
                    </a:lnTo>
                    <a:lnTo>
                      <a:pt x="16412" y="70329"/>
                    </a:lnTo>
                    <a:lnTo>
                      <a:pt x="16495" y="69832"/>
                    </a:lnTo>
                    <a:lnTo>
                      <a:pt x="16495" y="69334"/>
                    </a:lnTo>
                    <a:lnTo>
                      <a:pt x="16454" y="68837"/>
                    </a:lnTo>
                    <a:lnTo>
                      <a:pt x="16329" y="68340"/>
                    </a:lnTo>
                    <a:lnTo>
                      <a:pt x="1" y="746"/>
                    </a:lnTo>
                    <a:lnTo>
                      <a:pt x="1" y="746"/>
                    </a:lnTo>
                    <a:lnTo>
                      <a:pt x="1" y="498"/>
                    </a:lnTo>
                    <a:lnTo>
                      <a:pt x="84" y="290"/>
                    </a:lnTo>
                    <a:lnTo>
                      <a:pt x="208" y="125"/>
                    </a:lnTo>
                    <a:lnTo>
                      <a:pt x="457" y="0"/>
                    </a:lnTo>
                    <a:lnTo>
                      <a:pt x="457" y="0"/>
                    </a:lnTo>
                    <a:lnTo>
                      <a:pt x="664" y="0"/>
                    </a:lnTo>
                    <a:lnTo>
                      <a:pt x="871" y="83"/>
                    </a:lnTo>
                    <a:lnTo>
                      <a:pt x="1037" y="249"/>
                    </a:lnTo>
                    <a:lnTo>
                      <a:pt x="1161" y="456"/>
                    </a:lnTo>
                    <a:lnTo>
                      <a:pt x="17490" y="68050"/>
                    </a:lnTo>
                    <a:lnTo>
                      <a:pt x="17490" y="68050"/>
                    </a:lnTo>
                    <a:lnTo>
                      <a:pt x="17614" y="68671"/>
                    </a:lnTo>
                    <a:lnTo>
                      <a:pt x="17655" y="69293"/>
                    </a:lnTo>
                    <a:lnTo>
                      <a:pt x="17655" y="69915"/>
                    </a:lnTo>
                    <a:lnTo>
                      <a:pt x="17573" y="70536"/>
                    </a:lnTo>
                    <a:lnTo>
                      <a:pt x="17448" y="71117"/>
                    </a:lnTo>
                    <a:lnTo>
                      <a:pt x="17282" y="71655"/>
                    </a:lnTo>
                    <a:lnTo>
                      <a:pt x="17034" y="72235"/>
                    </a:lnTo>
                    <a:lnTo>
                      <a:pt x="16785" y="72733"/>
                    </a:lnTo>
                    <a:lnTo>
                      <a:pt x="16412" y="73230"/>
                    </a:lnTo>
                    <a:lnTo>
                      <a:pt x="16039" y="73686"/>
                    </a:lnTo>
                    <a:lnTo>
                      <a:pt x="15625" y="74100"/>
                    </a:lnTo>
                    <a:lnTo>
                      <a:pt x="15169" y="74515"/>
                    </a:lnTo>
                    <a:lnTo>
                      <a:pt x="14672" y="74846"/>
                    </a:lnTo>
                    <a:lnTo>
                      <a:pt x="14133" y="75137"/>
                    </a:lnTo>
                    <a:lnTo>
                      <a:pt x="13553" y="75344"/>
                    </a:lnTo>
                    <a:lnTo>
                      <a:pt x="12931" y="75551"/>
                    </a:lnTo>
                    <a:lnTo>
                      <a:pt x="12931" y="75551"/>
                    </a:lnTo>
                    <a:lnTo>
                      <a:pt x="12931" y="75551"/>
                    </a:lnTo>
                    <a:lnTo>
                      <a:pt x="12185" y="75675"/>
                    </a:lnTo>
                    <a:lnTo>
                      <a:pt x="11439" y="757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4273625" y="979600"/>
                <a:ext cx="2349850" cy="815400"/>
              </a:xfrm>
              <a:custGeom>
                <a:avLst/>
                <a:gdLst/>
                <a:ahLst/>
                <a:cxnLst/>
                <a:rect l="l" t="t" r="r" b="b"/>
                <a:pathLst>
                  <a:path w="93994" h="32616" extrusionOk="0">
                    <a:moveTo>
                      <a:pt x="67553" y="0"/>
                    </a:move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7543" y="27850"/>
                    </a:lnTo>
                    <a:lnTo>
                      <a:pt x="8248" y="27725"/>
                    </a:lnTo>
                    <a:lnTo>
                      <a:pt x="8994" y="27643"/>
                    </a:lnTo>
                    <a:lnTo>
                      <a:pt x="9657"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6741" y="8703"/>
                    </a:lnTo>
                    <a:lnTo>
                      <a:pt x="87446" y="8579"/>
                    </a:lnTo>
                    <a:lnTo>
                      <a:pt x="88150" y="8496"/>
                    </a:lnTo>
                    <a:lnTo>
                      <a:pt x="88813" y="8454"/>
                    </a:lnTo>
                    <a:lnTo>
                      <a:pt x="89476"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4273625" y="979600"/>
                <a:ext cx="2349850" cy="815400"/>
              </a:xfrm>
              <a:custGeom>
                <a:avLst/>
                <a:gdLst/>
                <a:ahLst/>
                <a:cxnLst/>
                <a:rect l="l" t="t" r="r" b="b"/>
                <a:pathLst>
                  <a:path w="93994" h="32616" fill="none" extrusionOk="0">
                    <a:moveTo>
                      <a:pt x="167" y="32616"/>
                    </a:move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6756" y="28015"/>
                    </a:lnTo>
                    <a:lnTo>
                      <a:pt x="7543" y="27850"/>
                    </a:lnTo>
                    <a:lnTo>
                      <a:pt x="8248" y="27725"/>
                    </a:lnTo>
                    <a:lnTo>
                      <a:pt x="8994" y="27643"/>
                    </a:lnTo>
                    <a:lnTo>
                      <a:pt x="9657" y="27560"/>
                    </a:lnTo>
                    <a:lnTo>
                      <a:pt x="10320"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5995" y="8869"/>
                    </a:lnTo>
                    <a:lnTo>
                      <a:pt x="86741" y="8703"/>
                    </a:lnTo>
                    <a:lnTo>
                      <a:pt x="87446" y="8579"/>
                    </a:lnTo>
                    <a:lnTo>
                      <a:pt x="88150" y="8496"/>
                    </a:lnTo>
                    <a:lnTo>
                      <a:pt x="88813" y="8454"/>
                    </a:lnTo>
                    <a:lnTo>
                      <a:pt x="89476" y="8413"/>
                    </a:lnTo>
                    <a:lnTo>
                      <a:pt x="90098"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lnTo>
                      <a:pt x="67553" y="0"/>
                    </a:ln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5280700" y="1063500"/>
                <a:ext cx="46650" cy="12475"/>
              </a:xfrm>
              <a:custGeom>
                <a:avLst/>
                <a:gdLst/>
                <a:ahLst/>
                <a:cxnLst/>
                <a:rect l="l" t="t" r="r" b="b"/>
                <a:pathLst>
                  <a:path w="1866" h="499" extrusionOk="0">
                    <a:moveTo>
                      <a:pt x="1865" y="1"/>
                    </a:moveTo>
                    <a:lnTo>
                      <a:pt x="0" y="498"/>
                    </a:lnTo>
                    <a:lnTo>
                      <a:pt x="1865" y="42"/>
                    </a:lnTo>
                    <a:lnTo>
                      <a:pt x="186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5280700" y="1063500"/>
                <a:ext cx="46650" cy="12475"/>
              </a:xfrm>
              <a:custGeom>
                <a:avLst/>
                <a:gdLst/>
                <a:ahLst/>
                <a:cxnLst/>
                <a:rect l="l" t="t" r="r" b="b"/>
                <a:pathLst>
                  <a:path w="1866" h="499" fill="none" extrusionOk="0">
                    <a:moveTo>
                      <a:pt x="1865" y="1"/>
                    </a:moveTo>
                    <a:lnTo>
                      <a:pt x="1865" y="1"/>
                    </a:lnTo>
                    <a:lnTo>
                      <a:pt x="0" y="498"/>
                    </a:lnTo>
                    <a:lnTo>
                      <a:pt x="0" y="498"/>
                    </a:lnTo>
                    <a:lnTo>
                      <a:pt x="1865" y="42"/>
                    </a:lnTo>
                    <a:lnTo>
                      <a:pt x="18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5356325" y="1046925"/>
                <a:ext cx="44575" cy="10400"/>
              </a:xfrm>
              <a:custGeom>
                <a:avLst/>
                <a:gdLst/>
                <a:ahLst/>
                <a:cxnLst/>
                <a:rect l="l" t="t" r="r" b="b"/>
                <a:pathLst>
                  <a:path w="1783" h="416" fill="none" extrusionOk="0">
                    <a:moveTo>
                      <a:pt x="1783" y="1"/>
                    </a:moveTo>
                    <a:lnTo>
                      <a:pt x="1783" y="1"/>
                    </a:lnTo>
                    <a:lnTo>
                      <a:pt x="1" y="415"/>
                    </a:lnTo>
                    <a:lnTo>
                      <a:pt x="1" y="415"/>
                    </a:lnTo>
                    <a:lnTo>
                      <a:pt x="1" y="415"/>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5327325" y="1057300"/>
                <a:ext cx="29025" cy="7275"/>
              </a:xfrm>
              <a:custGeom>
                <a:avLst/>
                <a:gdLst/>
                <a:ahLst/>
                <a:cxnLst/>
                <a:rect l="l" t="t" r="r" b="b"/>
                <a:pathLst>
                  <a:path w="1161" h="291" extrusionOk="0">
                    <a:moveTo>
                      <a:pt x="1161" y="0"/>
                    </a:moveTo>
                    <a:lnTo>
                      <a:pt x="581" y="125"/>
                    </a:lnTo>
                    <a:lnTo>
                      <a:pt x="0" y="249"/>
                    </a:lnTo>
                    <a:lnTo>
                      <a:pt x="0" y="290"/>
                    </a:lnTo>
                    <a:lnTo>
                      <a:pt x="581" y="166"/>
                    </a:lnTo>
                    <a:lnTo>
                      <a:pt x="1161"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2"/>
              <p:cNvSpPr/>
              <p:nvPr/>
            </p:nvSpPr>
            <p:spPr>
              <a:xfrm>
                <a:off x="5327325" y="1057300"/>
                <a:ext cx="29025" cy="7275"/>
              </a:xfrm>
              <a:custGeom>
                <a:avLst/>
                <a:gdLst/>
                <a:ahLst/>
                <a:cxnLst/>
                <a:rect l="l" t="t" r="r" b="b"/>
                <a:pathLst>
                  <a:path w="1161" h="291" fill="none" extrusionOk="0">
                    <a:moveTo>
                      <a:pt x="1161" y="0"/>
                    </a:moveTo>
                    <a:lnTo>
                      <a:pt x="1161" y="0"/>
                    </a:lnTo>
                    <a:lnTo>
                      <a:pt x="581" y="125"/>
                    </a:lnTo>
                    <a:lnTo>
                      <a:pt x="581" y="125"/>
                    </a:lnTo>
                    <a:lnTo>
                      <a:pt x="0" y="249"/>
                    </a:lnTo>
                    <a:lnTo>
                      <a:pt x="0" y="290"/>
                    </a:lnTo>
                    <a:lnTo>
                      <a:pt x="0" y="290"/>
                    </a:lnTo>
                    <a:lnTo>
                      <a:pt x="581" y="166"/>
                    </a:lnTo>
                    <a:lnTo>
                      <a:pt x="581" y="166"/>
                    </a:lnTo>
                    <a:lnTo>
                      <a:pt x="1161" y="0"/>
                    </a:lnTo>
                    <a:lnTo>
                      <a:pt x="1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2"/>
              <p:cNvSpPr/>
              <p:nvPr/>
            </p:nvSpPr>
            <p:spPr>
              <a:xfrm>
                <a:off x="4636250" y="1020000"/>
                <a:ext cx="1623575" cy="691075"/>
              </a:xfrm>
              <a:custGeom>
                <a:avLst/>
                <a:gdLst/>
                <a:ahLst/>
                <a:cxnLst/>
                <a:rect l="l" t="t" r="r" b="b"/>
                <a:pathLst>
                  <a:path w="64943" h="27643" extrusionOk="0">
                    <a:moveTo>
                      <a:pt x="64883" y="11788"/>
                    </a:moveTo>
                    <a:lnTo>
                      <a:pt x="64942" y="11977"/>
                    </a:lnTo>
                    <a:lnTo>
                      <a:pt x="64901" y="11812"/>
                    </a:lnTo>
                    <a:lnTo>
                      <a:pt x="64883" y="11788"/>
                    </a:lnTo>
                    <a:close/>
                    <a:moveTo>
                      <a:pt x="40035" y="0"/>
                    </a:moveTo>
                    <a:lnTo>
                      <a:pt x="38709" y="83"/>
                    </a:lnTo>
                    <a:lnTo>
                      <a:pt x="37383" y="166"/>
                    </a:lnTo>
                    <a:lnTo>
                      <a:pt x="36056" y="249"/>
                    </a:lnTo>
                    <a:lnTo>
                      <a:pt x="34730" y="415"/>
                    </a:lnTo>
                    <a:lnTo>
                      <a:pt x="33363" y="622"/>
                    </a:lnTo>
                    <a:lnTo>
                      <a:pt x="31995" y="829"/>
                    </a:lnTo>
                    <a:lnTo>
                      <a:pt x="30586" y="1078"/>
                    </a:lnTo>
                    <a:lnTo>
                      <a:pt x="28804" y="1492"/>
                    </a:lnTo>
                    <a:lnTo>
                      <a:pt x="28224" y="1658"/>
                    </a:lnTo>
                    <a:lnTo>
                      <a:pt x="27643" y="1782"/>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10983" y="21924"/>
                    </a:lnTo>
                    <a:lnTo>
                      <a:pt x="12558" y="21675"/>
                    </a:lnTo>
                    <a:lnTo>
                      <a:pt x="14092" y="21509"/>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6156" y="10983"/>
                    </a:lnTo>
                    <a:lnTo>
                      <a:pt x="57773" y="10734"/>
                    </a:lnTo>
                    <a:lnTo>
                      <a:pt x="59264" y="10610"/>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883" y="11788"/>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4636250" y="1020000"/>
                <a:ext cx="1623575" cy="691075"/>
              </a:xfrm>
              <a:custGeom>
                <a:avLst/>
                <a:gdLst/>
                <a:ahLst/>
                <a:cxnLst/>
                <a:rect l="l" t="t" r="r" b="b"/>
                <a:pathLst>
                  <a:path w="64943" h="27643" fill="none" extrusionOk="0">
                    <a:moveTo>
                      <a:pt x="41320" y="0"/>
                    </a:moveTo>
                    <a:lnTo>
                      <a:pt x="41320" y="0"/>
                    </a:lnTo>
                    <a:lnTo>
                      <a:pt x="40035" y="0"/>
                    </a:lnTo>
                    <a:lnTo>
                      <a:pt x="38709" y="83"/>
                    </a:lnTo>
                    <a:lnTo>
                      <a:pt x="37383" y="166"/>
                    </a:lnTo>
                    <a:lnTo>
                      <a:pt x="36056" y="249"/>
                    </a:lnTo>
                    <a:lnTo>
                      <a:pt x="34730" y="415"/>
                    </a:lnTo>
                    <a:lnTo>
                      <a:pt x="33363" y="622"/>
                    </a:lnTo>
                    <a:lnTo>
                      <a:pt x="31995" y="829"/>
                    </a:lnTo>
                    <a:lnTo>
                      <a:pt x="30586" y="1078"/>
                    </a:lnTo>
                    <a:lnTo>
                      <a:pt x="30586" y="1078"/>
                    </a:lnTo>
                    <a:lnTo>
                      <a:pt x="28804" y="1492"/>
                    </a:lnTo>
                    <a:lnTo>
                      <a:pt x="28804" y="1492"/>
                    </a:lnTo>
                    <a:lnTo>
                      <a:pt x="28224" y="1658"/>
                    </a:lnTo>
                    <a:lnTo>
                      <a:pt x="28224" y="1658"/>
                    </a:lnTo>
                    <a:lnTo>
                      <a:pt x="27643" y="1782"/>
                    </a:lnTo>
                    <a:lnTo>
                      <a:pt x="27643" y="1782"/>
                    </a:lnTo>
                    <a:lnTo>
                      <a:pt x="25778" y="2238"/>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91" y="27643"/>
                    </a:lnTo>
                    <a:lnTo>
                      <a:pt x="250" y="27394"/>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9284" y="22297"/>
                    </a:lnTo>
                    <a:lnTo>
                      <a:pt x="10983" y="21924"/>
                    </a:lnTo>
                    <a:lnTo>
                      <a:pt x="12558" y="21675"/>
                    </a:lnTo>
                    <a:lnTo>
                      <a:pt x="14092" y="21509"/>
                    </a:lnTo>
                    <a:lnTo>
                      <a:pt x="15459" y="21468"/>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918"/>
                    </a:lnTo>
                    <a:lnTo>
                      <a:pt x="19728" y="22753"/>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505" y="16702"/>
                    </a:lnTo>
                    <a:lnTo>
                      <a:pt x="45464" y="16495"/>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4499" y="11356"/>
                    </a:lnTo>
                    <a:lnTo>
                      <a:pt x="56156" y="10983"/>
                    </a:lnTo>
                    <a:lnTo>
                      <a:pt x="57773" y="10734"/>
                    </a:lnTo>
                    <a:lnTo>
                      <a:pt x="59264" y="10610"/>
                    </a:lnTo>
                    <a:lnTo>
                      <a:pt x="60674" y="10527"/>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901" y="11812"/>
                    </a:lnTo>
                    <a:lnTo>
                      <a:pt x="64942" y="11977"/>
                    </a:lnTo>
                    <a:lnTo>
                      <a:pt x="64942" y="11977"/>
                    </a:lnTo>
                    <a:lnTo>
                      <a:pt x="64942" y="11977"/>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lnTo>
                      <a:pt x="413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5111825" y="1054175"/>
                <a:ext cx="662075" cy="538800"/>
              </a:xfrm>
              <a:custGeom>
                <a:avLst/>
                <a:gdLst/>
                <a:ahLst/>
                <a:cxnLst/>
                <a:rect l="l" t="t" r="r" b="b"/>
                <a:pathLst>
                  <a:path w="26483" h="21552" extrusionOk="0">
                    <a:moveTo>
                      <a:pt x="11190" y="1"/>
                    </a:moveTo>
                    <a:lnTo>
                      <a:pt x="10527" y="42"/>
                    </a:lnTo>
                    <a:lnTo>
                      <a:pt x="9864" y="125"/>
                    </a:lnTo>
                    <a:lnTo>
                      <a:pt x="9201" y="250"/>
                    </a:lnTo>
                    <a:lnTo>
                      <a:pt x="8538" y="415"/>
                    </a:lnTo>
                    <a:lnTo>
                      <a:pt x="7916" y="664"/>
                    </a:lnTo>
                    <a:lnTo>
                      <a:pt x="7294" y="913"/>
                    </a:lnTo>
                    <a:lnTo>
                      <a:pt x="6673" y="1244"/>
                    </a:lnTo>
                    <a:lnTo>
                      <a:pt x="6134" y="1576"/>
                    </a:lnTo>
                    <a:lnTo>
                      <a:pt x="5554" y="1990"/>
                    </a:lnTo>
                    <a:lnTo>
                      <a:pt x="5015" y="2405"/>
                    </a:lnTo>
                    <a:lnTo>
                      <a:pt x="4518" y="2902"/>
                    </a:lnTo>
                    <a:lnTo>
                      <a:pt x="4062" y="3399"/>
                    </a:lnTo>
                    <a:lnTo>
                      <a:pt x="3606" y="3938"/>
                    </a:lnTo>
                    <a:lnTo>
                      <a:pt x="3150" y="4477"/>
                    </a:lnTo>
                    <a:lnTo>
                      <a:pt x="2735" y="5098"/>
                    </a:lnTo>
                    <a:lnTo>
                      <a:pt x="2362" y="5720"/>
                    </a:lnTo>
                    <a:lnTo>
                      <a:pt x="1989" y="6383"/>
                    </a:lnTo>
                    <a:lnTo>
                      <a:pt x="1699" y="7046"/>
                    </a:lnTo>
                    <a:lnTo>
                      <a:pt x="1368" y="7792"/>
                    </a:lnTo>
                    <a:lnTo>
                      <a:pt x="1119" y="8497"/>
                    </a:lnTo>
                    <a:lnTo>
                      <a:pt x="871" y="9284"/>
                    </a:lnTo>
                    <a:lnTo>
                      <a:pt x="663" y="10030"/>
                    </a:lnTo>
                    <a:lnTo>
                      <a:pt x="456" y="10859"/>
                    </a:lnTo>
                    <a:lnTo>
                      <a:pt x="290" y="11646"/>
                    </a:lnTo>
                    <a:lnTo>
                      <a:pt x="166" y="12517"/>
                    </a:lnTo>
                    <a:lnTo>
                      <a:pt x="83" y="13346"/>
                    </a:lnTo>
                    <a:lnTo>
                      <a:pt x="0" y="14216"/>
                    </a:lnTo>
                    <a:lnTo>
                      <a:pt x="0" y="15128"/>
                    </a:lnTo>
                    <a:lnTo>
                      <a:pt x="0" y="15998"/>
                    </a:lnTo>
                    <a:lnTo>
                      <a:pt x="0" y="16910"/>
                    </a:lnTo>
                    <a:lnTo>
                      <a:pt x="83" y="17821"/>
                    </a:lnTo>
                    <a:lnTo>
                      <a:pt x="207" y="18733"/>
                    </a:lnTo>
                    <a:lnTo>
                      <a:pt x="332" y="19686"/>
                    </a:lnTo>
                    <a:lnTo>
                      <a:pt x="498" y="20598"/>
                    </a:lnTo>
                    <a:lnTo>
                      <a:pt x="705" y="21551"/>
                    </a:lnTo>
                    <a:lnTo>
                      <a:pt x="705" y="21386"/>
                    </a:lnTo>
                    <a:lnTo>
                      <a:pt x="705" y="21220"/>
                    </a:lnTo>
                    <a:lnTo>
                      <a:pt x="746" y="21054"/>
                    </a:lnTo>
                    <a:lnTo>
                      <a:pt x="829" y="20888"/>
                    </a:lnTo>
                    <a:lnTo>
                      <a:pt x="1078" y="20515"/>
                    </a:lnTo>
                    <a:lnTo>
                      <a:pt x="1451" y="20142"/>
                    </a:lnTo>
                    <a:lnTo>
                      <a:pt x="1907" y="19769"/>
                    </a:lnTo>
                    <a:lnTo>
                      <a:pt x="2487" y="19355"/>
                    </a:lnTo>
                    <a:lnTo>
                      <a:pt x="3191" y="18940"/>
                    </a:lnTo>
                    <a:lnTo>
                      <a:pt x="3979" y="18526"/>
                    </a:lnTo>
                    <a:lnTo>
                      <a:pt x="4849" y="18112"/>
                    </a:lnTo>
                    <a:lnTo>
                      <a:pt x="5802" y="17697"/>
                    </a:lnTo>
                    <a:lnTo>
                      <a:pt x="6797" y="17324"/>
                    </a:lnTo>
                    <a:lnTo>
                      <a:pt x="7916" y="16910"/>
                    </a:lnTo>
                    <a:lnTo>
                      <a:pt x="9076" y="16537"/>
                    </a:lnTo>
                    <a:lnTo>
                      <a:pt x="10278" y="16164"/>
                    </a:lnTo>
                    <a:lnTo>
                      <a:pt x="11563" y="15791"/>
                    </a:lnTo>
                    <a:lnTo>
                      <a:pt x="12848" y="15459"/>
                    </a:lnTo>
                    <a:lnTo>
                      <a:pt x="14174" y="15169"/>
                    </a:lnTo>
                    <a:lnTo>
                      <a:pt x="15458" y="14879"/>
                    </a:lnTo>
                    <a:lnTo>
                      <a:pt x="16702" y="14672"/>
                    </a:lnTo>
                    <a:lnTo>
                      <a:pt x="17945" y="14465"/>
                    </a:lnTo>
                    <a:lnTo>
                      <a:pt x="19064" y="14340"/>
                    </a:lnTo>
                    <a:lnTo>
                      <a:pt x="20183" y="14216"/>
                    </a:lnTo>
                    <a:lnTo>
                      <a:pt x="21219" y="14174"/>
                    </a:lnTo>
                    <a:lnTo>
                      <a:pt x="22172" y="14133"/>
                    </a:lnTo>
                    <a:lnTo>
                      <a:pt x="23043" y="14133"/>
                    </a:lnTo>
                    <a:lnTo>
                      <a:pt x="23871" y="14216"/>
                    </a:lnTo>
                    <a:lnTo>
                      <a:pt x="24576" y="14299"/>
                    </a:lnTo>
                    <a:lnTo>
                      <a:pt x="25156" y="14423"/>
                    </a:lnTo>
                    <a:lnTo>
                      <a:pt x="25653" y="14589"/>
                    </a:lnTo>
                    <a:lnTo>
                      <a:pt x="26068" y="14796"/>
                    </a:lnTo>
                    <a:lnTo>
                      <a:pt x="26192" y="14920"/>
                    </a:lnTo>
                    <a:lnTo>
                      <a:pt x="26317" y="15045"/>
                    </a:lnTo>
                    <a:lnTo>
                      <a:pt x="26399" y="15169"/>
                    </a:lnTo>
                    <a:lnTo>
                      <a:pt x="26482" y="15335"/>
                    </a:lnTo>
                    <a:lnTo>
                      <a:pt x="26234" y="14423"/>
                    </a:lnTo>
                    <a:lnTo>
                      <a:pt x="25944" y="13470"/>
                    </a:lnTo>
                    <a:lnTo>
                      <a:pt x="25653" y="12600"/>
                    </a:lnTo>
                    <a:lnTo>
                      <a:pt x="25322" y="11729"/>
                    </a:lnTo>
                    <a:lnTo>
                      <a:pt x="24949" y="10900"/>
                    </a:lnTo>
                    <a:lnTo>
                      <a:pt x="24576" y="10072"/>
                    </a:lnTo>
                    <a:lnTo>
                      <a:pt x="24162" y="9284"/>
                    </a:lnTo>
                    <a:lnTo>
                      <a:pt x="23747" y="8497"/>
                    </a:lnTo>
                    <a:lnTo>
                      <a:pt x="23291" y="7751"/>
                    </a:lnTo>
                    <a:lnTo>
                      <a:pt x="22835" y="7046"/>
                    </a:lnTo>
                    <a:lnTo>
                      <a:pt x="22338" y="6342"/>
                    </a:lnTo>
                    <a:lnTo>
                      <a:pt x="21799" y="5679"/>
                    </a:lnTo>
                    <a:lnTo>
                      <a:pt x="21261" y="5057"/>
                    </a:lnTo>
                    <a:lnTo>
                      <a:pt x="20722" y="4477"/>
                    </a:lnTo>
                    <a:lnTo>
                      <a:pt x="20183" y="3897"/>
                    </a:lnTo>
                    <a:lnTo>
                      <a:pt x="19603" y="3399"/>
                    </a:lnTo>
                    <a:lnTo>
                      <a:pt x="18981" y="2902"/>
                    </a:lnTo>
                    <a:lnTo>
                      <a:pt x="18401" y="2446"/>
                    </a:lnTo>
                    <a:lnTo>
                      <a:pt x="17779" y="1990"/>
                    </a:lnTo>
                    <a:lnTo>
                      <a:pt x="17158" y="1617"/>
                    </a:lnTo>
                    <a:lnTo>
                      <a:pt x="16495" y="1286"/>
                    </a:lnTo>
                    <a:lnTo>
                      <a:pt x="15873" y="954"/>
                    </a:lnTo>
                    <a:lnTo>
                      <a:pt x="15210" y="705"/>
                    </a:lnTo>
                    <a:lnTo>
                      <a:pt x="14547" y="457"/>
                    </a:lnTo>
                    <a:lnTo>
                      <a:pt x="13884" y="291"/>
                    </a:lnTo>
                    <a:lnTo>
                      <a:pt x="13221" y="125"/>
                    </a:lnTo>
                    <a:lnTo>
                      <a:pt x="12557" y="42"/>
                    </a:lnTo>
                    <a:lnTo>
                      <a:pt x="1189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5732425" y="2740925"/>
                <a:ext cx="126425" cy="101550"/>
              </a:xfrm>
              <a:custGeom>
                <a:avLst/>
                <a:gdLst/>
                <a:ahLst/>
                <a:cxnLst/>
                <a:rect l="l" t="t" r="r" b="b"/>
                <a:pathLst>
                  <a:path w="5057" h="4062" extrusionOk="0">
                    <a:moveTo>
                      <a:pt x="374" y="0"/>
                    </a:moveTo>
                    <a:lnTo>
                      <a:pt x="291" y="42"/>
                    </a:lnTo>
                    <a:lnTo>
                      <a:pt x="166" y="124"/>
                    </a:lnTo>
                    <a:lnTo>
                      <a:pt x="84" y="249"/>
                    </a:lnTo>
                    <a:lnTo>
                      <a:pt x="42" y="415"/>
                    </a:lnTo>
                    <a:lnTo>
                      <a:pt x="1" y="580"/>
                    </a:lnTo>
                    <a:lnTo>
                      <a:pt x="42" y="746"/>
                    </a:lnTo>
                    <a:lnTo>
                      <a:pt x="125" y="870"/>
                    </a:lnTo>
                    <a:lnTo>
                      <a:pt x="415" y="1202"/>
                    </a:lnTo>
                    <a:lnTo>
                      <a:pt x="788" y="1492"/>
                    </a:lnTo>
                    <a:lnTo>
                      <a:pt x="1202" y="1658"/>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767" y="3606"/>
                    </a:lnTo>
                    <a:lnTo>
                      <a:pt x="4932" y="3150"/>
                    </a:lnTo>
                    <a:lnTo>
                      <a:pt x="5057" y="2653"/>
                    </a:ln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5732425" y="2740925"/>
                <a:ext cx="126425" cy="101550"/>
              </a:xfrm>
              <a:custGeom>
                <a:avLst/>
                <a:gdLst/>
                <a:ahLst/>
                <a:cxnLst/>
                <a:rect l="l" t="t" r="r" b="b"/>
                <a:pathLst>
                  <a:path w="5057" h="4062" fill="none" extrusionOk="0">
                    <a:moveTo>
                      <a:pt x="5057" y="2155"/>
                    </a:move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lnTo>
                      <a:pt x="498" y="0"/>
                    </a:lnTo>
                    <a:lnTo>
                      <a:pt x="374" y="0"/>
                    </a:lnTo>
                    <a:lnTo>
                      <a:pt x="291" y="42"/>
                    </a:lnTo>
                    <a:lnTo>
                      <a:pt x="166" y="124"/>
                    </a:lnTo>
                    <a:lnTo>
                      <a:pt x="84" y="249"/>
                    </a:lnTo>
                    <a:lnTo>
                      <a:pt x="42" y="415"/>
                    </a:lnTo>
                    <a:lnTo>
                      <a:pt x="1" y="580"/>
                    </a:lnTo>
                    <a:lnTo>
                      <a:pt x="42" y="746"/>
                    </a:lnTo>
                    <a:lnTo>
                      <a:pt x="125" y="870"/>
                    </a:lnTo>
                    <a:lnTo>
                      <a:pt x="125" y="870"/>
                    </a:lnTo>
                    <a:lnTo>
                      <a:pt x="415" y="1202"/>
                    </a:lnTo>
                    <a:lnTo>
                      <a:pt x="788" y="1492"/>
                    </a:lnTo>
                    <a:lnTo>
                      <a:pt x="1202" y="1658"/>
                    </a:lnTo>
                    <a:lnTo>
                      <a:pt x="1617" y="1782"/>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476" y="4020"/>
                    </a:lnTo>
                    <a:lnTo>
                      <a:pt x="4767" y="3606"/>
                    </a:lnTo>
                    <a:lnTo>
                      <a:pt x="4932" y="3150"/>
                    </a:lnTo>
                    <a:lnTo>
                      <a:pt x="5057" y="2653"/>
                    </a:lnTo>
                    <a:lnTo>
                      <a:pt x="5057" y="21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5796675" y="2267425"/>
                <a:ext cx="748050" cy="628925"/>
              </a:xfrm>
              <a:custGeom>
                <a:avLst/>
                <a:gdLst/>
                <a:ahLst/>
                <a:cxnLst/>
                <a:rect l="l" t="t" r="r" b="b"/>
                <a:pathLst>
                  <a:path w="29922" h="25157" extrusionOk="0">
                    <a:moveTo>
                      <a:pt x="21716" y="1"/>
                    </a:moveTo>
                    <a:lnTo>
                      <a:pt x="19354" y="3606"/>
                    </a:lnTo>
                    <a:lnTo>
                      <a:pt x="16992" y="7253"/>
                    </a:lnTo>
                    <a:lnTo>
                      <a:pt x="14630" y="10900"/>
                    </a:lnTo>
                    <a:lnTo>
                      <a:pt x="12781" y="13772"/>
                    </a:lnTo>
                    <a:lnTo>
                      <a:pt x="12781" y="13772"/>
                    </a:lnTo>
                    <a:lnTo>
                      <a:pt x="12474" y="13926"/>
                    </a:lnTo>
                    <a:lnTo>
                      <a:pt x="10817" y="14672"/>
                    </a:lnTo>
                    <a:lnTo>
                      <a:pt x="9035" y="15418"/>
                    </a:lnTo>
                    <a:lnTo>
                      <a:pt x="7294" y="16122"/>
                    </a:lnTo>
                    <a:lnTo>
                      <a:pt x="0" y="18982"/>
                    </a:lnTo>
                    <a:lnTo>
                      <a:pt x="1616" y="25157"/>
                    </a:lnTo>
                    <a:lnTo>
                      <a:pt x="3647" y="24825"/>
                    </a:lnTo>
                    <a:lnTo>
                      <a:pt x="5636" y="24494"/>
                    </a:lnTo>
                    <a:lnTo>
                      <a:pt x="7626" y="24079"/>
                    </a:lnTo>
                    <a:lnTo>
                      <a:pt x="9615" y="23623"/>
                    </a:lnTo>
                    <a:lnTo>
                      <a:pt x="11604" y="23126"/>
                    </a:lnTo>
                    <a:lnTo>
                      <a:pt x="13635" y="22587"/>
                    </a:lnTo>
                    <a:lnTo>
                      <a:pt x="14630" y="22256"/>
                    </a:lnTo>
                    <a:lnTo>
                      <a:pt x="15666" y="21924"/>
                    </a:lnTo>
                    <a:lnTo>
                      <a:pt x="16743" y="21551"/>
                    </a:lnTo>
                    <a:lnTo>
                      <a:pt x="17904" y="21054"/>
                    </a:lnTo>
                    <a:lnTo>
                      <a:pt x="18649" y="20722"/>
                    </a:lnTo>
                    <a:lnTo>
                      <a:pt x="19437" y="19728"/>
                    </a:lnTo>
                    <a:lnTo>
                      <a:pt x="20846" y="17987"/>
                    </a:lnTo>
                    <a:lnTo>
                      <a:pt x="22172" y="16205"/>
                    </a:lnTo>
                    <a:lnTo>
                      <a:pt x="24825" y="12682"/>
                    </a:lnTo>
                    <a:lnTo>
                      <a:pt x="26109" y="10900"/>
                    </a:lnTo>
                    <a:lnTo>
                      <a:pt x="27394" y="9118"/>
                    </a:lnTo>
                    <a:lnTo>
                      <a:pt x="28679" y="7295"/>
                    </a:lnTo>
                    <a:lnTo>
                      <a:pt x="29922" y="5471"/>
                    </a:lnTo>
                    <a:lnTo>
                      <a:pt x="2171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5796675" y="2267425"/>
                <a:ext cx="748050" cy="628925"/>
              </a:xfrm>
              <a:custGeom>
                <a:avLst/>
                <a:gdLst/>
                <a:ahLst/>
                <a:cxnLst/>
                <a:rect l="l" t="t" r="r" b="b"/>
                <a:pathLst>
                  <a:path w="29922" h="25157" fill="none" extrusionOk="0">
                    <a:moveTo>
                      <a:pt x="29922" y="5471"/>
                    </a:moveTo>
                    <a:lnTo>
                      <a:pt x="29922" y="5471"/>
                    </a:lnTo>
                    <a:lnTo>
                      <a:pt x="28679" y="7295"/>
                    </a:lnTo>
                    <a:lnTo>
                      <a:pt x="27394" y="9118"/>
                    </a:lnTo>
                    <a:lnTo>
                      <a:pt x="27394" y="9118"/>
                    </a:lnTo>
                    <a:lnTo>
                      <a:pt x="26109" y="10900"/>
                    </a:lnTo>
                    <a:lnTo>
                      <a:pt x="24825" y="12682"/>
                    </a:lnTo>
                    <a:lnTo>
                      <a:pt x="24825" y="12682"/>
                    </a:lnTo>
                    <a:lnTo>
                      <a:pt x="22172" y="16205"/>
                    </a:lnTo>
                    <a:lnTo>
                      <a:pt x="20846" y="17987"/>
                    </a:lnTo>
                    <a:lnTo>
                      <a:pt x="19437" y="19728"/>
                    </a:lnTo>
                    <a:lnTo>
                      <a:pt x="18649" y="20722"/>
                    </a:lnTo>
                    <a:lnTo>
                      <a:pt x="17904" y="21054"/>
                    </a:lnTo>
                    <a:lnTo>
                      <a:pt x="17904" y="21054"/>
                    </a:lnTo>
                    <a:lnTo>
                      <a:pt x="16743" y="21551"/>
                    </a:lnTo>
                    <a:lnTo>
                      <a:pt x="15666" y="21924"/>
                    </a:lnTo>
                    <a:lnTo>
                      <a:pt x="15666" y="21924"/>
                    </a:lnTo>
                    <a:lnTo>
                      <a:pt x="14630" y="22256"/>
                    </a:lnTo>
                    <a:lnTo>
                      <a:pt x="13635" y="22587"/>
                    </a:lnTo>
                    <a:lnTo>
                      <a:pt x="13635" y="22587"/>
                    </a:lnTo>
                    <a:lnTo>
                      <a:pt x="11604" y="23126"/>
                    </a:lnTo>
                    <a:lnTo>
                      <a:pt x="9615" y="23623"/>
                    </a:lnTo>
                    <a:lnTo>
                      <a:pt x="9615" y="23623"/>
                    </a:lnTo>
                    <a:lnTo>
                      <a:pt x="7626" y="24079"/>
                    </a:lnTo>
                    <a:lnTo>
                      <a:pt x="5636" y="24494"/>
                    </a:lnTo>
                    <a:lnTo>
                      <a:pt x="5636" y="24494"/>
                    </a:lnTo>
                    <a:lnTo>
                      <a:pt x="3647" y="24825"/>
                    </a:lnTo>
                    <a:lnTo>
                      <a:pt x="1616" y="25157"/>
                    </a:lnTo>
                    <a:lnTo>
                      <a:pt x="0" y="18982"/>
                    </a:lnTo>
                    <a:lnTo>
                      <a:pt x="7294" y="16122"/>
                    </a:lnTo>
                    <a:lnTo>
                      <a:pt x="7294" y="16122"/>
                    </a:lnTo>
                    <a:lnTo>
                      <a:pt x="9035" y="15418"/>
                    </a:lnTo>
                    <a:lnTo>
                      <a:pt x="10817" y="14672"/>
                    </a:lnTo>
                    <a:lnTo>
                      <a:pt x="10817" y="14672"/>
                    </a:lnTo>
                    <a:lnTo>
                      <a:pt x="12474" y="13926"/>
                    </a:lnTo>
                    <a:lnTo>
                      <a:pt x="13220" y="13553"/>
                    </a:lnTo>
                    <a:lnTo>
                      <a:pt x="13842" y="13180"/>
                    </a:lnTo>
                    <a:lnTo>
                      <a:pt x="12309" y="14506"/>
                    </a:lnTo>
                    <a:lnTo>
                      <a:pt x="12309" y="14506"/>
                    </a:lnTo>
                    <a:lnTo>
                      <a:pt x="14630" y="10900"/>
                    </a:lnTo>
                    <a:lnTo>
                      <a:pt x="16992" y="7253"/>
                    </a:lnTo>
                    <a:lnTo>
                      <a:pt x="19354" y="3606"/>
                    </a:lnTo>
                    <a:lnTo>
                      <a:pt x="19354" y="3606"/>
                    </a:lnTo>
                    <a:lnTo>
                      <a:pt x="21716" y="1"/>
                    </a:lnTo>
                    <a:lnTo>
                      <a:pt x="29922" y="54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5796675" y="2314050"/>
                <a:ext cx="512875" cy="582300"/>
              </a:xfrm>
              <a:custGeom>
                <a:avLst/>
                <a:gdLst/>
                <a:ahLst/>
                <a:cxnLst/>
                <a:rect l="l" t="t" r="r" b="b"/>
                <a:pathLst>
                  <a:path w="20515" h="23292" extrusionOk="0">
                    <a:moveTo>
                      <a:pt x="20514" y="1"/>
                    </a:moveTo>
                    <a:lnTo>
                      <a:pt x="19354" y="1741"/>
                    </a:lnTo>
                    <a:lnTo>
                      <a:pt x="16992" y="5388"/>
                    </a:lnTo>
                    <a:lnTo>
                      <a:pt x="12806" y="11895"/>
                    </a:lnTo>
                    <a:lnTo>
                      <a:pt x="12474" y="12061"/>
                    </a:lnTo>
                    <a:lnTo>
                      <a:pt x="10817" y="12807"/>
                    </a:lnTo>
                    <a:lnTo>
                      <a:pt x="9035" y="13553"/>
                    </a:lnTo>
                    <a:lnTo>
                      <a:pt x="7294" y="14257"/>
                    </a:lnTo>
                    <a:lnTo>
                      <a:pt x="0" y="17117"/>
                    </a:lnTo>
                    <a:lnTo>
                      <a:pt x="1616" y="23292"/>
                    </a:lnTo>
                    <a:lnTo>
                      <a:pt x="3647" y="22960"/>
                    </a:lnTo>
                    <a:lnTo>
                      <a:pt x="5636" y="22629"/>
                    </a:lnTo>
                    <a:lnTo>
                      <a:pt x="7626" y="22214"/>
                    </a:lnTo>
                    <a:lnTo>
                      <a:pt x="9615" y="21758"/>
                    </a:lnTo>
                    <a:lnTo>
                      <a:pt x="11604" y="21261"/>
                    </a:lnTo>
                    <a:lnTo>
                      <a:pt x="13635" y="20722"/>
                    </a:lnTo>
                    <a:lnTo>
                      <a:pt x="14630" y="20391"/>
                    </a:lnTo>
                    <a:lnTo>
                      <a:pt x="15666" y="20059"/>
                    </a:lnTo>
                    <a:lnTo>
                      <a:pt x="16619" y="19728"/>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6142725" y="25969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a:off x="6142725" y="25969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a:off x="5796675" y="2314050"/>
                <a:ext cx="512875" cy="582300"/>
              </a:xfrm>
              <a:custGeom>
                <a:avLst/>
                <a:gdLst/>
                <a:ahLst/>
                <a:cxnLst/>
                <a:rect l="l" t="t" r="r" b="b"/>
                <a:pathLst>
                  <a:path w="20515" h="23292" fill="none" extrusionOk="0">
                    <a:moveTo>
                      <a:pt x="20514" y="1"/>
                    </a:moveTo>
                    <a:lnTo>
                      <a:pt x="20514" y="1"/>
                    </a:lnTo>
                    <a:lnTo>
                      <a:pt x="19354" y="1741"/>
                    </a:lnTo>
                    <a:lnTo>
                      <a:pt x="16992" y="5388"/>
                    </a:lnTo>
                    <a:lnTo>
                      <a:pt x="16992" y="5388"/>
                    </a:lnTo>
                    <a:lnTo>
                      <a:pt x="12806" y="11895"/>
                    </a:lnTo>
                    <a:lnTo>
                      <a:pt x="12474" y="12061"/>
                    </a:lnTo>
                    <a:lnTo>
                      <a:pt x="12474" y="12061"/>
                    </a:lnTo>
                    <a:lnTo>
                      <a:pt x="10817" y="12807"/>
                    </a:lnTo>
                    <a:lnTo>
                      <a:pt x="10817" y="12807"/>
                    </a:lnTo>
                    <a:lnTo>
                      <a:pt x="9035" y="13553"/>
                    </a:lnTo>
                    <a:lnTo>
                      <a:pt x="7294" y="14257"/>
                    </a:lnTo>
                    <a:lnTo>
                      <a:pt x="0" y="17117"/>
                    </a:lnTo>
                    <a:lnTo>
                      <a:pt x="1616" y="23292"/>
                    </a:lnTo>
                    <a:lnTo>
                      <a:pt x="1616" y="23292"/>
                    </a:lnTo>
                    <a:lnTo>
                      <a:pt x="3647" y="22960"/>
                    </a:lnTo>
                    <a:lnTo>
                      <a:pt x="5636" y="22629"/>
                    </a:lnTo>
                    <a:lnTo>
                      <a:pt x="5636" y="22629"/>
                    </a:lnTo>
                    <a:lnTo>
                      <a:pt x="7626" y="22214"/>
                    </a:lnTo>
                    <a:lnTo>
                      <a:pt x="9615" y="21758"/>
                    </a:lnTo>
                    <a:lnTo>
                      <a:pt x="9615" y="21758"/>
                    </a:lnTo>
                    <a:lnTo>
                      <a:pt x="11604" y="21261"/>
                    </a:lnTo>
                    <a:lnTo>
                      <a:pt x="13635" y="20722"/>
                    </a:lnTo>
                    <a:lnTo>
                      <a:pt x="13635" y="20722"/>
                    </a:lnTo>
                    <a:lnTo>
                      <a:pt x="14630" y="20391"/>
                    </a:lnTo>
                    <a:lnTo>
                      <a:pt x="15666" y="20059"/>
                    </a:lnTo>
                    <a:lnTo>
                      <a:pt x="16619" y="19728"/>
                    </a:lnTo>
                    <a:lnTo>
                      <a:pt x="16619" y="19728"/>
                    </a:lnTo>
                    <a:lnTo>
                      <a:pt x="16743" y="17075"/>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6225600" y="2153450"/>
                <a:ext cx="800925" cy="1079625"/>
              </a:xfrm>
              <a:custGeom>
                <a:avLst/>
                <a:gdLst/>
                <a:ahLst/>
                <a:cxnLst/>
                <a:rect l="l" t="t" r="r" b="b"/>
                <a:pathLst>
                  <a:path w="32037" h="43185" extrusionOk="0">
                    <a:moveTo>
                      <a:pt x="21302" y="1"/>
                    </a:moveTo>
                    <a:lnTo>
                      <a:pt x="19189" y="84"/>
                    </a:lnTo>
                    <a:lnTo>
                      <a:pt x="17117" y="208"/>
                    </a:lnTo>
                    <a:lnTo>
                      <a:pt x="15003" y="374"/>
                    </a:lnTo>
                    <a:lnTo>
                      <a:pt x="12931" y="623"/>
                    </a:lnTo>
                    <a:lnTo>
                      <a:pt x="10859" y="954"/>
                    </a:lnTo>
                    <a:lnTo>
                      <a:pt x="8786" y="1286"/>
                    </a:lnTo>
                    <a:lnTo>
                      <a:pt x="8082" y="1493"/>
                    </a:lnTo>
                    <a:lnTo>
                      <a:pt x="7419" y="1742"/>
                    </a:lnTo>
                    <a:lnTo>
                      <a:pt x="6797" y="2115"/>
                    </a:lnTo>
                    <a:lnTo>
                      <a:pt x="6217" y="2529"/>
                    </a:lnTo>
                    <a:lnTo>
                      <a:pt x="5678" y="3026"/>
                    </a:lnTo>
                    <a:lnTo>
                      <a:pt x="5264" y="3607"/>
                    </a:lnTo>
                    <a:lnTo>
                      <a:pt x="4891" y="4228"/>
                    </a:lnTo>
                    <a:lnTo>
                      <a:pt x="4601" y="4891"/>
                    </a:lnTo>
                    <a:lnTo>
                      <a:pt x="3689" y="7419"/>
                    </a:lnTo>
                    <a:lnTo>
                      <a:pt x="3192" y="8953"/>
                    </a:lnTo>
                    <a:lnTo>
                      <a:pt x="2694" y="10610"/>
                    </a:lnTo>
                    <a:lnTo>
                      <a:pt x="2197" y="12475"/>
                    </a:lnTo>
                    <a:lnTo>
                      <a:pt x="1700" y="14465"/>
                    </a:lnTo>
                    <a:lnTo>
                      <a:pt x="1244" y="16578"/>
                    </a:lnTo>
                    <a:lnTo>
                      <a:pt x="871" y="18816"/>
                    </a:lnTo>
                    <a:lnTo>
                      <a:pt x="498" y="21178"/>
                    </a:lnTo>
                    <a:lnTo>
                      <a:pt x="249" y="23665"/>
                    </a:lnTo>
                    <a:lnTo>
                      <a:pt x="125" y="24950"/>
                    </a:lnTo>
                    <a:lnTo>
                      <a:pt x="83" y="26234"/>
                    </a:lnTo>
                    <a:lnTo>
                      <a:pt x="1" y="27561"/>
                    </a:lnTo>
                    <a:lnTo>
                      <a:pt x="1" y="28928"/>
                    </a:lnTo>
                    <a:lnTo>
                      <a:pt x="1" y="30296"/>
                    </a:lnTo>
                    <a:lnTo>
                      <a:pt x="42" y="31663"/>
                    </a:lnTo>
                    <a:lnTo>
                      <a:pt x="125" y="33073"/>
                    </a:lnTo>
                    <a:lnTo>
                      <a:pt x="249" y="34482"/>
                    </a:lnTo>
                    <a:lnTo>
                      <a:pt x="374" y="35932"/>
                    </a:lnTo>
                    <a:lnTo>
                      <a:pt x="581" y="37383"/>
                    </a:lnTo>
                    <a:lnTo>
                      <a:pt x="788" y="38833"/>
                    </a:lnTo>
                    <a:lnTo>
                      <a:pt x="1078" y="40325"/>
                    </a:lnTo>
                    <a:lnTo>
                      <a:pt x="1410" y="40657"/>
                    </a:lnTo>
                    <a:lnTo>
                      <a:pt x="1741" y="40988"/>
                    </a:lnTo>
                    <a:lnTo>
                      <a:pt x="2114" y="41278"/>
                    </a:lnTo>
                    <a:lnTo>
                      <a:pt x="2487" y="41568"/>
                    </a:lnTo>
                    <a:lnTo>
                      <a:pt x="2902" y="41817"/>
                    </a:lnTo>
                    <a:lnTo>
                      <a:pt x="3357" y="42024"/>
                    </a:lnTo>
                    <a:lnTo>
                      <a:pt x="3813" y="42231"/>
                    </a:lnTo>
                    <a:lnTo>
                      <a:pt x="4269" y="42397"/>
                    </a:lnTo>
                    <a:lnTo>
                      <a:pt x="5305" y="42729"/>
                    </a:lnTo>
                    <a:lnTo>
                      <a:pt x="6341" y="42936"/>
                    </a:lnTo>
                    <a:lnTo>
                      <a:pt x="7502" y="43102"/>
                    </a:lnTo>
                    <a:lnTo>
                      <a:pt x="8662" y="43185"/>
                    </a:lnTo>
                    <a:lnTo>
                      <a:pt x="9905" y="43185"/>
                    </a:lnTo>
                    <a:lnTo>
                      <a:pt x="11149" y="43143"/>
                    </a:lnTo>
                    <a:lnTo>
                      <a:pt x="12433" y="43060"/>
                    </a:lnTo>
                    <a:lnTo>
                      <a:pt x="13760" y="42895"/>
                    </a:lnTo>
                    <a:lnTo>
                      <a:pt x="15086" y="42729"/>
                    </a:lnTo>
                    <a:lnTo>
                      <a:pt x="16371" y="42522"/>
                    </a:lnTo>
                    <a:lnTo>
                      <a:pt x="17697" y="42231"/>
                    </a:lnTo>
                    <a:lnTo>
                      <a:pt x="19023" y="41983"/>
                    </a:lnTo>
                    <a:lnTo>
                      <a:pt x="21551" y="41361"/>
                    </a:lnTo>
                    <a:lnTo>
                      <a:pt x="23996" y="40657"/>
                    </a:lnTo>
                    <a:lnTo>
                      <a:pt x="26193" y="39993"/>
                    </a:lnTo>
                    <a:lnTo>
                      <a:pt x="28140" y="39330"/>
                    </a:lnTo>
                    <a:lnTo>
                      <a:pt x="29757" y="38750"/>
                    </a:lnTo>
                    <a:lnTo>
                      <a:pt x="31000" y="38294"/>
                    </a:lnTo>
                    <a:lnTo>
                      <a:pt x="32036" y="37880"/>
                    </a:lnTo>
                    <a:lnTo>
                      <a:pt x="32036" y="37258"/>
                    </a:lnTo>
                    <a:lnTo>
                      <a:pt x="31953" y="36347"/>
                    </a:lnTo>
                    <a:lnTo>
                      <a:pt x="31663" y="33736"/>
                    </a:lnTo>
                    <a:lnTo>
                      <a:pt x="31290" y="30254"/>
                    </a:lnTo>
                    <a:lnTo>
                      <a:pt x="30917" y="26110"/>
                    </a:lnTo>
                    <a:lnTo>
                      <a:pt x="30751" y="23831"/>
                    </a:lnTo>
                    <a:lnTo>
                      <a:pt x="30586" y="21468"/>
                    </a:lnTo>
                    <a:lnTo>
                      <a:pt x="30461" y="19023"/>
                    </a:lnTo>
                    <a:lnTo>
                      <a:pt x="30420" y="16495"/>
                    </a:lnTo>
                    <a:lnTo>
                      <a:pt x="30378" y="13967"/>
                    </a:lnTo>
                    <a:lnTo>
                      <a:pt x="30461" y="11398"/>
                    </a:lnTo>
                    <a:lnTo>
                      <a:pt x="30586" y="8828"/>
                    </a:lnTo>
                    <a:lnTo>
                      <a:pt x="30793" y="6342"/>
                    </a:lnTo>
                    <a:lnTo>
                      <a:pt x="30834" y="6010"/>
                    </a:lnTo>
                    <a:lnTo>
                      <a:pt x="30834" y="5430"/>
                    </a:lnTo>
                    <a:lnTo>
                      <a:pt x="30751" y="4850"/>
                    </a:lnTo>
                    <a:lnTo>
                      <a:pt x="30668" y="4311"/>
                    </a:lnTo>
                    <a:lnTo>
                      <a:pt x="30503" y="3772"/>
                    </a:lnTo>
                    <a:lnTo>
                      <a:pt x="30295" y="3275"/>
                    </a:lnTo>
                    <a:lnTo>
                      <a:pt x="30047" y="2819"/>
                    </a:lnTo>
                    <a:lnTo>
                      <a:pt x="29757" y="2363"/>
                    </a:lnTo>
                    <a:lnTo>
                      <a:pt x="29384" y="1907"/>
                    </a:lnTo>
                    <a:lnTo>
                      <a:pt x="29011" y="1534"/>
                    </a:lnTo>
                    <a:lnTo>
                      <a:pt x="28596" y="1203"/>
                    </a:lnTo>
                    <a:lnTo>
                      <a:pt x="28140" y="871"/>
                    </a:lnTo>
                    <a:lnTo>
                      <a:pt x="27685" y="623"/>
                    </a:lnTo>
                    <a:lnTo>
                      <a:pt x="27146" y="415"/>
                    </a:lnTo>
                    <a:lnTo>
                      <a:pt x="26648" y="208"/>
                    </a:lnTo>
                    <a:lnTo>
                      <a:pt x="26068" y="125"/>
                    </a:lnTo>
                    <a:lnTo>
                      <a:pt x="25488" y="42"/>
                    </a:lnTo>
                    <a:lnTo>
                      <a:pt x="2341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6225600" y="2153450"/>
                <a:ext cx="800925" cy="1079625"/>
              </a:xfrm>
              <a:custGeom>
                <a:avLst/>
                <a:gdLst/>
                <a:ahLst/>
                <a:cxnLst/>
                <a:rect l="l" t="t" r="r" b="b"/>
                <a:pathLst>
                  <a:path w="32037" h="43185" fill="none" extrusionOk="0">
                    <a:moveTo>
                      <a:pt x="8786" y="1286"/>
                    </a:moveTo>
                    <a:lnTo>
                      <a:pt x="8786" y="1286"/>
                    </a:lnTo>
                    <a:lnTo>
                      <a:pt x="10859" y="954"/>
                    </a:lnTo>
                    <a:lnTo>
                      <a:pt x="12931" y="623"/>
                    </a:lnTo>
                    <a:lnTo>
                      <a:pt x="15003" y="374"/>
                    </a:lnTo>
                    <a:lnTo>
                      <a:pt x="17117" y="208"/>
                    </a:lnTo>
                    <a:lnTo>
                      <a:pt x="19189" y="84"/>
                    </a:lnTo>
                    <a:lnTo>
                      <a:pt x="21302" y="1"/>
                    </a:lnTo>
                    <a:lnTo>
                      <a:pt x="23416" y="1"/>
                    </a:lnTo>
                    <a:lnTo>
                      <a:pt x="25488" y="42"/>
                    </a:lnTo>
                    <a:lnTo>
                      <a:pt x="25488" y="42"/>
                    </a:lnTo>
                    <a:lnTo>
                      <a:pt x="26068" y="125"/>
                    </a:lnTo>
                    <a:lnTo>
                      <a:pt x="26648" y="208"/>
                    </a:lnTo>
                    <a:lnTo>
                      <a:pt x="27146" y="415"/>
                    </a:lnTo>
                    <a:lnTo>
                      <a:pt x="27685" y="623"/>
                    </a:lnTo>
                    <a:lnTo>
                      <a:pt x="28140" y="871"/>
                    </a:lnTo>
                    <a:lnTo>
                      <a:pt x="28596" y="1203"/>
                    </a:lnTo>
                    <a:lnTo>
                      <a:pt x="29011" y="1534"/>
                    </a:lnTo>
                    <a:lnTo>
                      <a:pt x="29384" y="1907"/>
                    </a:lnTo>
                    <a:lnTo>
                      <a:pt x="29757" y="2363"/>
                    </a:lnTo>
                    <a:lnTo>
                      <a:pt x="30047" y="2819"/>
                    </a:lnTo>
                    <a:lnTo>
                      <a:pt x="30295" y="3275"/>
                    </a:lnTo>
                    <a:lnTo>
                      <a:pt x="30503" y="3772"/>
                    </a:lnTo>
                    <a:lnTo>
                      <a:pt x="30668" y="4311"/>
                    </a:lnTo>
                    <a:lnTo>
                      <a:pt x="30751" y="4850"/>
                    </a:lnTo>
                    <a:lnTo>
                      <a:pt x="30834" y="5430"/>
                    </a:lnTo>
                    <a:lnTo>
                      <a:pt x="30834" y="6010"/>
                    </a:lnTo>
                    <a:lnTo>
                      <a:pt x="30834" y="6010"/>
                    </a:lnTo>
                    <a:lnTo>
                      <a:pt x="30793" y="6342"/>
                    </a:lnTo>
                    <a:lnTo>
                      <a:pt x="30793" y="6342"/>
                    </a:lnTo>
                    <a:lnTo>
                      <a:pt x="30586" y="8828"/>
                    </a:lnTo>
                    <a:lnTo>
                      <a:pt x="30461" y="11398"/>
                    </a:lnTo>
                    <a:lnTo>
                      <a:pt x="30378" y="13967"/>
                    </a:lnTo>
                    <a:lnTo>
                      <a:pt x="30420" y="16495"/>
                    </a:lnTo>
                    <a:lnTo>
                      <a:pt x="30461" y="19023"/>
                    </a:lnTo>
                    <a:lnTo>
                      <a:pt x="30586" y="21468"/>
                    </a:lnTo>
                    <a:lnTo>
                      <a:pt x="30751" y="23831"/>
                    </a:lnTo>
                    <a:lnTo>
                      <a:pt x="30917" y="26110"/>
                    </a:lnTo>
                    <a:lnTo>
                      <a:pt x="31290" y="30254"/>
                    </a:lnTo>
                    <a:lnTo>
                      <a:pt x="31663" y="33736"/>
                    </a:lnTo>
                    <a:lnTo>
                      <a:pt x="31953" y="36347"/>
                    </a:lnTo>
                    <a:lnTo>
                      <a:pt x="32036" y="37258"/>
                    </a:lnTo>
                    <a:lnTo>
                      <a:pt x="32036" y="37880"/>
                    </a:lnTo>
                    <a:lnTo>
                      <a:pt x="32036" y="37880"/>
                    </a:lnTo>
                    <a:lnTo>
                      <a:pt x="31000" y="38294"/>
                    </a:lnTo>
                    <a:lnTo>
                      <a:pt x="29757" y="38750"/>
                    </a:lnTo>
                    <a:lnTo>
                      <a:pt x="28140" y="39330"/>
                    </a:lnTo>
                    <a:lnTo>
                      <a:pt x="26193" y="39993"/>
                    </a:lnTo>
                    <a:lnTo>
                      <a:pt x="23996" y="40657"/>
                    </a:lnTo>
                    <a:lnTo>
                      <a:pt x="21551" y="41361"/>
                    </a:lnTo>
                    <a:lnTo>
                      <a:pt x="19023" y="41983"/>
                    </a:lnTo>
                    <a:lnTo>
                      <a:pt x="17697" y="42231"/>
                    </a:lnTo>
                    <a:lnTo>
                      <a:pt x="16371" y="42522"/>
                    </a:lnTo>
                    <a:lnTo>
                      <a:pt x="15086" y="42729"/>
                    </a:lnTo>
                    <a:lnTo>
                      <a:pt x="13760" y="42895"/>
                    </a:lnTo>
                    <a:lnTo>
                      <a:pt x="12433" y="43060"/>
                    </a:lnTo>
                    <a:lnTo>
                      <a:pt x="11149" y="43143"/>
                    </a:lnTo>
                    <a:lnTo>
                      <a:pt x="9905" y="43185"/>
                    </a:lnTo>
                    <a:lnTo>
                      <a:pt x="8662" y="43185"/>
                    </a:lnTo>
                    <a:lnTo>
                      <a:pt x="7502" y="43102"/>
                    </a:lnTo>
                    <a:lnTo>
                      <a:pt x="6341" y="42936"/>
                    </a:lnTo>
                    <a:lnTo>
                      <a:pt x="5305" y="42729"/>
                    </a:lnTo>
                    <a:lnTo>
                      <a:pt x="4269" y="42397"/>
                    </a:lnTo>
                    <a:lnTo>
                      <a:pt x="3813" y="42231"/>
                    </a:lnTo>
                    <a:lnTo>
                      <a:pt x="3357" y="42024"/>
                    </a:lnTo>
                    <a:lnTo>
                      <a:pt x="2902" y="41817"/>
                    </a:lnTo>
                    <a:lnTo>
                      <a:pt x="2487" y="41568"/>
                    </a:lnTo>
                    <a:lnTo>
                      <a:pt x="2114" y="41278"/>
                    </a:lnTo>
                    <a:lnTo>
                      <a:pt x="1741" y="40988"/>
                    </a:lnTo>
                    <a:lnTo>
                      <a:pt x="1410" y="40657"/>
                    </a:lnTo>
                    <a:lnTo>
                      <a:pt x="1078" y="40325"/>
                    </a:lnTo>
                    <a:lnTo>
                      <a:pt x="1078" y="40325"/>
                    </a:lnTo>
                    <a:lnTo>
                      <a:pt x="788" y="38833"/>
                    </a:lnTo>
                    <a:lnTo>
                      <a:pt x="581" y="37383"/>
                    </a:lnTo>
                    <a:lnTo>
                      <a:pt x="374" y="35932"/>
                    </a:lnTo>
                    <a:lnTo>
                      <a:pt x="249" y="34482"/>
                    </a:lnTo>
                    <a:lnTo>
                      <a:pt x="125" y="33073"/>
                    </a:lnTo>
                    <a:lnTo>
                      <a:pt x="42" y="31663"/>
                    </a:lnTo>
                    <a:lnTo>
                      <a:pt x="1" y="30296"/>
                    </a:lnTo>
                    <a:lnTo>
                      <a:pt x="1" y="28928"/>
                    </a:lnTo>
                    <a:lnTo>
                      <a:pt x="1" y="27561"/>
                    </a:lnTo>
                    <a:lnTo>
                      <a:pt x="83" y="26234"/>
                    </a:lnTo>
                    <a:lnTo>
                      <a:pt x="125" y="24950"/>
                    </a:lnTo>
                    <a:lnTo>
                      <a:pt x="249" y="23665"/>
                    </a:lnTo>
                    <a:lnTo>
                      <a:pt x="498" y="21178"/>
                    </a:lnTo>
                    <a:lnTo>
                      <a:pt x="871" y="18816"/>
                    </a:lnTo>
                    <a:lnTo>
                      <a:pt x="1244" y="16578"/>
                    </a:lnTo>
                    <a:lnTo>
                      <a:pt x="1700" y="14465"/>
                    </a:lnTo>
                    <a:lnTo>
                      <a:pt x="2197" y="12475"/>
                    </a:lnTo>
                    <a:lnTo>
                      <a:pt x="2694" y="10610"/>
                    </a:lnTo>
                    <a:lnTo>
                      <a:pt x="3192" y="8953"/>
                    </a:lnTo>
                    <a:lnTo>
                      <a:pt x="3689" y="7419"/>
                    </a:lnTo>
                    <a:lnTo>
                      <a:pt x="4601" y="4891"/>
                    </a:lnTo>
                    <a:lnTo>
                      <a:pt x="4601" y="4891"/>
                    </a:lnTo>
                    <a:lnTo>
                      <a:pt x="4891" y="4228"/>
                    </a:lnTo>
                    <a:lnTo>
                      <a:pt x="5264" y="3607"/>
                    </a:lnTo>
                    <a:lnTo>
                      <a:pt x="5678" y="3026"/>
                    </a:lnTo>
                    <a:lnTo>
                      <a:pt x="6217" y="2529"/>
                    </a:lnTo>
                    <a:lnTo>
                      <a:pt x="6797" y="2115"/>
                    </a:lnTo>
                    <a:lnTo>
                      <a:pt x="7419" y="1742"/>
                    </a:lnTo>
                    <a:lnTo>
                      <a:pt x="8082" y="1493"/>
                    </a:lnTo>
                    <a:lnTo>
                      <a:pt x="8786" y="12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2"/>
              <p:cNvSpPr/>
              <p:nvPr/>
            </p:nvSpPr>
            <p:spPr>
              <a:xfrm>
                <a:off x="6210050" y="2143100"/>
                <a:ext cx="936650" cy="1700225"/>
              </a:xfrm>
              <a:custGeom>
                <a:avLst/>
                <a:gdLst/>
                <a:ahLst/>
                <a:cxnLst/>
                <a:rect l="l" t="t" r="r" b="b"/>
                <a:pathLst>
                  <a:path w="37466" h="68009" extrusionOk="0">
                    <a:moveTo>
                      <a:pt x="23541" y="1"/>
                    </a:move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6210050" y="2143100"/>
                <a:ext cx="936650" cy="1700225"/>
              </a:xfrm>
              <a:custGeom>
                <a:avLst/>
                <a:gdLst/>
                <a:ahLst/>
                <a:cxnLst/>
                <a:rect l="l" t="t" r="r" b="b"/>
                <a:pathLst>
                  <a:path w="37466" h="68009" fill="none" extrusionOk="0">
                    <a:moveTo>
                      <a:pt x="31622" y="2860"/>
                    </a:move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lnTo>
                      <a:pt x="23541" y="1"/>
                    </a:lnTo>
                    <a:lnTo>
                      <a:pt x="22422" y="42"/>
                    </a:ln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2"/>
              <p:cNvSpPr/>
              <p:nvPr/>
            </p:nvSpPr>
            <p:spPr>
              <a:xfrm>
                <a:off x="6210050" y="2143100"/>
                <a:ext cx="936650" cy="1700225"/>
              </a:xfrm>
              <a:custGeom>
                <a:avLst/>
                <a:gdLst/>
                <a:ahLst/>
                <a:cxnLst/>
                <a:rect l="l" t="t" r="r" b="b"/>
                <a:pathLst>
                  <a:path w="37466" h="68009" extrusionOk="0">
                    <a:moveTo>
                      <a:pt x="23872" y="1"/>
                    </a:moveTo>
                    <a:lnTo>
                      <a:pt x="22422" y="42"/>
                    </a:lnTo>
                    <a:lnTo>
                      <a:pt x="21551" y="829"/>
                    </a:lnTo>
                    <a:lnTo>
                      <a:pt x="21717" y="1078"/>
                    </a:lnTo>
                    <a:lnTo>
                      <a:pt x="21883" y="1327"/>
                    </a:lnTo>
                    <a:lnTo>
                      <a:pt x="20805" y="2114"/>
                    </a:lnTo>
                    <a:lnTo>
                      <a:pt x="20142" y="2529"/>
                    </a:lnTo>
                    <a:lnTo>
                      <a:pt x="19438" y="2984"/>
                    </a:lnTo>
                    <a:lnTo>
                      <a:pt x="18070" y="4518"/>
                    </a:lnTo>
                    <a:lnTo>
                      <a:pt x="16868" y="6051"/>
                    </a:lnTo>
                    <a:lnTo>
                      <a:pt x="15791" y="7460"/>
                    </a:lnTo>
                    <a:lnTo>
                      <a:pt x="14879" y="8745"/>
                    </a:lnTo>
                    <a:lnTo>
                      <a:pt x="14133" y="9823"/>
                    </a:lnTo>
                    <a:lnTo>
                      <a:pt x="13636" y="10651"/>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605" y="5388"/>
                    </a:lnTo>
                    <a:lnTo>
                      <a:pt x="11646" y="4849"/>
                    </a:lnTo>
                    <a:lnTo>
                      <a:pt x="11232" y="4642"/>
                    </a:lnTo>
                    <a:lnTo>
                      <a:pt x="10900" y="4435"/>
                    </a:lnTo>
                    <a:lnTo>
                      <a:pt x="10610" y="4228"/>
                    </a:lnTo>
                    <a:lnTo>
                      <a:pt x="11771" y="3772"/>
                    </a:lnTo>
                    <a:lnTo>
                      <a:pt x="11812" y="3440"/>
                    </a:lnTo>
                    <a:lnTo>
                      <a:pt x="11895" y="3109"/>
                    </a:lnTo>
                    <a:lnTo>
                      <a:pt x="12102" y="2446"/>
                    </a:lnTo>
                    <a:lnTo>
                      <a:pt x="12392" y="1907"/>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125" y="25654"/>
                    </a:lnTo>
                    <a:lnTo>
                      <a:pt x="42" y="27519"/>
                    </a:lnTo>
                    <a:lnTo>
                      <a:pt x="1" y="29508"/>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88"/>
                    </a:lnTo>
                    <a:lnTo>
                      <a:pt x="32492" y="28638"/>
                    </a:lnTo>
                    <a:lnTo>
                      <a:pt x="32492" y="26939"/>
                    </a:lnTo>
                    <a:lnTo>
                      <a:pt x="32451" y="25115"/>
                    </a:lnTo>
                    <a:lnTo>
                      <a:pt x="32492" y="21095"/>
                    </a:lnTo>
                    <a:lnTo>
                      <a:pt x="32534" y="16868"/>
                    </a:lnTo>
                    <a:lnTo>
                      <a:pt x="31788" y="16039"/>
                    </a:lnTo>
                    <a:lnTo>
                      <a:pt x="31042" y="15252"/>
                    </a:lnTo>
                    <a:lnTo>
                      <a:pt x="29633" y="13884"/>
                    </a:lnTo>
                    <a:lnTo>
                      <a:pt x="28182" y="12599"/>
                    </a:lnTo>
                    <a:lnTo>
                      <a:pt x="26690" y="11356"/>
                    </a:lnTo>
                    <a:lnTo>
                      <a:pt x="25944" y="10734"/>
                    </a:lnTo>
                    <a:lnTo>
                      <a:pt x="25530" y="10444"/>
                    </a:lnTo>
                    <a:lnTo>
                      <a:pt x="25240" y="10237"/>
                    </a:lnTo>
                    <a:lnTo>
                      <a:pt x="31125" y="2321"/>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2"/>
              <p:cNvSpPr/>
              <p:nvPr/>
            </p:nvSpPr>
            <p:spPr>
              <a:xfrm>
                <a:off x="6210050" y="2143100"/>
                <a:ext cx="936650" cy="1700225"/>
              </a:xfrm>
              <a:custGeom>
                <a:avLst/>
                <a:gdLst/>
                <a:ahLst/>
                <a:cxnLst/>
                <a:rect l="l" t="t" r="r" b="b"/>
                <a:pathLst>
                  <a:path w="37466" h="68009" fill="none" extrusionOk="0">
                    <a:moveTo>
                      <a:pt x="23872" y="1"/>
                    </a:moveTo>
                    <a:lnTo>
                      <a:pt x="23872" y="1"/>
                    </a:lnTo>
                    <a:lnTo>
                      <a:pt x="22422" y="42"/>
                    </a:lnTo>
                    <a:lnTo>
                      <a:pt x="22422" y="42"/>
                    </a:lnTo>
                    <a:lnTo>
                      <a:pt x="21551" y="829"/>
                    </a:lnTo>
                    <a:lnTo>
                      <a:pt x="21551" y="829"/>
                    </a:lnTo>
                    <a:lnTo>
                      <a:pt x="21717" y="1078"/>
                    </a:lnTo>
                    <a:lnTo>
                      <a:pt x="21883" y="1327"/>
                    </a:lnTo>
                    <a:lnTo>
                      <a:pt x="21883" y="1327"/>
                    </a:lnTo>
                    <a:lnTo>
                      <a:pt x="20805" y="2114"/>
                    </a:lnTo>
                    <a:lnTo>
                      <a:pt x="20142" y="2529"/>
                    </a:lnTo>
                    <a:lnTo>
                      <a:pt x="19438" y="2984"/>
                    </a:lnTo>
                    <a:lnTo>
                      <a:pt x="19438" y="2984"/>
                    </a:lnTo>
                    <a:lnTo>
                      <a:pt x="18070" y="4518"/>
                    </a:lnTo>
                    <a:lnTo>
                      <a:pt x="16868" y="6051"/>
                    </a:lnTo>
                    <a:lnTo>
                      <a:pt x="15791" y="7460"/>
                    </a:lnTo>
                    <a:lnTo>
                      <a:pt x="14879" y="8745"/>
                    </a:lnTo>
                    <a:lnTo>
                      <a:pt x="14133" y="9823"/>
                    </a:lnTo>
                    <a:lnTo>
                      <a:pt x="13636" y="10651"/>
                    </a:lnTo>
                    <a:lnTo>
                      <a:pt x="13180" y="11397"/>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564" y="5927"/>
                    </a:lnTo>
                    <a:lnTo>
                      <a:pt x="11605" y="5388"/>
                    </a:lnTo>
                    <a:lnTo>
                      <a:pt x="11646" y="4849"/>
                    </a:lnTo>
                    <a:lnTo>
                      <a:pt x="11646" y="4849"/>
                    </a:lnTo>
                    <a:lnTo>
                      <a:pt x="11232" y="4642"/>
                    </a:lnTo>
                    <a:lnTo>
                      <a:pt x="10900" y="4435"/>
                    </a:lnTo>
                    <a:lnTo>
                      <a:pt x="10610" y="4228"/>
                    </a:lnTo>
                    <a:lnTo>
                      <a:pt x="10610" y="4228"/>
                    </a:lnTo>
                    <a:lnTo>
                      <a:pt x="10610" y="4228"/>
                    </a:lnTo>
                    <a:lnTo>
                      <a:pt x="11771" y="3772"/>
                    </a:lnTo>
                    <a:lnTo>
                      <a:pt x="11771" y="3772"/>
                    </a:lnTo>
                    <a:lnTo>
                      <a:pt x="11812" y="3440"/>
                    </a:lnTo>
                    <a:lnTo>
                      <a:pt x="11895" y="3109"/>
                    </a:lnTo>
                    <a:lnTo>
                      <a:pt x="12102" y="2446"/>
                    </a:lnTo>
                    <a:lnTo>
                      <a:pt x="12102" y="2446"/>
                    </a:lnTo>
                    <a:lnTo>
                      <a:pt x="12392" y="1907"/>
                    </a:lnTo>
                    <a:lnTo>
                      <a:pt x="12724" y="1451"/>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125" y="25654"/>
                    </a:lnTo>
                    <a:lnTo>
                      <a:pt x="42" y="27519"/>
                    </a:lnTo>
                    <a:lnTo>
                      <a:pt x="1" y="29508"/>
                    </a:lnTo>
                    <a:lnTo>
                      <a:pt x="1" y="31539"/>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88"/>
                    </a:lnTo>
                    <a:lnTo>
                      <a:pt x="32492" y="28638"/>
                    </a:lnTo>
                    <a:lnTo>
                      <a:pt x="32492" y="26939"/>
                    </a:lnTo>
                    <a:lnTo>
                      <a:pt x="32451" y="25115"/>
                    </a:lnTo>
                    <a:lnTo>
                      <a:pt x="32451" y="25115"/>
                    </a:lnTo>
                    <a:lnTo>
                      <a:pt x="32492" y="21095"/>
                    </a:lnTo>
                    <a:lnTo>
                      <a:pt x="32534" y="16868"/>
                    </a:lnTo>
                    <a:lnTo>
                      <a:pt x="32534" y="16868"/>
                    </a:lnTo>
                    <a:lnTo>
                      <a:pt x="31788" y="16039"/>
                    </a:lnTo>
                    <a:lnTo>
                      <a:pt x="31042" y="15252"/>
                    </a:lnTo>
                    <a:lnTo>
                      <a:pt x="31042" y="15252"/>
                    </a:lnTo>
                    <a:lnTo>
                      <a:pt x="29633" y="13884"/>
                    </a:lnTo>
                    <a:lnTo>
                      <a:pt x="28182" y="12599"/>
                    </a:lnTo>
                    <a:lnTo>
                      <a:pt x="28182" y="12599"/>
                    </a:lnTo>
                    <a:lnTo>
                      <a:pt x="26690" y="11356"/>
                    </a:lnTo>
                    <a:lnTo>
                      <a:pt x="25944" y="10734"/>
                    </a:lnTo>
                    <a:lnTo>
                      <a:pt x="25530" y="10444"/>
                    </a:lnTo>
                    <a:lnTo>
                      <a:pt x="25240" y="10237"/>
                    </a:lnTo>
                    <a:lnTo>
                      <a:pt x="31125" y="2321"/>
                    </a:lnTo>
                    <a:lnTo>
                      <a:pt x="31290" y="2446"/>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6504300" y="2020850"/>
                <a:ext cx="252825" cy="240400"/>
              </a:xfrm>
              <a:custGeom>
                <a:avLst/>
                <a:gdLst/>
                <a:ahLst/>
                <a:cxnLst/>
                <a:rect l="l" t="t" r="r" b="b"/>
                <a:pathLst>
                  <a:path w="10113" h="9616" extrusionOk="0">
                    <a:moveTo>
                      <a:pt x="9740" y="0"/>
                    </a:moveTo>
                    <a:lnTo>
                      <a:pt x="1741" y="3357"/>
                    </a:lnTo>
                    <a:lnTo>
                      <a:pt x="1907" y="3896"/>
                    </a:lnTo>
                    <a:lnTo>
                      <a:pt x="1990" y="4476"/>
                    </a:lnTo>
                    <a:lnTo>
                      <a:pt x="1990" y="5015"/>
                    </a:lnTo>
                    <a:lnTo>
                      <a:pt x="1866" y="5554"/>
                    </a:lnTo>
                    <a:lnTo>
                      <a:pt x="1617" y="5719"/>
                    </a:lnTo>
                    <a:lnTo>
                      <a:pt x="1410" y="5927"/>
                    </a:lnTo>
                    <a:lnTo>
                      <a:pt x="954" y="6300"/>
                    </a:lnTo>
                    <a:lnTo>
                      <a:pt x="622" y="6797"/>
                    </a:lnTo>
                    <a:lnTo>
                      <a:pt x="457" y="7046"/>
                    </a:lnTo>
                    <a:lnTo>
                      <a:pt x="332" y="7336"/>
                    </a:lnTo>
                    <a:lnTo>
                      <a:pt x="166" y="7750"/>
                    </a:lnTo>
                    <a:lnTo>
                      <a:pt x="42" y="8206"/>
                    </a:lnTo>
                    <a:lnTo>
                      <a:pt x="1" y="8413"/>
                    </a:lnTo>
                    <a:lnTo>
                      <a:pt x="1" y="8620"/>
                    </a:lnTo>
                    <a:lnTo>
                      <a:pt x="42" y="8786"/>
                    </a:lnTo>
                    <a:lnTo>
                      <a:pt x="84" y="8993"/>
                    </a:lnTo>
                    <a:lnTo>
                      <a:pt x="166" y="9118"/>
                    </a:lnTo>
                    <a:lnTo>
                      <a:pt x="332" y="9283"/>
                    </a:lnTo>
                    <a:lnTo>
                      <a:pt x="539" y="9408"/>
                    </a:lnTo>
                    <a:lnTo>
                      <a:pt x="788" y="9491"/>
                    </a:lnTo>
                    <a:lnTo>
                      <a:pt x="1120" y="9574"/>
                    </a:lnTo>
                    <a:lnTo>
                      <a:pt x="1534" y="9615"/>
                    </a:lnTo>
                    <a:lnTo>
                      <a:pt x="1990" y="9615"/>
                    </a:lnTo>
                    <a:lnTo>
                      <a:pt x="2570" y="9574"/>
                    </a:lnTo>
                    <a:lnTo>
                      <a:pt x="3150" y="9532"/>
                    </a:lnTo>
                    <a:lnTo>
                      <a:pt x="3731" y="9449"/>
                    </a:lnTo>
                    <a:lnTo>
                      <a:pt x="4311" y="9283"/>
                    </a:lnTo>
                    <a:lnTo>
                      <a:pt x="4891" y="9118"/>
                    </a:lnTo>
                    <a:lnTo>
                      <a:pt x="5430" y="8952"/>
                    </a:lnTo>
                    <a:lnTo>
                      <a:pt x="5969" y="8745"/>
                    </a:lnTo>
                    <a:lnTo>
                      <a:pt x="6963" y="8247"/>
                    </a:lnTo>
                    <a:lnTo>
                      <a:pt x="7916" y="7709"/>
                    </a:lnTo>
                    <a:lnTo>
                      <a:pt x="8745" y="7170"/>
                    </a:lnTo>
                    <a:lnTo>
                      <a:pt x="9491" y="6673"/>
                    </a:lnTo>
                    <a:lnTo>
                      <a:pt x="10113" y="6217"/>
                    </a:lnTo>
                    <a:lnTo>
                      <a:pt x="9947" y="5968"/>
                    </a:lnTo>
                    <a:lnTo>
                      <a:pt x="9781" y="5719"/>
                    </a:lnTo>
                    <a:lnTo>
                      <a:pt x="9616" y="5429"/>
                    </a:lnTo>
                    <a:lnTo>
                      <a:pt x="9533" y="5098"/>
                    </a:lnTo>
                    <a:lnTo>
                      <a:pt x="9450" y="4808"/>
                    </a:lnTo>
                    <a:lnTo>
                      <a:pt x="9408" y="4435"/>
                    </a:lnTo>
                    <a:lnTo>
                      <a:pt x="9367" y="3689"/>
                    </a:lnTo>
                    <a:lnTo>
                      <a:pt x="9367" y="2860"/>
                    </a:lnTo>
                    <a:lnTo>
                      <a:pt x="9450" y="1990"/>
                    </a:lnTo>
                    <a:lnTo>
                      <a:pt x="974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2"/>
              <p:cNvSpPr/>
              <p:nvPr/>
            </p:nvSpPr>
            <p:spPr>
              <a:xfrm>
                <a:off x="6504300" y="2020850"/>
                <a:ext cx="252825" cy="240400"/>
              </a:xfrm>
              <a:custGeom>
                <a:avLst/>
                <a:gdLst/>
                <a:ahLst/>
                <a:cxnLst/>
                <a:rect l="l" t="t" r="r" b="b"/>
                <a:pathLst>
                  <a:path w="10113" h="9616" fill="none" extrusionOk="0">
                    <a:moveTo>
                      <a:pt x="332" y="7336"/>
                    </a:moveTo>
                    <a:lnTo>
                      <a:pt x="332" y="7336"/>
                    </a:lnTo>
                    <a:lnTo>
                      <a:pt x="457" y="7046"/>
                    </a:lnTo>
                    <a:lnTo>
                      <a:pt x="622" y="6797"/>
                    </a:lnTo>
                    <a:lnTo>
                      <a:pt x="954" y="6300"/>
                    </a:lnTo>
                    <a:lnTo>
                      <a:pt x="1410" y="5927"/>
                    </a:lnTo>
                    <a:lnTo>
                      <a:pt x="1617" y="5719"/>
                    </a:lnTo>
                    <a:lnTo>
                      <a:pt x="1866" y="5554"/>
                    </a:lnTo>
                    <a:lnTo>
                      <a:pt x="1866" y="5554"/>
                    </a:lnTo>
                    <a:lnTo>
                      <a:pt x="1990" y="5015"/>
                    </a:lnTo>
                    <a:lnTo>
                      <a:pt x="1990" y="4476"/>
                    </a:lnTo>
                    <a:lnTo>
                      <a:pt x="1907" y="3896"/>
                    </a:lnTo>
                    <a:lnTo>
                      <a:pt x="1741" y="3357"/>
                    </a:lnTo>
                    <a:lnTo>
                      <a:pt x="9740" y="0"/>
                    </a:lnTo>
                    <a:lnTo>
                      <a:pt x="9740" y="0"/>
                    </a:lnTo>
                    <a:lnTo>
                      <a:pt x="9450" y="1990"/>
                    </a:lnTo>
                    <a:lnTo>
                      <a:pt x="9367" y="2860"/>
                    </a:lnTo>
                    <a:lnTo>
                      <a:pt x="9367" y="3689"/>
                    </a:lnTo>
                    <a:lnTo>
                      <a:pt x="9408" y="4435"/>
                    </a:lnTo>
                    <a:lnTo>
                      <a:pt x="9450" y="4808"/>
                    </a:lnTo>
                    <a:lnTo>
                      <a:pt x="9533" y="5098"/>
                    </a:lnTo>
                    <a:lnTo>
                      <a:pt x="9616" y="5429"/>
                    </a:lnTo>
                    <a:lnTo>
                      <a:pt x="9781" y="5719"/>
                    </a:lnTo>
                    <a:lnTo>
                      <a:pt x="9947" y="5968"/>
                    </a:lnTo>
                    <a:lnTo>
                      <a:pt x="10113" y="6217"/>
                    </a:lnTo>
                    <a:lnTo>
                      <a:pt x="10113" y="6217"/>
                    </a:lnTo>
                    <a:lnTo>
                      <a:pt x="9491" y="6673"/>
                    </a:lnTo>
                    <a:lnTo>
                      <a:pt x="8745" y="7170"/>
                    </a:lnTo>
                    <a:lnTo>
                      <a:pt x="7916" y="7709"/>
                    </a:lnTo>
                    <a:lnTo>
                      <a:pt x="6963" y="8247"/>
                    </a:lnTo>
                    <a:lnTo>
                      <a:pt x="5969" y="8745"/>
                    </a:lnTo>
                    <a:lnTo>
                      <a:pt x="5430" y="8952"/>
                    </a:lnTo>
                    <a:lnTo>
                      <a:pt x="4891" y="9118"/>
                    </a:lnTo>
                    <a:lnTo>
                      <a:pt x="4311" y="9283"/>
                    </a:lnTo>
                    <a:lnTo>
                      <a:pt x="3731" y="9449"/>
                    </a:lnTo>
                    <a:lnTo>
                      <a:pt x="3150" y="9532"/>
                    </a:lnTo>
                    <a:lnTo>
                      <a:pt x="2570" y="9574"/>
                    </a:lnTo>
                    <a:lnTo>
                      <a:pt x="2570" y="9574"/>
                    </a:lnTo>
                    <a:lnTo>
                      <a:pt x="1990" y="9615"/>
                    </a:lnTo>
                    <a:lnTo>
                      <a:pt x="1534" y="9615"/>
                    </a:lnTo>
                    <a:lnTo>
                      <a:pt x="1120" y="9574"/>
                    </a:lnTo>
                    <a:lnTo>
                      <a:pt x="788" y="9491"/>
                    </a:lnTo>
                    <a:lnTo>
                      <a:pt x="539" y="9408"/>
                    </a:lnTo>
                    <a:lnTo>
                      <a:pt x="332" y="9283"/>
                    </a:lnTo>
                    <a:lnTo>
                      <a:pt x="166" y="9118"/>
                    </a:lnTo>
                    <a:lnTo>
                      <a:pt x="84" y="8993"/>
                    </a:lnTo>
                    <a:lnTo>
                      <a:pt x="42" y="8786"/>
                    </a:lnTo>
                    <a:lnTo>
                      <a:pt x="1" y="8620"/>
                    </a:lnTo>
                    <a:lnTo>
                      <a:pt x="1" y="8413"/>
                    </a:lnTo>
                    <a:lnTo>
                      <a:pt x="42" y="8206"/>
                    </a:lnTo>
                    <a:lnTo>
                      <a:pt x="166" y="7750"/>
                    </a:lnTo>
                    <a:lnTo>
                      <a:pt x="332" y="73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6553000" y="2125500"/>
                <a:ext cx="111925" cy="33175"/>
              </a:xfrm>
              <a:custGeom>
                <a:avLst/>
                <a:gdLst/>
                <a:ahLst/>
                <a:cxnLst/>
                <a:rect l="l" t="t" r="r" b="b"/>
                <a:pathLst>
                  <a:path w="4477" h="1327" extrusionOk="0">
                    <a:moveTo>
                      <a:pt x="4476" y="0"/>
                    </a:moveTo>
                    <a:lnTo>
                      <a:pt x="3730" y="332"/>
                    </a:lnTo>
                    <a:lnTo>
                      <a:pt x="2984" y="580"/>
                    </a:lnTo>
                    <a:lnTo>
                      <a:pt x="2321" y="705"/>
                    </a:lnTo>
                    <a:lnTo>
                      <a:pt x="1658" y="746"/>
                    </a:lnTo>
                    <a:lnTo>
                      <a:pt x="1244" y="746"/>
                    </a:lnTo>
                    <a:lnTo>
                      <a:pt x="829" y="663"/>
                    </a:lnTo>
                    <a:lnTo>
                      <a:pt x="415" y="539"/>
                    </a:lnTo>
                    <a:lnTo>
                      <a:pt x="83" y="373"/>
                    </a:lnTo>
                    <a:lnTo>
                      <a:pt x="42" y="746"/>
                    </a:lnTo>
                    <a:lnTo>
                      <a:pt x="1" y="1078"/>
                    </a:lnTo>
                    <a:lnTo>
                      <a:pt x="249" y="1160"/>
                    </a:lnTo>
                    <a:lnTo>
                      <a:pt x="498" y="1243"/>
                    </a:lnTo>
                    <a:lnTo>
                      <a:pt x="788" y="1285"/>
                    </a:lnTo>
                    <a:lnTo>
                      <a:pt x="1078" y="1326"/>
                    </a:lnTo>
                    <a:lnTo>
                      <a:pt x="1451" y="1285"/>
                    </a:lnTo>
                    <a:lnTo>
                      <a:pt x="1865" y="1202"/>
                    </a:lnTo>
                    <a:lnTo>
                      <a:pt x="2280" y="1119"/>
                    </a:lnTo>
                    <a:lnTo>
                      <a:pt x="2736" y="953"/>
                    </a:lnTo>
                    <a:lnTo>
                      <a:pt x="3192" y="787"/>
                    </a:lnTo>
                    <a:lnTo>
                      <a:pt x="3606" y="580"/>
                    </a:lnTo>
                    <a:lnTo>
                      <a:pt x="4062" y="290"/>
                    </a:lnTo>
                    <a:lnTo>
                      <a:pt x="4476"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6553000" y="2125500"/>
                <a:ext cx="111925" cy="33175"/>
              </a:xfrm>
              <a:custGeom>
                <a:avLst/>
                <a:gdLst/>
                <a:ahLst/>
                <a:cxnLst/>
                <a:rect l="l" t="t" r="r" b="b"/>
                <a:pathLst>
                  <a:path w="4477" h="1327" fill="none" extrusionOk="0">
                    <a:moveTo>
                      <a:pt x="4476" y="0"/>
                    </a:moveTo>
                    <a:lnTo>
                      <a:pt x="4476" y="0"/>
                    </a:lnTo>
                    <a:lnTo>
                      <a:pt x="3730" y="332"/>
                    </a:lnTo>
                    <a:lnTo>
                      <a:pt x="2984" y="580"/>
                    </a:lnTo>
                    <a:lnTo>
                      <a:pt x="2321" y="705"/>
                    </a:lnTo>
                    <a:lnTo>
                      <a:pt x="1658" y="746"/>
                    </a:lnTo>
                    <a:lnTo>
                      <a:pt x="1658" y="746"/>
                    </a:lnTo>
                    <a:lnTo>
                      <a:pt x="1244" y="746"/>
                    </a:lnTo>
                    <a:lnTo>
                      <a:pt x="829" y="663"/>
                    </a:lnTo>
                    <a:lnTo>
                      <a:pt x="415" y="539"/>
                    </a:lnTo>
                    <a:lnTo>
                      <a:pt x="83" y="373"/>
                    </a:lnTo>
                    <a:lnTo>
                      <a:pt x="83" y="373"/>
                    </a:lnTo>
                    <a:lnTo>
                      <a:pt x="42" y="746"/>
                    </a:lnTo>
                    <a:lnTo>
                      <a:pt x="1" y="1078"/>
                    </a:lnTo>
                    <a:lnTo>
                      <a:pt x="1" y="1078"/>
                    </a:lnTo>
                    <a:lnTo>
                      <a:pt x="249" y="1160"/>
                    </a:lnTo>
                    <a:lnTo>
                      <a:pt x="498" y="1243"/>
                    </a:lnTo>
                    <a:lnTo>
                      <a:pt x="788" y="1285"/>
                    </a:lnTo>
                    <a:lnTo>
                      <a:pt x="1078" y="1326"/>
                    </a:lnTo>
                    <a:lnTo>
                      <a:pt x="1078" y="1326"/>
                    </a:lnTo>
                    <a:lnTo>
                      <a:pt x="1451" y="1285"/>
                    </a:lnTo>
                    <a:lnTo>
                      <a:pt x="1865" y="1202"/>
                    </a:lnTo>
                    <a:lnTo>
                      <a:pt x="2280" y="1119"/>
                    </a:lnTo>
                    <a:lnTo>
                      <a:pt x="2736" y="953"/>
                    </a:lnTo>
                    <a:lnTo>
                      <a:pt x="3192" y="787"/>
                    </a:lnTo>
                    <a:lnTo>
                      <a:pt x="3606" y="580"/>
                    </a:lnTo>
                    <a:lnTo>
                      <a:pt x="4062" y="290"/>
                    </a:lnTo>
                    <a:lnTo>
                      <a:pt x="44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6563350" y="2230125"/>
                <a:ext cx="77750" cy="36300"/>
              </a:xfrm>
              <a:custGeom>
                <a:avLst/>
                <a:gdLst/>
                <a:ahLst/>
                <a:cxnLst/>
                <a:rect l="l" t="t" r="r" b="b"/>
                <a:pathLst>
                  <a:path w="3110" h="1452" extrusionOk="0">
                    <a:moveTo>
                      <a:pt x="1244" y="1"/>
                    </a:moveTo>
                    <a:lnTo>
                      <a:pt x="1" y="1244"/>
                    </a:lnTo>
                    <a:lnTo>
                      <a:pt x="374" y="1327"/>
                    </a:lnTo>
                    <a:lnTo>
                      <a:pt x="706" y="1410"/>
                    </a:lnTo>
                    <a:lnTo>
                      <a:pt x="1037" y="1451"/>
                    </a:lnTo>
                    <a:lnTo>
                      <a:pt x="1369" y="1451"/>
                    </a:lnTo>
                    <a:lnTo>
                      <a:pt x="1617" y="1410"/>
                    </a:lnTo>
                    <a:lnTo>
                      <a:pt x="1866" y="1368"/>
                    </a:lnTo>
                    <a:lnTo>
                      <a:pt x="2322" y="1244"/>
                    </a:lnTo>
                    <a:lnTo>
                      <a:pt x="2653" y="1078"/>
                    </a:lnTo>
                    <a:lnTo>
                      <a:pt x="2902" y="912"/>
                    </a:lnTo>
                    <a:lnTo>
                      <a:pt x="3109" y="705"/>
                    </a:lnTo>
                    <a:lnTo>
                      <a:pt x="124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6563350" y="2230125"/>
                <a:ext cx="77750" cy="36300"/>
              </a:xfrm>
              <a:custGeom>
                <a:avLst/>
                <a:gdLst/>
                <a:ahLst/>
                <a:cxnLst/>
                <a:rect l="l" t="t" r="r" b="b"/>
                <a:pathLst>
                  <a:path w="3110" h="1452" fill="none" extrusionOk="0">
                    <a:moveTo>
                      <a:pt x="1" y="1244"/>
                    </a:moveTo>
                    <a:lnTo>
                      <a:pt x="1244" y="1"/>
                    </a:lnTo>
                    <a:lnTo>
                      <a:pt x="3109" y="705"/>
                    </a:lnTo>
                    <a:lnTo>
                      <a:pt x="3109" y="705"/>
                    </a:lnTo>
                    <a:lnTo>
                      <a:pt x="2902" y="912"/>
                    </a:lnTo>
                    <a:lnTo>
                      <a:pt x="2653" y="1078"/>
                    </a:lnTo>
                    <a:lnTo>
                      <a:pt x="2322" y="1244"/>
                    </a:lnTo>
                    <a:lnTo>
                      <a:pt x="1866" y="1368"/>
                    </a:lnTo>
                    <a:lnTo>
                      <a:pt x="1617" y="1410"/>
                    </a:lnTo>
                    <a:lnTo>
                      <a:pt x="1369" y="1451"/>
                    </a:lnTo>
                    <a:lnTo>
                      <a:pt x="1037" y="1451"/>
                    </a:lnTo>
                    <a:lnTo>
                      <a:pt x="706" y="1410"/>
                    </a:lnTo>
                    <a:lnTo>
                      <a:pt x="374" y="1327"/>
                    </a:lnTo>
                    <a:lnTo>
                      <a:pt x="1" y="12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6563350" y="2230125"/>
                <a:ext cx="77750" cy="36300"/>
              </a:xfrm>
              <a:custGeom>
                <a:avLst/>
                <a:gdLst/>
                <a:ahLst/>
                <a:cxnLst/>
                <a:rect l="l" t="t" r="r" b="b"/>
                <a:pathLst>
                  <a:path w="3110" h="1452" extrusionOk="0">
                    <a:moveTo>
                      <a:pt x="1244" y="1"/>
                    </a:moveTo>
                    <a:lnTo>
                      <a:pt x="1" y="1244"/>
                    </a:lnTo>
                    <a:lnTo>
                      <a:pt x="333" y="1327"/>
                    </a:lnTo>
                    <a:lnTo>
                      <a:pt x="664" y="1368"/>
                    </a:lnTo>
                    <a:lnTo>
                      <a:pt x="1244" y="1451"/>
                    </a:lnTo>
                    <a:lnTo>
                      <a:pt x="1659" y="1410"/>
                    </a:lnTo>
                    <a:lnTo>
                      <a:pt x="2032" y="1327"/>
                    </a:lnTo>
                    <a:lnTo>
                      <a:pt x="2363" y="1203"/>
                    </a:lnTo>
                    <a:lnTo>
                      <a:pt x="2612" y="1078"/>
                    </a:lnTo>
                    <a:lnTo>
                      <a:pt x="2985" y="830"/>
                    </a:lnTo>
                    <a:lnTo>
                      <a:pt x="3109" y="705"/>
                    </a:lnTo>
                    <a:lnTo>
                      <a:pt x="1244" y="1"/>
                    </a:lnTo>
                    <a:close/>
                  </a:path>
                </a:pathLst>
              </a:custGeom>
              <a:solidFill>
                <a:srgbClr val="658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a:off x="6563350" y="2230125"/>
                <a:ext cx="77750" cy="36300"/>
              </a:xfrm>
              <a:custGeom>
                <a:avLst/>
                <a:gdLst/>
                <a:ahLst/>
                <a:cxnLst/>
                <a:rect l="l" t="t" r="r" b="b"/>
                <a:pathLst>
                  <a:path w="3110" h="1452" fill="none" extrusionOk="0">
                    <a:moveTo>
                      <a:pt x="1244" y="1"/>
                    </a:moveTo>
                    <a:lnTo>
                      <a:pt x="1" y="1244"/>
                    </a:lnTo>
                    <a:lnTo>
                      <a:pt x="1" y="1244"/>
                    </a:lnTo>
                    <a:lnTo>
                      <a:pt x="333" y="1327"/>
                    </a:lnTo>
                    <a:lnTo>
                      <a:pt x="664" y="1368"/>
                    </a:lnTo>
                    <a:lnTo>
                      <a:pt x="1244" y="1451"/>
                    </a:lnTo>
                    <a:lnTo>
                      <a:pt x="1244" y="1451"/>
                    </a:lnTo>
                    <a:lnTo>
                      <a:pt x="1659" y="1410"/>
                    </a:lnTo>
                    <a:lnTo>
                      <a:pt x="2032" y="1327"/>
                    </a:lnTo>
                    <a:lnTo>
                      <a:pt x="2363" y="1203"/>
                    </a:lnTo>
                    <a:lnTo>
                      <a:pt x="2612" y="1078"/>
                    </a:lnTo>
                    <a:lnTo>
                      <a:pt x="2985" y="830"/>
                    </a:lnTo>
                    <a:lnTo>
                      <a:pt x="3109" y="705"/>
                    </a:lnTo>
                    <a:lnTo>
                      <a:pt x="12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2"/>
              <p:cNvSpPr/>
              <p:nvPr/>
            </p:nvSpPr>
            <p:spPr>
              <a:xfrm>
                <a:off x="6491875" y="1772175"/>
                <a:ext cx="130575" cy="217600"/>
              </a:xfrm>
              <a:custGeom>
                <a:avLst/>
                <a:gdLst/>
                <a:ahLst/>
                <a:cxnLst/>
                <a:rect l="l" t="t" r="r" b="b"/>
                <a:pathLst>
                  <a:path w="5223" h="8704" extrusionOk="0">
                    <a:moveTo>
                      <a:pt x="3274" y="1"/>
                    </a:moveTo>
                    <a:lnTo>
                      <a:pt x="2943" y="42"/>
                    </a:lnTo>
                    <a:lnTo>
                      <a:pt x="2611" y="125"/>
                    </a:lnTo>
                    <a:lnTo>
                      <a:pt x="2280" y="250"/>
                    </a:lnTo>
                    <a:lnTo>
                      <a:pt x="1948" y="374"/>
                    </a:lnTo>
                    <a:lnTo>
                      <a:pt x="1617" y="540"/>
                    </a:lnTo>
                    <a:lnTo>
                      <a:pt x="1327" y="705"/>
                    </a:lnTo>
                    <a:lnTo>
                      <a:pt x="1036" y="913"/>
                    </a:lnTo>
                    <a:lnTo>
                      <a:pt x="539" y="1327"/>
                    </a:lnTo>
                    <a:lnTo>
                      <a:pt x="332" y="1576"/>
                    </a:lnTo>
                    <a:lnTo>
                      <a:pt x="166" y="1824"/>
                    </a:lnTo>
                    <a:lnTo>
                      <a:pt x="42" y="2032"/>
                    </a:lnTo>
                    <a:lnTo>
                      <a:pt x="0" y="2239"/>
                    </a:lnTo>
                    <a:lnTo>
                      <a:pt x="0" y="2446"/>
                    </a:lnTo>
                    <a:lnTo>
                      <a:pt x="83" y="2612"/>
                    </a:lnTo>
                    <a:lnTo>
                      <a:pt x="166" y="2819"/>
                    </a:lnTo>
                    <a:lnTo>
                      <a:pt x="291" y="2985"/>
                    </a:lnTo>
                    <a:lnTo>
                      <a:pt x="581" y="3316"/>
                    </a:lnTo>
                    <a:lnTo>
                      <a:pt x="829" y="3648"/>
                    </a:lnTo>
                    <a:lnTo>
                      <a:pt x="954" y="3814"/>
                    </a:lnTo>
                    <a:lnTo>
                      <a:pt x="1036" y="3979"/>
                    </a:lnTo>
                    <a:lnTo>
                      <a:pt x="1078" y="4187"/>
                    </a:lnTo>
                    <a:lnTo>
                      <a:pt x="1036" y="4394"/>
                    </a:lnTo>
                    <a:lnTo>
                      <a:pt x="954" y="4601"/>
                    </a:lnTo>
                    <a:lnTo>
                      <a:pt x="788" y="4850"/>
                    </a:lnTo>
                    <a:lnTo>
                      <a:pt x="622" y="5098"/>
                    </a:lnTo>
                    <a:lnTo>
                      <a:pt x="498" y="5347"/>
                    </a:lnTo>
                    <a:lnTo>
                      <a:pt x="373" y="5637"/>
                    </a:lnTo>
                    <a:lnTo>
                      <a:pt x="332" y="5969"/>
                    </a:lnTo>
                    <a:lnTo>
                      <a:pt x="291" y="6259"/>
                    </a:lnTo>
                    <a:lnTo>
                      <a:pt x="332" y="6549"/>
                    </a:lnTo>
                    <a:lnTo>
                      <a:pt x="373" y="6880"/>
                    </a:lnTo>
                    <a:lnTo>
                      <a:pt x="456" y="7171"/>
                    </a:lnTo>
                    <a:lnTo>
                      <a:pt x="581" y="7461"/>
                    </a:lnTo>
                    <a:lnTo>
                      <a:pt x="705" y="7709"/>
                    </a:lnTo>
                    <a:lnTo>
                      <a:pt x="871" y="7958"/>
                    </a:lnTo>
                    <a:lnTo>
                      <a:pt x="1078" y="8165"/>
                    </a:lnTo>
                    <a:lnTo>
                      <a:pt x="1285" y="8372"/>
                    </a:lnTo>
                    <a:lnTo>
                      <a:pt x="1534" y="8538"/>
                    </a:lnTo>
                    <a:lnTo>
                      <a:pt x="1824" y="8663"/>
                    </a:lnTo>
                    <a:lnTo>
                      <a:pt x="2114" y="8704"/>
                    </a:lnTo>
                    <a:lnTo>
                      <a:pt x="2943" y="7875"/>
                    </a:lnTo>
                    <a:lnTo>
                      <a:pt x="3730" y="7005"/>
                    </a:lnTo>
                    <a:lnTo>
                      <a:pt x="3606" y="6632"/>
                    </a:lnTo>
                    <a:lnTo>
                      <a:pt x="3606" y="6176"/>
                    </a:lnTo>
                    <a:lnTo>
                      <a:pt x="3689" y="5762"/>
                    </a:lnTo>
                    <a:lnTo>
                      <a:pt x="3813" y="5306"/>
                    </a:lnTo>
                    <a:lnTo>
                      <a:pt x="3938" y="4808"/>
                    </a:lnTo>
                    <a:lnTo>
                      <a:pt x="4145" y="4352"/>
                    </a:lnTo>
                    <a:lnTo>
                      <a:pt x="4559" y="3399"/>
                    </a:lnTo>
                    <a:lnTo>
                      <a:pt x="4932" y="2488"/>
                    </a:lnTo>
                    <a:lnTo>
                      <a:pt x="5098" y="2073"/>
                    </a:lnTo>
                    <a:lnTo>
                      <a:pt x="5181" y="1700"/>
                    </a:lnTo>
                    <a:lnTo>
                      <a:pt x="5222" y="1327"/>
                    </a:lnTo>
                    <a:lnTo>
                      <a:pt x="5181" y="996"/>
                    </a:lnTo>
                    <a:lnTo>
                      <a:pt x="5139" y="830"/>
                    </a:lnTo>
                    <a:lnTo>
                      <a:pt x="5056" y="705"/>
                    </a:lnTo>
                    <a:lnTo>
                      <a:pt x="4974" y="581"/>
                    </a:lnTo>
                    <a:lnTo>
                      <a:pt x="4849" y="457"/>
                    </a:lnTo>
                    <a:lnTo>
                      <a:pt x="4559" y="250"/>
                    </a:lnTo>
                    <a:lnTo>
                      <a:pt x="4269" y="125"/>
                    </a:lnTo>
                    <a:lnTo>
                      <a:pt x="3938" y="42"/>
                    </a:lnTo>
                    <a:lnTo>
                      <a:pt x="36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6491875" y="1772175"/>
                <a:ext cx="130575" cy="217600"/>
              </a:xfrm>
              <a:custGeom>
                <a:avLst/>
                <a:gdLst/>
                <a:ahLst/>
                <a:cxnLst/>
                <a:rect l="l" t="t" r="r" b="b"/>
                <a:pathLst>
                  <a:path w="5223" h="8704" fill="none" extrusionOk="0">
                    <a:moveTo>
                      <a:pt x="2114" y="8704"/>
                    </a:moveTo>
                    <a:lnTo>
                      <a:pt x="2114" y="8704"/>
                    </a:lnTo>
                    <a:lnTo>
                      <a:pt x="1824" y="8663"/>
                    </a:lnTo>
                    <a:lnTo>
                      <a:pt x="1534" y="8538"/>
                    </a:lnTo>
                    <a:lnTo>
                      <a:pt x="1285" y="8372"/>
                    </a:lnTo>
                    <a:lnTo>
                      <a:pt x="1078" y="8165"/>
                    </a:lnTo>
                    <a:lnTo>
                      <a:pt x="871" y="7958"/>
                    </a:lnTo>
                    <a:lnTo>
                      <a:pt x="705" y="7709"/>
                    </a:lnTo>
                    <a:lnTo>
                      <a:pt x="581" y="7461"/>
                    </a:lnTo>
                    <a:lnTo>
                      <a:pt x="456" y="7171"/>
                    </a:lnTo>
                    <a:lnTo>
                      <a:pt x="373" y="6880"/>
                    </a:lnTo>
                    <a:lnTo>
                      <a:pt x="332" y="6549"/>
                    </a:lnTo>
                    <a:lnTo>
                      <a:pt x="291" y="6259"/>
                    </a:lnTo>
                    <a:lnTo>
                      <a:pt x="332" y="5969"/>
                    </a:lnTo>
                    <a:lnTo>
                      <a:pt x="373" y="5637"/>
                    </a:lnTo>
                    <a:lnTo>
                      <a:pt x="498" y="5347"/>
                    </a:lnTo>
                    <a:lnTo>
                      <a:pt x="622" y="5098"/>
                    </a:lnTo>
                    <a:lnTo>
                      <a:pt x="788" y="4850"/>
                    </a:lnTo>
                    <a:lnTo>
                      <a:pt x="788" y="4850"/>
                    </a:lnTo>
                    <a:lnTo>
                      <a:pt x="954" y="4601"/>
                    </a:lnTo>
                    <a:lnTo>
                      <a:pt x="1036" y="4394"/>
                    </a:lnTo>
                    <a:lnTo>
                      <a:pt x="1078" y="4187"/>
                    </a:lnTo>
                    <a:lnTo>
                      <a:pt x="1036" y="3979"/>
                    </a:lnTo>
                    <a:lnTo>
                      <a:pt x="954" y="3814"/>
                    </a:lnTo>
                    <a:lnTo>
                      <a:pt x="829" y="3648"/>
                    </a:lnTo>
                    <a:lnTo>
                      <a:pt x="581" y="3316"/>
                    </a:lnTo>
                    <a:lnTo>
                      <a:pt x="291" y="2985"/>
                    </a:lnTo>
                    <a:lnTo>
                      <a:pt x="166" y="2819"/>
                    </a:lnTo>
                    <a:lnTo>
                      <a:pt x="83" y="2612"/>
                    </a:lnTo>
                    <a:lnTo>
                      <a:pt x="0" y="2446"/>
                    </a:lnTo>
                    <a:lnTo>
                      <a:pt x="0" y="2239"/>
                    </a:lnTo>
                    <a:lnTo>
                      <a:pt x="42" y="2032"/>
                    </a:lnTo>
                    <a:lnTo>
                      <a:pt x="166" y="1824"/>
                    </a:lnTo>
                    <a:lnTo>
                      <a:pt x="166" y="1824"/>
                    </a:lnTo>
                    <a:lnTo>
                      <a:pt x="332" y="1576"/>
                    </a:lnTo>
                    <a:lnTo>
                      <a:pt x="539" y="1327"/>
                    </a:lnTo>
                    <a:lnTo>
                      <a:pt x="1036" y="913"/>
                    </a:lnTo>
                    <a:lnTo>
                      <a:pt x="1327" y="705"/>
                    </a:lnTo>
                    <a:lnTo>
                      <a:pt x="1617" y="540"/>
                    </a:lnTo>
                    <a:lnTo>
                      <a:pt x="1948" y="374"/>
                    </a:lnTo>
                    <a:lnTo>
                      <a:pt x="2280" y="250"/>
                    </a:lnTo>
                    <a:lnTo>
                      <a:pt x="2611" y="125"/>
                    </a:lnTo>
                    <a:lnTo>
                      <a:pt x="2943" y="42"/>
                    </a:lnTo>
                    <a:lnTo>
                      <a:pt x="3274" y="1"/>
                    </a:lnTo>
                    <a:lnTo>
                      <a:pt x="3606" y="1"/>
                    </a:lnTo>
                    <a:lnTo>
                      <a:pt x="3938" y="42"/>
                    </a:lnTo>
                    <a:lnTo>
                      <a:pt x="4269" y="125"/>
                    </a:lnTo>
                    <a:lnTo>
                      <a:pt x="4559" y="250"/>
                    </a:lnTo>
                    <a:lnTo>
                      <a:pt x="4849" y="457"/>
                    </a:lnTo>
                    <a:lnTo>
                      <a:pt x="4849" y="457"/>
                    </a:lnTo>
                    <a:lnTo>
                      <a:pt x="4974" y="581"/>
                    </a:lnTo>
                    <a:lnTo>
                      <a:pt x="5056" y="705"/>
                    </a:lnTo>
                    <a:lnTo>
                      <a:pt x="5139" y="830"/>
                    </a:lnTo>
                    <a:lnTo>
                      <a:pt x="5181" y="996"/>
                    </a:lnTo>
                    <a:lnTo>
                      <a:pt x="5222" y="1327"/>
                    </a:lnTo>
                    <a:lnTo>
                      <a:pt x="5181" y="1700"/>
                    </a:lnTo>
                    <a:lnTo>
                      <a:pt x="5098" y="2073"/>
                    </a:lnTo>
                    <a:lnTo>
                      <a:pt x="4932" y="2488"/>
                    </a:lnTo>
                    <a:lnTo>
                      <a:pt x="4559" y="3399"/>
                    </a:lnTo>
                    <a:lnTo>
                      <a:pt x="4145" y="4352"/>
                    </a:lnTo>
                    <a:lnTo>
                      <a:pt x="3938" y="4808"/>
                    </a:lnTo>
                    <a:lnTo>
                      <a:pt x="3813" y="5306"/>
                    </a:lnTo>
                    <a:lnTo>
                      <a:pt x="3689" y="5762"/>
                    </a:lnTo>
                    <a:lnTo>
                      <a:pt x="3606" y="6176"/>
                    </a:lnTo>
                    <a:lnTo>
                      <a:pt x="3606" y="6632"/>
                    </a:lnTo>
                    <a:lnTo>
                      <a:pt x="3730" y="7005"/>
                    </a:lnTo>
                    <a:lnTo>
                      <a:pt x="3730" y="7005"/>
                    </a:lnTo>
                    <a:lnTo>
                      <a:pt x="2943" y="7875"/>
                    </a:lnTo>
                    <a:lnTo>
                      <a:pt x="2114" y="87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2"/>
              <p:cNvSpPr/>
              <p:nvPr/>
            </p:nvSpPr>
            <p:spPr>
              <a:xfrm>
                <a:off x="6487725" y="1754575"/>
                <a:ext cx="292200" cy="389575"/>
              </a:xfrm>
              <a:custGeom>
                <a:avLst/>
                <a:gdLst/>
                <a:ahLst/>
                <a:cxnLst/>
                <a:rect l="l" t="t" r="r" b="b"/>
                <a:pathLst>
                  <a:path w="11688" h="15583" extrusionOk="0">
                    <a:moveTo>
                      <a:pt x="5803" y="0"/>
                    </a:moveTo>
                    <a:lnTo>
                      <a:pt x="5264" y="83"/>
                    </a:lnTo>
                    <a:lnTo>
                      <a:pt x="4725" y="208"/>
                    </a:lnTo>
                    <a:lnTo>
                      <a:pt x="4352" y="332"/>
                    </a:lnTo>
                    <a:lnTo>
                      <a:pt x="3979" y="456"/>
                    </a:lnTo>
                    <a:lnTo>
                      <a:pt x="3648" y="622"/>
                    </a:lnTo>
                    <a:lnTo>
                      <a:pt x="3358" y="829"/>
                    </a:lnTo>
                    <a:lnTo>
                      <a:pt x="3026" y="1078"/>
                    </a:lnTo>
                    <a:lnTo>
                      <a:pt x="2777" y="1285"/>
                    </a:lnTo>
                    <a:lnTo>
                      <a:pt x="2239" y="1824"/>
                    </a:lnTo>
                    <a:lnTo>
                      <a:pt x="1783" y="2446"/>
                    </a:lnTo>
                    <a:lnTo>
                      <a:pt x="1368" y="3109"/>
                    </a:lnTo>
                    <a:lnTo>
                      <a:pt x="1037" y="3813"/>
                    </a:lnTo>
                    <a:lnTo>
                      <a:pt x="747" y="4559"/>
                    </a:lnTo>
                    <a:lnTo>
                      <a:pt x="498" y="5347"/>
                    </a:lnTo>
                    <a:lnTo>
                      <a:pt x="291" y="6134"/>
                    </a:lnTo>
                    <a:lnTo>
                      <a:pt x="166" y="6963"/>
                    </a:lnTo>
                    <a:lnTo>
                      <a:pt x="84" y="7750"/>
                    </a:lnTo>
                    <a:lnTo>
                      <a:pt x="42" y="8538"/>
                    </a:lnTo>
                    <a:lnTo>
                      <a:pt x="1" y="9325"/>
                    </a:lnTo>
                    <a:lnTo>
                      <a:pt x="42" y="10071"/>
                    </a:lnTo>
                    <a:lnTo>
                      <a:pt x="125" y="10776"/>
                    </a:lnTo>
                    <a:lnTo>
                      <a:pt x="249" y="11522"/>
                    </a:lnTo>
                    <a:lnTo>
                      <a:pt x="457" y="12185"/>
                    </a:lnTo>
                    <a:lnTo>
                      <a:pt x="664" y="12848"/>
                    </a:lnTo>
                    <a:lnTo>
                      <a:pt x="912" y="13428"/>
                    </a:lnTo>
                    <a:lnTo>
                      <a:pt x="1244" y="13967"/>
                    </a:lnTo>
                    <a:lnTo>
                      <a:pt x="1617" y="14423"/>
                    </a:lnTo>
                    <a:lnTo>
                      <a:pt x="2031" y="14837"/>
                    </a:lnTo>
                    <a:lnTo>
                      <a:pt x="2487" y="15127"/>
                    </a:lnTo>
                    <a:lnTo>
                      <a:pt x="3026" y="15376"/>
                    </a:lnTo>
                    <a:lnTo>
                      <a:pt x="3275" y="15459"/>
                    </a:lnTo>
                    <a:lnTo>
                      <a:pt x="3565" y="15542"/>
                    </a:lnTo>
                    <a:lnTo>
                      <a:pt x="3896" y="15583"/>
                    </a:lnTo>
                    <a:lnTo>
                      <a:pt x="4186" y="15583"/>
                    </a:lnTo>
                    <a:lnTo>
                      <a:pt x="4849" y="15542"/>
                    </a:lnTo>
                    <a:lnTo>
                      <a:pt x="5595" y="15417"/>
                    </a:lnTo>
                    <a:lnTo>
                      <a:pt x="6341" y="15169"/>
                    </a:lnTo>
                    <a:lnTo>
                      <a:pt x="7170" y="14796"/>
                    </a:lnTo>
                    <a:lnTo>
                      <a:pt x="8082" y="14340"/>
                    </a:lnTo>
                    <a:lnTo>
                      <a:pt x="8496" y="14050"/>
                    </a:lnTo>
                    <a:lnTo>
                      <a:pt x="8911" y="13718"/>
                    </a:lnTo>
                    <a:lnTo>
                      <a:pt x="9242" y="13386"/>
                    </a:lnTo>
                    <a:lnTo>
                      <a:pt x="9574" y="13014"/>
                    </a:lnTo>
                    <a:lnTo>
                      <a:pt x="9864" y="12599"/>
                    </a:lnTo>
                    <a:lnTo>
                      <a:pt x="10113" y="12185"/>
                    </a:lnTo>
                    <a:lnTo>
                      <a:pt x="10320" y="11729"/>
                    </a:lnTo>
                    <a:lnTo>
                      <a:pt x="10527" y="11231"/>
                    </a:lnTo>
                    <a:lnTo>
                      <a:pt x="10693" y="10734"/>
                    </a:lnTo>
                    <a:lnTo>
                      <a:pt x="10859" y="10195"/>
                    </a:lnTo>
                    <a:lnTo>
                      <a:pt x="11149" y="9035"/>
                    </a:lnTo>
                    <a:lnTo>
                      <a:pt x="11397" y="7709"/>
                    </a:lnTo>
                    <a:lnTo>
                      <a:pt x="11605" y="6300"/>
                    </a:lnTo>
                    <a:lnTo>
                      <a:pt x="11688" y="5720"/>
                    </a:lnTo>
                    <a:lnTo>
                      <a:pt x="11688" y="5098"/>
                    </a:lnTo>
                    <a:lnTo>
                      <a:pt x="11605" y="4518"/>
                    </a:lnTo>
                    <a:lnTo>
                      <a:pt x="11480" y="3896"/>
                    </a:lnTo>
                    <a:lnTo>
                      <a:pt x="11273" y="3399"/>
                    </a:lnTo>
                    <a:lnTo>
                      <a:pt x="11066" y="2901"/>
                    </a:lnTo>
                    <a:lnTo>
                      <a:pt x="10776" y="2446"/>
                    </a:lnTo>
                    <a:lnTo>
                      <a:pt x="10486" y="1990"/>
                    </a:lnTo>
                    <a:lnTo>
                      <a:pt x="10113" y="1617"/>
                    </a:lnTo>
                    <a:lnTo>
                      <a:pt x="9740" y="1244"/>
                    </a:lnTo>
                    <a:lnTo>
                      <a:pt x="9325" y="912"/>
                    </a:lnTo>
                    <a:lnTo>
                      <a:pt x="8869" y="663"/>
                    </a:lnTo>
                    <a:lnTo>
                      <a:pt x="8414" y="415"/>
                    </a:lnTo>
                    <a:lnTo>
                      <a:pt x="7916" y="249"/>
                    </a:lnTo>
                    <a:lnTo>
                      <a:pt x="7378" y="125"/>
                    </a:lnTo>
                    <a:lnTo>
                      <a:pt x="688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2"/>
              <p:cNvSpPr/>
              <p:nvPr/>
            </p:nvSpPr>
            <p:spPr>
              <a:xfrm>
                <a:off x="6487725" y="1754575"/>
                <a:ext cx="292200" cy="389575"/>
              </a:xfrm>
              <a:custGeom>
                <a:avLst/>
                <a:gdLst/>
                <a:ahLst/>
                <a:cxnLst/>
                <a:rect l="l" t="t" r="r" b="b"/>
                <a:pathLst>
                  <a:path w="11688" h="15583" fill="none" extrusionOk="0">
                    <a:moveTo>
                      <a:pt x="11605" y="6300"/>
                    </a:moveTo>
                    <a:lnTo>
                      <a:pt x="11605" y="6300"/>
                    </a:lnTo>
                    <a:lnTo>
                      <a:pt x="11397" y="7709"/>
                    </a:lnTo>
                    <a:lnTo>
                      <a:pt x="11149" y="9035"/>
                    </a:lnTo>
                    <a:lnTo>
                      <a:pt x="10859" y="10195"/>
                    </a:lnTo>
                    <a:lnTo>
                      <a:pt x="10693" y="10734"/>
                    </a:lnTo>
                    <a:lnTo>
                      <a:pt x="10527" y="11231"/>
                    </a:lnTo>
                    <a:lnTo>
                      <a:pt x="10320" y="11729"/>
                    </a:lnTo>
                    <a:lnTo>
                      <a:pt x="10113" y="12185"/>
                    </a:lnTo>
                    <a:lnTo>
                      <a:pt x="9864" y="12599"/>
                    </a:lnTo>
                    <a:lnTo>
                      <a:pt x="9574" y="13014"/>
                    </a:lnTo>
                    <a:lnTo>
                      <a:pt x="9242" y="13386"/>
                    </a:lnTo>
                    <a:lnTo>
                      <a:pt x="8911" y="13718"/>
                    </a:lnTo>
                    <a:lnTo>
                      <a:pt x="8496" y="14050"/>
                    </a:lnTo>
                    <a:lnTo>
                      <a:pt x="8082" y="14340"/>
                    </a:lnTo>
                    <a:lnTo>
                      <a:pt x="8082" y="14340"/>
                    </a:lnTo>
                    <a:lnTo>
                      <a:pt x="7170" y="14796"/>
                    </a:lnTo>
                    <a:lnTo>
                      <a:pt x="6341" y="15169"/>
                    </a:lnTo>
                    <a:lnTo>
                      <a:pt x="5595" y="15417"/>
                    </a:lnTo>
                    <a:lnTo>
                      <a:pt x="4849" y="15542"/>
                    </a:lnTo>
                    <a:lnTo>
                      <a:pt x="4186" y="15583"/>
                    </a:lnTo>
                    <a:lnTo>
                      <a:pt x="3896" y="15583"/>
                    </a:lnTo>
                    <a:lnTo>
                      <a:pt x="3565" y="15542"/>
                    </a:lnTo>
                    <a:lnTo>
                      <a:pt x="3275" y="15459"/>
                    </a:lnTo>
                    <a:lnTo>
                      <a:pt x="3026" y="15376"/>
                    </a:lnTo>
                    <a:lnTo>
                      <a:pt x="2487" y="15127"/>
                    </a:lnTo>
                    <a:lnTo>
                      <a:pt x="2031" y="14837"/>
                    </a:lnTo>
                    <a:lnTo>
                      <a:pt x="1617" y="14423"/>
                    </a:lnTo>
                    <a:lnTo>
                      <a:pt x="1244" y="13967"/>
                    </a:lnTo>
                    <a:lnTo>
                      <a:pt x="912" y="13428"/>
                    </a:lnTo>
                    <a:lnTo>
                      <a:pt x="664" y="12848"/>
                    </a:lnTo>
                    <a:lnTo>
                      <a:pt x="457" y="12185"/>
                    </a:lnTo>
                    <a:lnTo>
                      <a:pt x="249" y="11522"/>
                    </a:lnTo>
                    <a:lnTo>
                      <a:pt x="125" y="10776"/>
                    </a:lnTo>
                    <a:lnTo>
                      <a:pt x="125" y="10776"/>
                    </a:lnTo>
                    <a:lnTo>
                      <a:pt x="42" y="10071"/>
                    </a:lnTo>
                    <a:lnTo>
                      <a:pt x="1" y="9325"/>
                    </a:lnTo>
                    <a:lnTo>
                      <a:pt x="42" y="8538"/>
                    </a:lnTo>
                    <a:lnTo>
                      <a:pt x="84" y="7750"/>
                    </a:lnTo>
                    <a:lnTo>
                      <a:pt x="166" y="6963"/>
                    </a:lnTo>
                    <a:lnTo>
                      <a:pt x="291" y="6134"/>
                    </a:lnTo>
                    <a:lnTo>
                      <a:pt x="498" y="5347"/>
                    </a:lnTo>
                    <a:lnTo>
                      <a:pt x="747" y="4559"/>
                    </a:lnTo>
                    <a:lnTo>
                      <a:pt x="1037" y="3813"/>
                    </a:lnTo>
                    <a:lnTo>
                      <a:pt x="1368" y="3109"/>
                    </a:lnTo>
                    <a:lnTo>
                      <a:pt x="1783" y="2446"/>
                    </a:lnTo>
                    <a:lnTo>
                      <a:pt x="2239" y="1824"/>
                    </a:lnTo>
                    <a:lnTo>
                      <a:pt x="2777" y="1285"/>
                    </a:lnTo>
                    <a:lnTo>
                      <a:pt x="3026" y="1078"/>
                    </a:lnTo>
                    <a:lnTo>
                      <a:pt x="3358" y="829"/>
                    </a:lnTo>
                    <a:lnTo>
                      <a:pt x="3648" y="622"/>
                    </a:lnTo>
                    <a:lnTo>
                      <a:pt x="3979" y="456"/>
                    </a:lnTo>
                    <a:lnTo>
                      <a:pt x="4352" y="332"/>
                    </a:lnTo>
                    <a:lnTo>
                      <a:pt x="4725" y="208"/>
                    </a:lnTo>
                    <a:lnTo>
                      <a:pt x="4725" y="208"/>
                    </a:lnTo>
                    <a:lnTo>
                      <a:pt x="5264" y="83"/>
                    </a:lnTo>
                    <a:lnTo>
                      <a:pt x="5803" y="0"/>
                    </a:lnTo>
                    <a:lnTo>
                      <a:pt x="6341" y="0"/>
                    </a:lnTo>
                    <a:lnTo>
                      <a:pt x="6880" y="0"/>
                    </a:lnTo>
                    <a:lnTo>
                      <a:pt x="7378" y="125"/>
                    </a:lnTo>
                    <a:lnTo>
                      <a:pt x="7916" y="249"/>
                    </a:lnTo>
                    <a:lnTo>
                      <a:pt x="8414" y="415"/>
                    </a:lnTo>
                    <a:lnTo>
                      <a:pt x="8869" y="663"/>
                    </a:lnTo>
                    <a:lnTo>
                      <a:pt x="9325" y="912"/>
                    </a:lnTo>
                    <a:lnTo>
                      <a:pt x="9740" y="1244"/>
                    </a:lnTo>
                    <a:lnTo>
                      <a:pt x="10113" y="1617"/>
                    </a:lnTo>
                    <a:lnTo>
                      <a:pt x="10486" y="1990"/>
                    </a:lnTo>
                    <a:lnTo>
                      <a:pt x="10776" y="2446"/>
                    </a:lnTo>
                    <a:lnTo>
                      <a:pt x="11066" y="2901"/>
                    </a:lnTo>
                    <a:lnTo>
                      <a:pt x="11273" y="3399"/>
                    </a:lnTo>
                    <a:lnTo>
                      <a:pt x="11480" y="3896"/>
                    </a:lnTo>
                    <a:lnTo>
                      <a:pt x="11480" y="3896"/>
                    </a:lnTo>
                    <a:lnTo>
                      <a:pt x="11605" y="4518"/>
                    </a:lnTo>
                    <a:lnTo>
                      <a:pt x="11688" y="5098"/>
                    </a:lnTo>
                    <a:lnTo>
                      <a:pt x="11688" y="5720"/>
                    </a:lnTo>
                    <a:lnTo>
                      <a:pt x="11605" y="63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6702200" y="1805350"/>
                <a:ext cx="147150" cy="211375"/>
              </a:xfrm>
              <a:custGeom>
                <a:avLst/>
                <a:gdLst/>
                <a:ahLst/>
                <a:cxnLst/>
                <a:rect l="l" t="t" r="r" b="b"/>
                <a:pathLst>
                  <a:path w="5886" h="8455" extrusionOk="0">
                    <a:moveTo>
                      <a:pt x="3896" y="0"/>
                    </a:moveTo>
                    <a:lnTo>
                      <a:pt x="3523" y="83"/>
                    </a:lnTo>
                    <a:lnTo>
                      <a:pt x="3150" y="124"/>
                    </a:lnTo>
                    <a:lnTo>
                      <a:pt x="2777" y="249"/>
                    </a:lnTo>
                    <a:lnTo>
                      <a:pt x="2404" y="373"/>
                    </a:lnTo>
                    <a:lnTo>
                      <a:pt x="2031" y="539"/>
                    </a:lnTo>
                    <a:lnTo>
                      <a:pt x="1700" y="705"/>
                    </a:lnTo>
                    <a:lnTo>
                      <a:pt x="1409" y="870"/>
                    </a:lnTo>
                    <a:lnTo>
                      <a:pt x="1119" y="1078"/>
                    </a:lnTo>
                    <a:lnTo>
                      <a:pt x="912" y="1285"/>
                    </a:lnTo>
                    <a:lnTo>
                      <a:pt x="746" y="1451"/>
                    </a:lnTo>
                    <a:lnTo>
                      <a:pt x="663" y="1658"/>
                    </a:lnTo>
                    <a:lnTo>
                      <a:pt x="622" y="1865"/>
                    </a:lnTo>
                    <a:lnTo>
                      <a:pt x="622" y="2031"/>
                    </a:lnTo>
                    <a:lnTo>
                      <a:pt x="705" y="2238"/>
                    </a:lnTo>
                    <a:lnTo>
                      <a:pt x="746" y="2445"/>
                    </a:lnTo>
                    <a:lnTo>
                      <a:pt x="954" y="2818"/>
                    </a:lnTo>
                    <a:lnTo>
                      <a:pt x="1161" y="3191"/>
                    </a:lnTo>
                    <a:lnTo>
                      <a:pt x="1244" y="3398"/>
                    </a:lnTo>
                    <a:lnTo>
                      <a:pt x="1285" y="3606"/>
                    </a:lnTo>
                    <a:lnTo>
                      <a:pt x="1244" y="3771"/>
                    </a:lnTo>
                    <a:lnTo>
                      <a:pt x="1202" y="3979"/>
                    </a:lnTo>
                    <a:lnTo>
                      <a:pt x="1078" y="4186"/>
                    </a:lnTo>
                    <a:lnTo>
                      <a:pt x="871" y="4352"/>
                    </a:lnTo>
                    <a:lnTo>
                      <a:pt x="622" y="4559"/>
                    </a:lnTo>
                    <a:lnTo>
                      <a:pt x="415" y="4807"/>
                    </a:lnTo>
                    <a:lnTo>
                      <a:pt x="290" y="5056"/>
                    </a:lnTo>
                    <a:lnTo>
                      <a:pt x="166" y="5346"/>
                    </a:lnTo>
                    <a:lnTo>
                      <a:pt x="83" y="5636"/>
                    </a:lnTo>
                    <a:lnTo>
                      <a:pt x="0" y="5968"/>
                    </a:lnTo>
                    <a:lnTo>
                      <a:pt x="0" y="6258"/>
                    </a:lnTo>
                    <a:lnTo>
                      <a:pt x="0" y="6548"/>
                    </a:lnTo>
                    <a:lnTo>
                      <a:pt x="42" y="6880"/>
                    </a:lnTo>
                    <a:lnTo>
                      <a:pt x="125" y="7170"/>
                    </a:lnTo>
                    <a:lnTo>
                      <a:pt x="249" y="7418"/>
                    </a:lnTo>
                    <a:lnTo>
                      <a:pt x="415" y="7709"/>
                    </a:lnTo>
                    <a:lnTo>
                      <a:pt x="581" y="7916"/>
                    </a:lnTo>
                    <a:lnTo>
                      <a:pt x="788" y="8123"/>
                    </a:lnTo>
                    <a:lnTo>
                      <a:pt x="1036" y="8289"/>
                    </a:lnTo>
                    <a:lnTo>
                      <a:pt x="1285" y="8454"/>
                    </a:lnTo>
                    <a:lnTo>
                      <a:pt x="2280" y="7791"/>
                    </a:lnTo>
                    <a:lnTo>
                      <a:pt x="3233" y="7128"/>
                    </a:lnTo>
                    <a:lnTo>
                      <a:pt x="3233" y="6714"/>
                    </a:lnTo>
                    <a:lnTo>
                      <a:pt x="3316" y="6341"/>
                    </a:lnTo>
                    <a:lnTo>
                      <a:pt x="3440" y="6009"/>
                    </a:lnTo>
                    <a:lnTo>
                      <a:pt x="3647" y="5636"/>
                    </a:lnTo>
                    <a:lnTo>
                      <a:pt x="3896" y="5305"/>
                    </a:lnTo>
                    <a:lnTo>
                      <a:pt x="4145" y="4973"/>
                    </a:lnTo>
                    <a:lnTo>
                      <a:pt x="4725" y="4269"/>
                    </a:lnTo>
                    <a:lnTo>
                      <a:pt x="5015" y="3937"/>
                    </a:lnTo>
                    <a:lnTo>
                      <a:pt x="5305" y="3564"/>
                    </a:lnTo>
                    <a:lnTo>
                      <a:pt x="5512" y="3191"/>
                    </a:lnTo>
                    <a:lnTo>
                      <a:pt x="5720" y="2777"/>
                    </a:lnTo>
                    <a:lnTo>
                      <a:pt x="5844" y="2362"/>
                    </a:lnTo>
                    <a:lnTo>
                      <a:pt x="5885" y="1948"/>
                    </a:lnTo>
                    <a:lnTo>
                      <a:pt x="5885" y="1451"/>
                    </a:lnTo>
                    <a:lnTo>
                      <a:pt x="5761" y="953"/>
                    </a:lnTo>
                    <a:lnTo>
                      <a:pt x="5637" y="663"/>
                    </a:lnTo>
                    <a:lnTo>
                      <a:pt x="5429" y="415"/>
                    </a:lnTo>
                    <a:lnTo>
                      <a:pt x="5181" y="249"/>
                    </a:lnTo>
                    <a:lnTo>
                      <a:pt x="4891" y="124"/>
                    </a:lnTo>
                    <a:lnTo>
                      <a:pt x="4601" y="42"/>
                    </a:lnTo>
                    <a:lnTo>
                      <a:pt x="4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6501200" y="1693450"/>
                <a:ext cx="329500" cy="148175"/>
              </a:xfrm>
              <a:custGeom>
                <a:avLst/>
                <a:gdLst/>
                <a:ahLst/>
                <a:cxnLst/>
                <a:rect l="l" t="t" r="r" b="b"/>
                <a:pathLst>
                  <a:path w="13180" h="5927" extrusionOk="0">
                    <a:moveTo>
                      <a:pt x="6466" y="0"/>
                    </a:moveTo>
                    <a:lnTo>
                      <a:pt x="6134" y="83"/>
                    </a:lnTo>
                    <a:lnTo>
                      <a:pt x="5761" y="166"/>
                    </a:lnTo>
                    <a:lnTo>
                      <a:pt x="5429" y="332"/>
                    </a:lnTo>
                    <a:lnTo>
                      <a:pt x="4725" y="663"/>
                    </a:lnTo>
                    <a:lnTo>
                      <a:pt x="4062" y="1078"/>
                    </a:lnTo>
                    <a:lnTo>
                      <a:pt x="3482" y="1409"/>
                    </a:lnTo>
                    <a:lnTo>
                      <a:pt x="3233" y="1534"/>
                    </a:lnTo>
                    <a:lnTo>
                      <a:pt x="3026" y="1658"/>
                    </a:lnTo>
                    <a:lnTo>
                      <a:pt x="2653" y="1741"/>
                    </a:lnTo>
                    <a:lnTo>
                      <a:pt x="2404" y="1741"/>
                    </a:lnTo>
                    <a:lnTo>
                      <a:pt x="2197" y="1658"/>
                    </a:lnTo>
                    <a:lnTo>
                      <a:pt x="2155" y="1575"/>
                    </a:lnTo>
                    <a:lnTo>
                      <a:pt x="2114" y="1492"/>
                    </a:lnTo>
                    <a:lnTo>
                      <a:pt x="2114" y="1409"/>
                    </a:lnTo>
                    <a:lnTo>
                      <a:pt x="2114" y="1326"/>
                    </a:lnTo>
                    <a:lnTo>
                      <a:pt x="2238" y="1078"/>
                    </a:lnTo>
                    <a:lnTo>
                      <a:pt x="2446" y="871"/>
                    </a:lnTo>
                    <a:lnTo>
                      <a:pt x="2777" y="580"/>
                    </a:lnTo>
                    <a:lnTo>
                      <a:pt x="2404" y="580"/>
                    </a:lnTo>
                    <a:lnTo>
                      <a:pt x="2073" y="622"/>
                    </a:lnTo>
                    <a:lnTo>
                      <a:pt x="1741" y="663"/>
                    </a:lnTo>
                    <a:lnTo>
                      <a:pt x="1451" y="746"/>
                    </a:lnTo>
                    <a:lnTo>
                      <a:pt x="1161" y="871"/>
                    </a:lnTo>
                    <a:lnTo>
                      <a:pt x="912" y="995"/>
                    </a:lnTo>
                    <a:lnTo>
                      <a:pt x="705" y="1161"/>
                    </a:lnTo>
                    <a:lnTo>
                      <a:pt x="539" y="1368"/>
                    </a:lnTo>
                    <a:lnTo>
                      <a:pt x="373" y="1575"/>
                    </a:lnTo>
                    <a:lnTo>
                      <a:pt x="249" y="1782"/>
                    </a:lnTo>
                    <a:lnTo>
                      <a:pt x="125" y="2031"/>
                    </a:lnTo>
                    <a:lnTo>
                      <a:pt x="42" y="2280"/>
                    </a:lnTo>
                    <a:lnTo>
                      <a:pt x="0" y="2570"/>
                    </a:lnTo>
                    <a:lnTo>
                      <a:pt x="0" y="2818"/>
                    </a:lnTo>
                    <a:lnTo>
                      <a:pt x="0" y="3108"/>
                    </a:lnTo>
                    <a:lnTo>
                      <a:pt x="83" y="3399"/>
                    </a:lnTo>
                    <a:lnTo>
                      <a:pt x="166" y="3730"/>
                    </a:lnTo>
                    <a:lnTo>
                      <a:pt x="290" y="4020"/>
                    </a:lnTo>
                    <a:lnTo>
                      <a:pt x="456" y="4269"/>
                    </a:lnTo>
                    <a:lnTo>
                      <a:pt x="663" y="4435"/>
                    </a:lnTo>
                    <a:lnTo>
                      <a:pt x="912" y="4600"/>
                    </a:lnTo>
                    <a:lnTo>
                      <a:pt x="1161" y="4725"/>
                    </a:lnTo>
                    <a:lnTo>
                      <a:pt x="1451" y="4808"/>
                    </a:lnTo>
                    <a:lnTo>
                      <a:pt x="1741" y="4849"/>
                    </a:lnTo>
                    <a:lnTo>
                      <a:pt x="2073" y="4891"/>
                    </a:lnTo>
                    <a:lnTo>
                      <a:pt x="2446" y="4891"/>
                    </a:lnTo>
                    <a:lnTo>
                      <a:pt x="3150" y="4849"/>
                    </a:lnTo>
                    <a:lnTo>
                      <a:pt x="3937" y="4725"/>
                    </a:lnTo>
                    <a:lnTo>
                      <a:pt x="4725" y="4600"/>
                    </a:lnTo>
                    <a:lnTo>
                      <a:pt x="5056" y="4559"/>
                    </a:lnTo>
                    <a:lnTo>
                      <a:pt x="5388" y="4600"/>
                    </a:lnTo>
                    <a:lnTo>
                      <a:pt x="5637" y="4642"/>
                    </a:lnTo>
                    <a:lnTo>
                      <a:pt x="5844" y="4766"/>
                    </a:lnTo>
                    <a:lnTo>
                      <a:pt x="6051" y="4932"/>
                    </a:lnTo>
                    <a:lnTo>
                      <a:pt x="6217" y="5098"/>
                    </a:lnTo>
                    <a:lnTo>
                      <a:pt x="6590" y="5429"/>
                    </a:lnTo>
                    <a:lnTo>
                      <a:pt x="6797" y="5595"/>
                    </a:lnTo>
                    <a:lnTo>
                      <a:pt x="7046" y="5761"/>
                    </a:lnTo>
                    <a:lnTo>
                      <a:pt x="7294" y="5844"/>
                    </a:lnTo>
                    <a:lnTo>
                      <a:pt x="7626" y="5927"/>
                    </a:lnTo>
                    <a:lnTo>
                      <a:pt x="8040" y="5927"/>
                    </a:lnTo>
                    <a:lnTo>
                      <a:pt x="8496" y="5885"/>
                    </a:lnTo>
                    <a:lnTo>
                      <a:pt x="9076" y="5761"/>
                    </a:lnTo>
                    <a:lnTo>
                      <a:pt x="9740" y="5595"/>
                    </a:lnTo>
                    <a:lnTo>
                      <a:pt x="10195" y="5637"/>
                    </a:lnTo>
                    <a:lnTo>
                      <a:pt x="10610" y="5637"/>
                    </a:lnTo>
                    <a:lnTo>
                      <a:pt x="11024" y="5595"/>
                    </a:lnTo>
                    <a:lnTo>
                      <a:pt x="11397" y="5512"/>
                    </a:lnTo>
                    <a:lnTo>
                      <a:pt x="11770" y="5346"/>
                    </a:lnTo>
                    <a:lnTo>
                      <a:pt x="12102" y="5181"/>
                    </a:lnTo>
                    <a:lnTo>
                      <a:pt x="12392" y="4973"/>
                    </a:lnTo>
                    <a:lnTo>
                      <a:pt x="12641" y="4766"/>
                    </a:lnTo>
                    <a:lnTo>
                      <a:pt x="12848" y="4476"/>
                    </a:lnTo>
                    <a:lnTo>
                      <a:pt x="13014" y="4227"/>
                    </a:lnTo>
                    <a:lnTo>
                      <a:pt x="13138" y="3937"/>
                    </a:lnTo>
                    <a:lnTo>
                      <a:pt x="13179" y="3647"/>
                    </a:lnTo>
                    <a:lnTo>
                      <a:pt x="13179" y="3357"/>
                    </a:lnTo>
                    <a:lnTo>
                      <a:pt x="13138" y="3067"/>
                    </a:lnTo>
                    <a:lnTo>
                      <a:pt x="13055" y="2818"/>
                    </a:lnTo>
                    <a:lnTo>
                      <a:pt x="12848" y="2570"/>
                    </a:lnTo>
                    <a:lnTo>
                      <a:pt x="12641" y="2321"/>
                    </a:lnTo>
                    <a:lnTo>
                      <a:pt x="12392" y="2197"/>
                    </a:lnTo>
                    <a:lnTo>
                      <a:pt x="12143" y="2072"/>
                    </a:lnTo>
                    <a:lnTo>
                      <a:pt x="11853" y="1990"/>
                    </a:lnTo>
                    <a:lnTo>
                      <a:pt x="11231" y="1948"/>
                    </a:lnTo>
                    <a:lnTo>
                      <a:pt x="10568" y="1907"/>
                    </a:lnTo>
                    <a:lnTo>
                      <a:pt x="9864" y="1865"/>
                    </a:lnTo>
                    <a:lnTo>
                      <a:pt x="9532" y="1824"/>
                    </a:lnTo>
                    <a:lnTo>
                      <a:pt x="9201" y="1699"/>
                    </a:lnTo>
                    <a:lnTo>
                      <a:pt x="8911" y="1575"/>
                    </a:lnTo>
                    <a:lnTo>
                      <a:pt x="8621" y="1368"/>
                    </a:lnTo>
                    <a:lnTo>
                      <a:pt x="8330" y="1119"/>
                    </a:lnTo>
                    <a:lnTo>
                      <a:pt x="8040" y="788"/>
                    </a:lnTo>
                    <a:lnTo>
                      <a:pt x="7792" y="456"/>
                    </a:lnTo>
                    <a:lnTo>
                      <a:pt x="7460" y="207"/>
                    </a:lnTo>
                    <a:lnTo>
                      <a:pt x="7170" y="83"/>
                    </a:lnTo>
                    <a:lnTo>
                      <a:pt x="68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2"/>
              <p:cNvSpPr/>
              <p:nvPr/>
            </p:nvSpPr>
            <p:spPr>
              <a:xfrm>
                <a:off x="6513625" y="2076800"/>
                <a:ext cx="62200" cy="72550"/>
              </a:xfrm>
              <a:custGeom>
                <a:avLst/>
                <a:gdLst/>
                <a:ahLst/>
                <a:cxnLst/>
                <a:rect l="l" t="t" r="r" b="b"/>
                <a:pathLst>
                  <a:path w="2488" h="2902" extrusionOk="0">
                    <a:moveTo>
                      <a:pt x="1037" y="0"/>
                    </a:moveTo>
                    <a:lnTo>
                      <a:pt x="705" y="83"/>
                    </a:lnTo>
                    <a:lnTo>
                      <a:pt x="415" y="249"/>
                    </a:lnTo>
                    <a:lnTo>
                      <a:pt x="208" y="456"/>
                    </a:lnTo>
                    <a:lnTo>
                      <a:pt x="1" y="746"/>
                    </a:lnTo>
                    <a:lnTo>
                      <a:pt x="42" y="1492"/>
                    </a:lnTo>
                    <a:lnTo>
                      <a:pt x="166" y="2901"/>
                    </a:lnTo>
                    <a:lnTo>
                      <a:pt x="705" y="2653"/>
                    </a:lnTo>
                    <a:lnTo>
                      <a:pt x="1078" y="2445"/>
                    </a:lnTo>
                    <a:lnTo>
                      <a:pt x="1493" y="2197"/>
                    </a:lnTo>
                    <a:lnTo>
                      <a:pt x="1907" y="1907"/>
                    </a:lnTo>
                    <a:lnTo>
                      <a:pt x="2239" y="1575"/>
                    </a:lnTo>
                    <a:lnTo>
                      <a:pt x="2363" y="1368"/>
                    </a:lnTo>
                    <a:lnTo>
                      <a:pt x="2446" y="1202"/>
                    </a:lnTo>
                    <a:lnTo>
                      <a:pt x="2487" y="1036"/>
                    </a:lnTo>
                    <a:lnTo>
                      <a:pt x="2446" y="870"/>
                    </a:lnTo>
                    <a:lnTo>
                      <a:pt x="2156" y="580"/>
                    </a:lnTo>
                    <a:lnTo>
                      <a:pt x="1783" y="332"/>
                    </a:lnTo>
                    <a:lnTo>
                      <a:pt x="1410" y="166"/>
                    </a:lnTo>
                    <a:lnTo>
                      <a:pt x="10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2"/>
              <p:cNvSpPr/>
              <p:nvPr/>
            </p:nvSpPr>
            <p:spPr>
              <a:xfrm>
                <a:off x="6647275" y="1917225"/>
                <a:ext cx="35250" cy="5225"/>
              </a:xfrm>
              <a:custGeom>
                <a:avLst/>
                <a:gdLst/>
                <a:ahLst/>
                <a:cxnLst/>
                <a:rect l="l" t="t" r="r" b="b"/>
                <a:pathLst>
                  <a:path w="1410" h="209" extrusionOk="0">
                    <a:moveTo>
                      <a:pt x="291" y="1"/>
                    </a:moveTo>
                    <a:lnTo>
                      <a:pt x="1" y="84"/>
                    </a:lnTo>
                    <a:lnTo>
                      <a:pt x="415" y="167"/>
                    </a:lnTo>
                    <a:lnTo>
                      <a:pt x="871" y="208"/>
                    </a:lnTo>
                    <a:lnTo>
                      <a:pt x="1410" y="167"/>
                    </a:lnTo>
                    <a:lnTo>
                      <a:pt x="996" y="42"/>
                    </a:lnTo>
                    <a:lnTo>
                      <a:pt x="623"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6647275" y="1917225"/>
                <a:ext cx="35250" cy="5225"/>
              </a:xfrm>
              <a:custGeom>
                <a:avLst/>
                <a:gdLst/>
                <a:ahLst/>
                <a:cxnLst/>
                <a:rect l="l" t="t" r="r" b="b"/>
                <a:pathLst>
                  <a:path w="1410" h="209" fill="none" extrusionOk="0">
                    <a:moveTo>
                      <a:pt x="623" y="1"/>
                    </a:moveTo>
                    <a:lnTo>
                      <a:pt x="623" y="1"/>
                    </a:lnTo>
                    <a:lnTo>
                      <a:pt x="291" y="1"/>
                    </a:lnTo>
                    <a:lnTo>
                      <a:pt x="1" y="84"/>
                    </a:lnTo>
                    <a:lnTo>
                      <a:pt x="1" y="84"/>
                    </a:lnTo>
                    <a:lnTo>
                      <a:pt x="415" y="167"/>
                    </a:lnTo>
                    <a:lnTo>
                      <a:pt x="871" y="208"/>
                    </a:lnTo>
                    <a:lnTo>
                      <a:pt x="871" y="208"/>
                    </a:lnTo>
                    <a:lnTo>
                      <a:pt x="1410" y="167"/>
                    </a:lnTo>
                    <a:lnTo>
                      <a:pt x="1410" y="167"/>
                    </a:lnTo>
                    <a:lnTo>
                      <a:pt x="996" y="42"/>
                    </a:lnTo>
                    <a:lnTo>
                      <a:pt x="6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2"/>
              <p:cNvSpPr/>
              <p:nvPr/>
            </p:nvSpPr>
            <p:spPr>
              <a:xfrm>
                <a:off x="6647275" y="1927600"/>
                <a:ext cx="30075" cy="9350"/>
              </a:xfrm>
              <a:custGeom>
                <a:avLst/>
                <a:gdLst/>
                <a:ahLst/>
                <a:cxnLst/>
                <a:rect l="l" t="t" r="r" b="b"/>
                <a:pathLst>
                  <a:path w="1203" h="374" extrusionOk="0">
                    <a:moveTo>
                      <a:pt x="1" y="0"/>
                    </a:moveTo>
                    <a:lnTo>
                      <a:pt x="291" y="166"/>
                    </a:lnTo>
                    <a:lnTo>
                      <a:pt x="581" y="249"/>
                    </a:lnTo>
                    <a:lnTo>
                      <a:pt x="913" y="332"/>
                    </a:lnTo>
                    <a:lnTo>
                      <a:pt x="1203" y="373"/>
                    </a:lnTo>
                    <a:lnTo>
                      <a:pt x="996" y="208"/>
                    </a:lnTo>
                    <a:lnTo>
                      <a:pt x="747" y="83"/>
                    </a:lnTo>
                    <a:lnTo>
                      <a:pt x="457"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2"/>
              <p:cNvSpPr/>
              <p:nvPr/>
            </p:nvSpPr>
            <p:spPr>
              <a:xfrm>
                <a:off x="6647275" y="1927600"/>
                <a:ext cx="30075" cy="9350"/>
              </a:xfrm>
              <a:custGeom>
                <a:avLst/>
                <a:gdLst/>
                <a:ahLst/>
                <a:cxnLst/>
                <a:rect l="l" t="t" r="r" b="b"/>
                <a:pathLst>
                  <a:path w="1203" h="374" fill="none" extrusionOk="0">
                    <a:moveTo>
                      <a:pt x="208" y="0"/>
                    </a:moveTo>
                    <a:lnTo>
                      <a:pt x="208" y="0"/>
                    </a:lnTo>
                    <a:lnTo>
                      <a:pt x="1" y="0"/>
                    </a:lnTo>
                    <a:lnTo>
                      <a:pt x="1" y="0"/>
                    </a:lnTo>
                    <a:lnTo>
                      <a:pt x="291" y="166"/>
                    </a:lnTo>
                    <a:lnTo>
                      <a:pt x="581" y="249"/>
                    </a:lnTo>
                    <a:lnTo>
                      <a:pt x="913" y="332"/>
                    </a:lnTo>
                    <a:lnTo>
                      <a:pt x="1203" y="373"/>
                    </a:lnTo>
                    <a:lnTo>
                      <a:pt x="1203" y="373"/>
                    </a:lnTo>
                    <a:lnTo>
                      <a:pt x="996" y="208"/>
                    </a:lnTo>
                    <a:lnTo>
                      <a:pt x="747" y="83"/>
                    </a:lnTo>
                    <a:lnTo>
                      <a:pt x="457" y="0"/>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2"/>
              <p:cNvSpPr/>
              <p:nvPr/>
            </p:nvSpPr>
            <p:spPr>
              <a:xfrm>
                <a:off x="6497050" y="1901700"/>
                <a:ext cx="14525" cy="6225"/>
              </a:xfrm>
              <a:custGeom>
                <a:avLst/>
                <a:gdLst/>
                <a:ahLst/>
                <a:cxnLst/>
                <a:rect l="l" t="t" r="r" b="b"/>
                <a:pathLst>
                  <a:path w="581" h="249" extrusionOk="0">
                    <a:moveTo>
                      <a:pt x="166" y="0"/>
                    </a:moveTo>
                    <a:lnTo>
                      <a:pt x="84" y="42"/>
                    </a:lnTo>
                    <a:lnTo>
                      <a:pt x="1" y="83"/>
                    </a:lnTo>
                    <a:lnTo>
                      <a:pt x="249" y="208"/>
                    </a:lnTo>
                    <a:lnTo>
                      <a:pt x="498" y="249"/>
                    </a:lnTo>
                    <a:lnTo>
                      <a:pt x="581" y="249"/>
                    </a:lnTo>
                    <a:lnTo>
                      <a:pt x="456" y="125"/>
                    </a:lnTo>
                    <a:lnTo>
                      <a:pt x="332" y="42"/>
                    </a:lnTo>
                    <a:lnTo>
                      <a:pt x="166"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6497050" y="1901700"/>
                <a:ext cx="14525" cy="6225"/>
              </a:xfrm>
              <a:custGeom>
                <a:avLst/>
                <a:gdLst/>
                <a:ahLst/>
                <a:cxnLst/>
                <a:rect l="l" t="t" r="r" b="b"/>
                <a:pathLst>
                  <a:path w="581" h="249" fill="none" extrusionOk="0">
                    <a:moveTo>
                      <a:pt x="166" y="0"/>
                    </a:moveTo>
                    <a:lnTo>
                      <a:pt x="166" y="0"/>
                    </a:lnTo>
                    <a:lnTo>
                      <a:pt x="84" y="42"/>
                    </a:lnTo>
                    <a:lnTo>
                      <a:pt x="1" y="83"/>
                    </a:lnTo>
                    <a:lnTo>
                      <a:pt x="1" y="83"/>
                    </a:lnTo>
                    <a:lnTo>
                      <a:pt x="249" y="208"/>
                    </a:lnTo>
                    <a:lnTo>
                      <a:pt x="498" y="249"/>
                    </a:lnTo>
                    <a:lnTo>
                      <a:pt x="498" y="249"/>
                    </a:lnTo>
                    <a:lnTo>
                      <a:pt x="581" y="249"/>
                    </a:lnTo>
                    <a:lnTo>
                      <a:pt x="581" y="249"/>
                    </a:lnTo>
                    <a:lnTo>
                      <a:pt x="456" y="125"/>
                    </a:lnTo>
                    <a:lnTo>
                      <a:pt x="332" y="42"/>
                    </a:lnTo>
                    <a:lnTo>
                      <a:pt x="1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6499125" y="1912050"/>
                <a:ext cx="11425" cy="5200"/>
              </a:xfrm>
              <a:custGeom>
                <a:avLst/>
                <a:gdLst/>
                <a:ahLst/>
                <a:cxnLst/>
                <a:rect l="l" t="t" r="r" b="b"/>
                <a:pathLst>
                  <a:path w="457" h="208" extrusionOk="0">
                    <a:moveTo>
                      <a:pt x="208" y="1"/>
                    </a:moveTo>
                    <a:lnTo>
                      <a:pt x="83" y="42"/>
                    </a:lnTo>
                    <a:lnTo>
                      <a:pt x="1" y="167"/>
                    </a:lnTo>
                    <a:lnTo>
                      <a:pt x="125" y="208"/>
                    </a:lnTo>
                    <a:lnTo>
                      <a:pt x="332" y="208"/>
                    </a:lnTo>
                    <a:lnTo>
                      <a:pt x="456" y="167"/>
                    </a:lnTo>
                    <a:lnTo>
                      <a:pt x="373" y="84"/>
                    </a:lnTo>
                    <a:lnTo>
                      <a:pt x="291"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2"/>
              <p:cNvSpPr/>
              <p:nvPr/>
            </p:nvSpPr>
            <p:spPr>
              <a:xfrm>
                <a:off x="6499125" y="1912050"/>
                <a:ext cx="11425" cy="5200"/>
              </a:xfrm>
              <a:custGeom>
                <a:avLst/>
                <a:gdLst/>
                <a:ahLst/>
                <a:cxnLst/>
                <a:rect l="l" t="t" r="r" b="b"/>
                <a:pathLst>
                  <a:path w="457" h="208" fill="none" extrusionOk="0">
                    <a:moveTo>
                      <a:pt x="208" y="1"/>
                    </a:moveTo>
                    <a:lnTo>
                      <a:pt x="208" y="1"/>
                    </a:lnTo>
                    <a:lnTo>
                      <a:pt x="83" y="42"/>
                    </a:lnTo>
                    <a:lnTo>
                      <a:pt x="1" y="167"/>
                    </a:lnTo>
                    <a:lnTo>
                      <a:pt x="1" y="167"/>
                    </a:lnTo>
                    <a:lnTo>
                      <a:pt x="125" y="208"/>
                    </a:lnTo>
                    <a:lnTo>
                      <a:pt x="208" y="208"/>
                    </a:lnTo>
                    <a:lnTo>
                      <a:pt x="208" y="208"/>
                    </a:lnTo>
                    <a:lnTo>
                      <a:pt x="332" y="208"/>
                    </a:lnTo>
                    <a:lnTo>
                      <a:pt x="456" y="167"/>
                    </a:lnTo>
                    <a:lnTo>
                      <a:pt x="456" y="167"/>
                    </a:lnTo>
                    <a:lnTo>
                      <a:pt x="373" y="84"/>
                    </a:lnTo>
                    <a:lnTo>
                      <a:pt x="291" y="1"/>
                    </a:lnTo>
                    <a:lnTo>
                      <a:pt x="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2"/>
              <p:cNvSpPr/>
              <p:nvPr/>
            </p:nvSpPr>
            <p:spPr>
              <a:xfrm>
                <a:off x="6541600" y="1827100"/>
                <a:ext cx="87050" cy="5200"/>
              </a:xfrm>
              <a:custGeom>
                <a:avLst/>
                <a:gdLst/>
                <a:ahLst/>
                <a:cxnLst/>
                <a:rect l="l" t="t" r="r" b="b"/>
                <a:pathLst>
                  <a:path w="3482" h="208" extrusionOk="0">
                    <a:moveTo>
                      <a:pt x="1700" y="0"/>
                    </a:moveTo>
                    <a:lnTo>
                      <a:pt x="1120" y="42"/>
                    </a:lnTo>
                    <a:lnTo>
                      <a:pt x="539" y="125"/>
                    </a:lnTo>
                    <a:lnTo>
                      <a:pt x="1" y="208"/>
                    </a:lnTo>
                    <a:lnTo>
                      <a:pt x="166" y="208"/>
                    </a:lnTo>
                    <a:lnTo>
                      <a:pt x="1410" y="166"/>
                    </a:lnTo>
                    <a:lnTo>
                      <a:pt x="2363" y="125"/>
                    </a:lnTo>
                    <a:lnTo>
                      <a:pt x="3482" y="42"/>
                    </a:lnTo>
                    <a:lnTo>
                      <a:pt x="290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6541600" y="1827100"/>
                <a:ext cx="87050" cy="5200"/>
              </a:xfrm>
              <a:custGeom>
                <a:avLst/>
                <a:gdLst/>
                <a:ahLst/>
                <a:cxnLst/>
                <a:rect l="l" t="t" r="r" b="b"/>
                <a:pathLst>
                  <a:path w="3482" h="208" fill="none" extrusionOk="0">
                    <a:moveTo>
                      <a:pt x="2280" y="0"/>
                    </a:moveTo>
                    <a:lnTo>
                      <a:pt x="2280" y="0"/>
                    </a:lnTo>
                    <a:lnTo>
                      <a:pt x="1700" y="0"/>
                    </a:lnTo>
                    <a:lnTo>
                      <a:pt x="1120" y="42"/>
                    </a:lnTo>
                    <a:lnTo>
                      <a:pt x="539" y="125"/>
                    </a:lnTo>
                    <a:lnTo>
                      <a:pt x="1" y="208"/>
                    </a:lnTo>
                    <a:lnTo>
                      <a:pt x="1" y="208"/>
                    </a:lnTo>
                    <a:lnTo>
                      <a:pt x="166" y="208"/>
                    </a:lnTo>
                    <a:lnTo>
                      <a:pt x="166" y="208"/>
                    </a:lnTo>
                    <a:lnTo>
                      <a:pt x="1410" y="166"/>
                    </a:lnTo>
                    <a:lnTo>
                      <a:pt x="2363" y="125"/>
                    </a:lnTo>
                    <a:lnTo>
                      <a:pt x="3482" y="42"/>
                    </a:lnTo>
                    <a:lnTo>
                      <a:pt x="3482" y="42"/>
                    </a:lnTo>
                    <a:lnTo>
                      <a:pt x="2902" y="0"/>
                    </a:lnTo>
                    <a:lnTo>
                      <a:pt x="228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6530200" y="1845750"/>
                <a:ext cx="99500" cy="10375"/>
              </a:xfrm>
              <a:custGeom>
                <a:avLst/>
                <a:gdLst/>
                <a:ahLst/>
                <a:cxnLst/>
                <a:rect l="l" t="t" r="r" b="b"/>
                <a:pathLst>
                  <a:path w="3980" h="415" extrusionOk="0">
                    <a:moveTo>
                      <a:pt x="1" y="0"/>
                    </a:moveTo>
                    <a:lnTo>
                      <a:pt x="995" y="166"/>
                    </a:lnTo>
                    <a:lnTo>
                      <a:pt x="1990" y="290"/>
                    </a:lnTo>
                    <a:lnTo>
                      <a:pt x="2985" y="373"/>
                    </a:lnTo>
                    <a:lnTo>
                      <a:pt x="3979" y="415"/>
                    </a:lnTo>
                    <a:lnTo>
                      <a:pt x="3606" y="290"/>
                    </a:lnTo>
                    <a:lnTo>
                      <a:pt x="3150" y="208"/>
                    </a:lnTo>
                    <a:lnTo>
                      <a:pt x="2653" y="125"/>
                    </a:lnTo>
                    <a:lnTo>
                      <a:pt x="2156" y="42"/>
                    </a:lnTo>
                    <a:lnTo>
                      <a:pt x="1244"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2"/>
              <p:cNvSpPr/>
              <p:nvPr/>
            </p:nvSpPr>
            <p:spPr>
              <a:xfrm>
                <a:off x="6530200" y="1845750"/>
                <a:ext cx="99500" cy="10375"/>
              </a:xfrm>
              <a:custGeom>
                <a:avLst/>
                <a:gdLst/>
                <a:ahLst/>
                <a:cxnLst/>
                <a:rect l="l" t="t" r="r" b="b"/>
                <a:pathLst>
                  <a:path w="3980" h="415" fill="none" extrusionOk="0">
                    <a:moveTo>
                      <a:pt x="457" y="0"/>
                    </a:moveTo>
                    <a:lnTo>
                      <a:pt x="457" y="0"/>
                    </a:lnTo>
                    <a:lnTo>
                      <a:pt x="1" y="0"/>
                    </a:lnTo>
                    <a:lnTo>
                      <a:pt x="1" y="0"/>
                    </a:lnTo>
                    <a:lnTo>
                      <a:pt x="995" y="166"/>
                    </a:lnTo>
                    <a:lnTo>
                      <a:pt x="1990" y="290"/>
                    </a:lnTo>
                    <a:lnTo>
                      <a:pt x="2985" y="373"/>
                    </a:lnTo>
                    <a:lnTo>
                      <a:pt x="3979" y="415"/>
                    </a:lnTo>
                    <a:lnTo>
                      <a:pt x="3979" y="415"/>
                    </a:lnTo>
                    <a:lnTo>
                      <a:pt x="3606" y="290"/>
                    </a:lnTo>
                    <a:lnTo>
                      <a:pt x="3150" y="208"/>
                    </a:lnTo>
                    <a:lnTo>
                      <a:pt x="2653" y="125"/>
                    </a:lnTo>
                    <a:lnTo>
                      <a:pt x="2156" y="42"/>
                    </a:lnTo>
                    <a:lnTo>
                      <a:pt x="1244" y="0"/>
                    </a:lnTo>
                    <a:lnTo>
                      <a:pt x="4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2"/>
              <p:cNvSpPr/>
              <p:nvPr/>
            </p:nvSpPr>
            <p:spPr>
              <a:xfrm>
                <a:off x="6717750" y="1946250"/>
                <a:ext cx="105700" cy="107775"/>
              </a:xfrm>
              <a:custGeom>
                <a:avLst/>
                <a:gdLst/>
                <a:ahLst/>
                <a:cxnLst/>
                <a:rect l="l" t="t" r="r" b="b"/>
                <a:pathLst>
                  <a:path w="4228" h="4311" extrusionOk="0">
                    <a:moveTo>
                      <a:pt x="2279" y="0"/>
                    </a:moveTo>
                    <a:lnTo>
                      <a:pt x="2031" y="83"/>
                    </a:lnTo>
                    <a:lnTo>
                      <a:pt x="1824" y="166"/>
                    </a:lnTo>
                    <a:lnTo>
                      <a:pt x="1616" y="290"/>
                    </a:lnTo>
                    <a:lnTo>
                      <a:pt x="1243" y="581"/>
                    </a:lnTo>
                    <a:lnTo>
                      <a:pt x="870" y="954"/>
                    </a:lnTo>
                    <a:lnTo>
                      <a:pt x="580" y="1368"/>
                    </a:lnTo>
                    <a:lnTo>
                      <a:pt x="332" y="1782"/>
                    </a:lnTo>
                    <a:lnTo>
                      <a:pt x="124" y="2155"/>
                    </a:lnTo>
                    <a:lnTo>
                      <a:pt x="0" y="2611"/>
                    </a:lnTo>
                    <a:lnTo>
                      <a:pt x="0" y="3026"/>
                    </a:lnTo>
                    <a:lnTo>
                      <a:pt x="41" y="3399"/>
                    </a:lnTo>
                    <a:lnTo>
                      <a:pt x="166" y="3772"/>
                    </a:lnTo>
                    <a:lnTo>
                      <a:pt x="290" y="3896"/>
                    </a:lnTo>
                    <a:lnTo>
                      <a:pt x="414" y="4020"/>
                    </a:lnTo>
                    <a:lnTo>
                      <a:pt x="539" y="4145"/>
                    </a:lnTo>
                    <a:lnTo>
                      <a:pt x="705" y="4228"/>
                    </a:lnTo>
                    <a:lnTo>
                      <a:pt x="870" y="4269"/>
                    </a:lnTo>
                    <a:lnTo>
                      <a:pt x="1078" y="4310"/>
                    </a:lnTo>
                    <a:lnTo>
                      <a:pt x="1285" y="4310"/>
                    </a:lnTo>
                    <a:lnTo>
                      <a:pt x="1533" y="4269"/>
                    </a:lnTo>
                    <a:lnTo>
                      <a:pt x="1906" y="4186"/>
                    </a:lnTo>
                    <a:lnTo>
                      <a:pt x="2238" y="4062"/>
                    </a:lnTo>
                    <a:lnTo>
                      <a:pt x="2569" y="3937"/>
                    </a:lnTo>
                    <a:lnTo>
                      <a:pt x="2901" y="3730"/>
                    </a:lnTo>
                    <a:lnTo>
                      <a:pt x="3191" y="3523"/>
                    </a:lnTo>
                    <a:lnTo>
                      <a:pt x="3440" y="3274"/>
                    </a:lnTo>
                    <a:lnTo>
                      <a:pt x="3688" y="2984"/>
                    </a:lnTo>
                    <a:lnTo>
                      <a:pt x="3937" y="2694"/>
                    </a:lnTo>
                    <a:lnTo>
                      <a:pt x="4103" y="2321"/>
                    </a:lnTo>
                    <a:lnTo>
                      <a:pt x="4227" y="1907"/>
                    </a:lnTo>
                    <a:lnTo>
                      <a:pt x="4227" y="1492"/>
                    </a:lnTo>
                    <a:lnTo>
                      <a:pt x="4144" y="1078"/>
                    </a:lnTo>
                    <a:lnTo>
                      <a:pt x="4103" y="912"/>
                    </a:lnTo>
                    <a:lnTo>
                      <a:pt x="3979" y="705"/>
                    </a:lnTo>
                    <a:lnTo>
                      <a:pt x="3854" y="581"/>
                    </a:lnTo>
                    <a:lnTo>
                      <a:pt x="3730" y="415"/>
                    </a:lnTo>
                    <a:lnTo>
                      <a:pt x="3564" y="290"/>
                    </a:lnTo>
                    <a:lnTo>
                      <a:pt x="3398" y="166"/>
                    </a:lnTo>
                    <a:lnTo>
                      <a:pt x="3191" y="83"/>
                    </a:lnTo>
                    <a:lnTo>
                      <a:pt x="294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6601700" y="1906875"/>
                <a:ext cx="18675" cy="29025"/>
              </a:xfrm>
              <a:custGeom>
                <a:avLst/>
                <a:gdLst/>
                <a:ahLst/>
                <a:cxnLst/>
                <a:rect l="l" t="t" r="r" b="b"/>
                <a:pathLst>
                  <a:path w="747" h="1161" extrusionOk="0">
                    <a:moveTo>
                      <a:pt x="415" y="1"/>
                    </a:moveTo>
                    <a:lnTo>
                      <a:pt x="290" y="42"/>
                    </a:lnTo>
                    <a:lnTo>
                      <a:pt x="166" y="125"/>
                    </a:lnTo>
                    <a:lnTo>
                      <a:pt x="42" y="332"/>
                    </a:lnTo>
                    <a:lnTo>
                      <a:pt x="0" y="539"/>
                    </a:lnTo>
                    <a:lnTo>
                      <a:pt x="0" y="746"/>
                    </a:lnTo>
                    <a:lnTo>
                      <a:pt x="83" y="954"/>
                    </a:lnTo>
                    <a:lnTo>
                      <a:pt x="166" y="1078"/>
                    </a:lnTo>
                    <a:lnTo>
                      <a:pt x="332" y="1161"/>
                    </a:lnTo>
                    <a:lnTo>
                      <a:pt x="456" y="1119"/>
                    </a:lnTo>
                    <a:lnTo>
                      <a:pt x="622" y="995"/>
                    </a:lnTo>
                    <a:lnTo>
                      <a:pt x="705" y="829"/>
                    </a:lnTo>
                    <a:lnTo>
                      <a:pt x="746" y="622"/>
                    </a:lnTo>
                    <a:lnTo>
                      <a:pt x="746" y="374"/>
                    </a:lnTo>
                    <a:lnTo>
                      <a:pt x="705" y="208"/>
                    </a:lnTo>
                    <a:lnTo>
                      <a:pt x="581" y="42"/>
                    </a:lnTo>
                    <a:lnTo>
                      <a:pt x="4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6516750" y="1899625"/>
                <a:ext cx="18675" cy="29025"/>
              </a:xfrm>
              <a:custGeom>
                <a:avLst/>
                <a:gdLst/>
                <a:ahLst/>
                <a:cxnLst/>
                <a:rect l="l" t="t" r="r" b="b"/>
                <a:pathLst>
                  <a:path w="747" h="1161" extrusionOk="0">
                    <a:moveTo>
                      <a:pt x="414" y="0"/>
                    </a:moveTo>
                    <a:lnTo>
                      <a:pt x="290" y="42"/>
                    </a:lnTo>
                    <a:lnTo>
                      <a:pt x="124" y="166"/>
                    </a:lnTo>
                    <a:lnTo>
                      <a:pt x="41" y="332"/>
                    </a:lnTo>
                    <a:lnTo>
                      <a:pt x="0" y="539"/>
                    </a:lnTo>
                    <a:lnTo>
                      <a:pt x="0" y="788"/>
                    </a:lnTo>
                    <a:lnTo>
                      <a:pt x="83" y="954"/>
                    </a:lnTo>
                    <a:lnTo>
                      <a:pt x="166" y="1119"/>
                    </a:lnTo>
                    <a:lnTo>
                      <a:pt x="332" y="1161"/>
                    </a:lnTo>
                    <a:lnTo>
                      <a:pt x="456" y="1119"/>
                    </a:lnTo>
                    <a:lnTo>
                      <a:pt x="622" y="1036"/>
                    </a:lnTo>
                    <a:lnTo>
                      <a:pt x="705" y="871"/>
                    </a:lnTo>
                    <a:lnTo>
                      <a:pt x="746" y="622"/>
                    </a:lnTo>
                    <a:lnTo>
                      <a:pt x="746" y="415"/>
                    </a:lnTo>
                    <a:lnTo>
                      <a:pt x="663" y="208"/>
                    </a:lnTo>
                    <a:lnTo>
                      <a:pt x="580" y="83"/>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6544725" y="1988725"/>
                <a:ext cx="126425" cy="62200"/>
              </a:xfrm>
              <a:custGeom>
                <a:avLst/>
                <a:gdLst/>
                <a:ahLst/>
                <a:cxnLst/>
                <a:rect l="l" t="t" r="r" b="b"/>
                <a:pathLst>
                  <a:path w="5057" h="2488" extrusionOk="0">
                    <a:moveTo>
                      <a:pt x="414" y="1"/>
                    </a:moveTo>
                    <a:lnTo>
                      <a:pt x="41" y="42"/>
                    </a:lnTo>
                    <a:lnTo>
                      <a:pt x="0" y="1658"/>
                    </a:lnTo>
                    <a:lnTo>
                      <a:pt x="207" y="1865"/>
                    </a:lnTo>
                    <a:lnTo>
                      <a:pt x="497" y="2031"/>
                    </a:lnTo>
                    <a:lnTo>
                      <a:pt x="912" y="2197"/>
                    </a:lnTo>
                    <a:lnTo>
                      <a:pt x="1368" y="2321"/>
                    </a:lnTo>
                    <a:lnTo>
                      <a:pt x="1865" y="2446"/>
                    </a:lnTo>
                    <a:lnTo>
                      <a:pt x="2404" y="2487"/>
                    </a:lnTo>
                    <a:lnTo>
                      <a:pt x="2942" y="2487"/>
                    </a:lnTo>
                    <a:lnTo>
                      <a:pt x="3481" y="2404"/>
                    </a:lnTo>
                    <a:lnTo>
                      <a:pt x="3979" y="2280"/>
                    </a:lnTo>
                    <a:lnTo>
                      <a:pt x="4352" y="2073"/>
                    </a:lnTo>
                    <a:lnTo>
                      <a:pt x="4683" y="1824"/>
                    </a:lnTo>
                    <a:lnTo>
                      <a:pt x="4932" y="1575"/>
                    </a:lnTo>
                    <a:lnTo>
                      <a:pt x="5015" y="1451"/>
                    </a:lnTo>
                    <a:lnTo>
                      <a:pt x="5056" y="1285"/>
                    </a:lnTo>
                    <a:lnTo>
                      <a:pt x="5056" y="1161"/>
                    </a:lnTo>
                    <a:lnTo>
                      <a:pt x="5056" y="1037"/>
                    </a:lnTo>
                    <a:lnTo>
                      <a:pt x="5015" y="871"/>
                    </a:lnTo>
                    <a:lnTo>
                      <a:pt x="4932" y="746"/>
                    </a:lnTo>
                    <a:lnTo>
                      <a:pt x="4807" y="622"/>
                    </a:lnTo>
                    <a:lnTo>
                      <a:pt x="4683" y="498"/>
                    </a:lnTo>
                    <a:lnTo>
                      <a:pt x="4642" y="581"/>
                    </a:lnTo>
                    <a:lnTo>
                      <a:pt x="4559" y="664"/>
                    </a:lnTo>
                    <a:lnTo>
                      <a:pt x="4393" y="829"/>
                    </a:lnTo>
                    <a:lnTo>
                      <a:pt x="4103" y="954"/>
                    </a:lnTo>
                    <a:lnTo>
                      <a:pt x="3813" y="1037"/>
                    </a:lnTo>
                    <a:lnTo>
                      <a:pt x="3481" y="1078"/>
                    </a:lnTo>
                    <a:lnTo>
                      <a:pt x="3150" y="1078"/>
                    </a:lnTo>
                    <a:lnTo>
                      <a:pt x="2860" y="995"/>
                    </a:lnTo>
                    <a:lnTo>
                      <a:pt x="2611" y="912"/>
                    </a:lnTo>
                    <a:lnTo>
                      <a:pt x="1989" y="456"/>
                    </a:lnTo>
                    <a:lnTo>
                      <a:pt x="1699" y="291"/>
                    </a:lnTo>
                    <a:lnTo>
                      <a:pt x="1368" y="166"/>
                    </a:lnTo>
                    <a:lnTo>
                      <a:pt x="1078" y="42"/>
                    </a:lnTo>
                    <a:lnTo>
                      <a:pt x="7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2"/>
              <p:cNvSpPr/>
              <p:nvPr/>
            </p:nvSpPr>
            <p:spPr>
              <a:xfrm>
                <a:off x="6460800" y="1986650"/>
                <a:ext cx="86000" cy="54950"/>
              </a:xfrm>
              <a:custGeom>
                <a:avLst/>
                <a:gdLst/>
                <a:ahLst/>
                <a:cxnLst/>
                <a:rect l="l" t="t" r="r" b="b"/>
                <a:pathLst>
                  <a:path w="3440" h="2198" extrusionOk="0">
                    <a:moveTo>
                      <a:pt x="2694" y="1"/>
                    </a:moveTo>
                    <a:lnTo>
                      <a:pt x="2487" y="42"/>
                    </a:lnTo>
                    <a:lnTo>
                      <a:pt x="2238" y="125"/>
                    </a:lnTo>
                    <a:lnTo>
                      <a:pt x="2031" y="249"/>
                    </a:lnTo>
                    <a:lnTo>
                      <a:pt x="1451" y="581"/>
                    </a:lnTo>
                    <a:lnTo>
                      <a:pt x="1285" y="664"/>
                    </a:lnTo>
                    <a:lnTo>
                      <a:pt x="1078" y="747"/>
                    </a:lnTo>
                    <a:lnTo>
                      <a:pt x="953" y="747"/>
                    </a:lnTo>
                    <a:lnTo>
                      <a:pt x="788" y="705"/>
                    </a:lnTo>
                    <a:lnTo>
                      <a:pt x="705" y="622"/>
                    </a:lnTo>
                    <a:lnTo>
                      <a:pt x="622" y="498"/>
                    </a:lnTo>
                    <a:lnTo>
                      <a:pt x="580" y="374"/>
                    </a:lnTo>
                    <a:lnTo>
                      <a:pt x="580" y="166"/>
                    </a:lnTo>
                    <a:lnTo>
                      <a:pt x="290" y="374"/>
                    </a:lnTo>
                    <a:lnTo>
                      <a:pt x="124" y="622"/>
                    </a:lnTo>
                    <a:lnTo>
                      <a:pt x="0" y="871"/>
                    </a:lnTo>
                    <a:lnTo>
                      <a:pt x="0" y="1078"/>
                    </a:lnTo>
                    <a:lnTo>
                      <a:pt x="42" y="1327"/>
                    </a:lnTo>
                    <a:lnTo>
                      <a:pt x="207" y="1575"/>
                    </a:lnTo>
                    <a:lnTo>
                      <a:pt x="456" y="1783"/>
                    </a:lnTo>
                    <a:lnTo>
                      <a:pt x="788" y="1948"/>
                    </a:lnTo>
                    <a:lnTo>
                      <a:pt x="1161" y="2114"/>
                    </a:lnTo>
                    <a:lnTo>
                      <a:pt x="1575" y="2197"/>
                    </a:lnTo>
                    <a:lnTo>
                      <a:pt x="2321" y="2197"/>
                    </a:lnTo>
                    <a:lnTo>
                      <a:pt x="2652" y="2156"/>
                    </a:lnTo>
                    <a:lnTo>
                      <a:pt x="2943" y="2031"/>
                    </a:lnTo>
                    <a:lnTo>
                      <a:pt x="3191" y="1907"/>
                    </a:lnTo>
                    <a:lnTo>
                      <a:pt x="3357" y="1783"/>
                    </a:lnTo>
                    <a:lnTo>
                      <a:pt x="3440" y="166"/>
                    </a:lnTo>
                    <a:lnTo>
                      <a:pt x="3191" y="84"/>
                    </a:lnTo>
                    <a:lnTo>
                      <a:pt x="2943" y="42"/>
                    </a:lnTo>
                    <a:lnTo>
                      <a:pt x="26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6516750" y="1924500"/>
                <a:ext cx="45600" cy="67350"/>
              </a:xfrm>
              <a:custGeom>
                <a:avLst/>
                <a:gdLst/>
                <a:ahLst/>
                <a:cxnLst/>
                <a:rect l="l" t="t" r="r" b="b"/>
                <a:pathLst>
                  <a:path w="1824" h="2694" extrusionOk="0">
                    <a:moveTo>
                      <a:pt x="1824" y="0"/>
                    </a:moveTo>
                    <a:lnTo>
                      <a:pt x="1533" y="207"/>
                    </a:lnTo>
                    <a:lnTo>
                      <a:pt x="1243" y="456"/>
                    </a:lnTo>
                    <a:lnTo>
                      <a:pt x="995" y="746"/>
                    </a:lnTo>
                    <a:lnTo>
                      <a:pt x="746" y="1036"/>
                    </a:lnTo>
                    <a:lnTo>
                      <a:pt x="539" y="1326"/>
                    </a:lnTo>
                    <a:lnTo>
                      <a:pt x="332" y="1658"/>
                    </a:lnTo>
                    <a:lnTo>
                      <a:pt x="124" y="1989"/>
                    </a:lnTo>
                    <a:lnTo>
                      <a:pt x="0" y="2321"/>
                    </a:lnTo>
                    <a:lnTo>
                      <a:pt x="207" y="2487"/>
                    </a:lnTo>
                    <a:lnTo>
                      <a:pt x="456" y="2611"/>
                    </a:lnTo>
                    <a:lnTo>
                      <a:pt x="746" y="2652"/>
                    </a:lnTo>
                    <a:lnTo>
                      <a:pt x="995" y="2694"/>
                    </a:lnTo>
                    <a:lnTo>
                      <a:pt x="1616" y="2694"/>
                    </a:lnTo>
                    <a:lnTo>
                      <a:pt x="1824"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6612050" y="1867500"/>
                <a:ext cx="41475" cy="31100"/>
              </a:xfrm>
              <a:custGeom>
                <a:avLst/>
                <a:gdLst/>
                <a:ahLst/>
                <a:cxnLst/>
                <a:rect l="l" t="t" r="r" b="b"/>
                <a:pathLst>
                  <a:path w="1659" h="1244" extrusionOk="0">
                    <a:moveTo>
                      <a:pt x="208" y="1"/>
                    </a:moveTo>
                    <a:lnTo>
                      <a:pt x="125" y="42"/>
                    </a:lnTo>
                    <a:lnTo>
                      <a:pt x="42" y="42"/>
                    </a:lnTo>
                    <a:lnTo>
                      <a:pt x="1" y="125"/>
                    </a:lnTo>
                    <a:lnTo>
                      <a:pt x="1" y="208"/>
                    </a:lnTo>
                    <a:lnTo>
                      <a:pt x="1" y="249"/>
                    </a:lnTo>
                    <a:lnTo>
                      <a:pt x="42" y="332"/>
                    </a:lnTo>
                    <a:lnTo>
                      <a:pt x="125" y="374"/>
                    </a:lnTo>
                    <a:lnTo>
                      <a:pt x="167" y="374"/>
                    </a:lnTo>
                    <a:lnTo>
                      <a:pt x="540" y="457"/>
                    </a:lnTo>
                    <a:lnTo>
                      <a:pt x="830" y="622"/>
                    </a:lnTo>
                    <a:lnTo>
                      <a:pt x="1120" y="871"/>
                    </a:lnTo>
                    <a:lnTo>
                      <a:pt x="1327" y="1161"/>
                    </a:lnTo>
                    <a:lnTo>
                      <a:pt x="1410" y="1203"/>
                    </a:lnTo>
                    <a:lnTo>
                      <a:pt x="1493" y="1244"/>
                    </a:lnTo>
                    <a:lnTo>
                      <a:pt x="1576" y="1203"/>
                    </a:lnTo>
                    <a:lnTo>
                      <a:pt x="1659" y="1161"/>
                    </a:lnTo>
                    <a:lnTo>
                      <a:pt x="1659" y="1078"/>
                    </a:lnTo>
                    <a:lnTo>
                      <a:pt x="1659" y="1037"/>
                    </a:lnTo>
                    <a:lnTo>
                      <a:pt x="1659" y="954"/>
                    </a:lnTo>
                    <a:lnTo>
                      <a:pt x="1534" y="747"/>
                    </a:lnTo>
                    <a:lnTo>
                      <a:pt x="1368" y="581"/>
                    </a:lnTo>
                    <a:lnTo>
                      <a:pt x="1203" y="415"/>
                    </a:lnTo>
                    <a:lnTo>
                      <a:pt x="1037" y="291"/>
                    </a:lnTo>
                    <a:lnTo>
                      <a:pt x="830" y="208"/>
                    </a:lnTo>
                    <a:lnTo>
                      <a:pt x="622" y="125"/>
                    </a:lnTo>
                    <a:lnTo>
                      <a:pt x="415" y="42"/>
                    </a:lnTo>
                    <a:lnTo>
                      <a:pt x="2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6487725" y="1860250"/>
                <a:ext cx="43550" cy="25925"/>
              </a:xfrm>
              <a:custGeom>
                <a:avLst/>
                <a:gdLst/>
                <a:ahLst/>
                <a:cxnLst/>
                <a:rect l="l" t="t" r="r" b="b"/>
                <a:pathLst>
                  <a:path w="1742" h="1037" extrusionOk="0">
                    <a:moveTo>
                      <a:pt x="1368" y="1"/>
                    </a:moveTo>
                    <a:lnTo>
                      <a:pt x="1120" y="42"/>
                    </a:lnTo>
                    <a:lnTo>
                      <a:pt x="912" y="83"/>
                    </a:lnTo>
                    <a:lnTo>
                      <a:pt x="705" y="166"/>
                    </a:lnTo>
                    <a:lnTo>
                      <a:pt x="498" y="291"/>
                    </a:lnTo>
                    <a:lnTo>
                      <a:pt x="332" y="415"/>
                    </a:lnTo>
                    <a:lnTo>
                      <a:pt x="166" y="581"/>
                    </a:lnTo>
                    <a:lnTo>
                      <a:pt x="42" y="747"/>
                    </a:lnTo>
                    <a:lnTo>
                      <a:pt x="1" y="829"/>
                    </a:lnTo>
                    <a:lnTo>
                      <a:pt x="1" y="871"/>
                    </a:lnTo>
                    <a:lnTo>
                      <a:pt x="1" y="954"/>
                    </a:lnTo>
                    <a:lnTo>
                      <a:pt x="42" y="995"/>
                    </a:lnTo>
                    <a:lnTo>
                      <a:pt x="166" y="1037"/>
                    </a:lnTo>
                    <a:lnTo>
                      <a:pt x="249" y="1037"/>
                    </a:lnTo>
                    <a:lnTo>
                      <a:pt x="332" y="995"/>
                    </a:lnTo>
                    <a:lnTo>
                      <a:pt x="581" y="705"/>
                    </a:lnTo>
                    <a:lnTo>
                      <a:pt x="871" y="539"/>
                    </a:lnTo>
                    <a:lnTo>
                      <a:pt x="1202" y="415"/>
                    </a:lnTo>
                    <a:lnTo>
                      <a:pt x="1534" y="374"/>
                    </a:lnTo>
                    <a:lnTo>
                      <a:pt x="1617" y="374"/>
                    </a:lnTo>
                    <a:lnTo>
                      <a:pt x="1700" y="332"/>
                    </a:lnTo>
                    <a:lnTo>
                      <a:pt x="1741" y="291"/>
                    </a:lnTo>
                    <a:lnTo>
                      <a:pt x="1741" y="208"/>
                    </a:lnTo>
                    <a:lnTo>
                      <a:pt x="1741" y="125"/>
                    </a:lnTo>
                    <a:lnTo>
                      <a:pt x="1700" y="83"/>
                    </a:lnTo>
                    <a:lnTo>
                      <a:pt x="1658" y="42"/>
                    </a:lnTo>
                    <a:lnTo>
                      <a:pt x="15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7183975" y="2984400"/>
                <a:ext cx="129525" cy="186525"/>
              </a:xfrm>
              <a:custGeom>
                <a:avLst/>
                <a:gdLst/>
                <a:ahLst/>
                <a:cxnLst/>
                <a:rect l="l" t="t" r="r" b="b"/>
                <a:pathLst>
                  <a:path w="5181" h="7461" extrusionOk="0">
                    <a:moveTo>
                      <a:pt x="2694" y="0"/>
                    </a:moveTo>
                    <a:lnTo>
                      <a:pt x="332" y="912"/>
                    </a:lnTo>
                    <a:lnTo>
                      <a:pt x="0" y="3896"/>
                    </a:lnTo>
                    <a:lnTo>
                      <a:pt x="0" y="4227"/>
                    </a:lnTo>
                    <a:lnTo>
                      <a:pt x="0" y="4559"/>
                    </a:lnTo>
                    <a:lnTo>
                      <a:pt x="83" y="4891"/>
                    </a:lnTo>
                    <a:lnTo>
                      <a:pt x="166" y="5222"/>
                    </a:lnTo>
                    <a:lnTo>
                      <a:pt x="788" y="6673"/>
                    </a:lnTo>
                    <a:lnTo>
                      <a:pt x="912" y="6921"/>
                    </a:lnTo>
                    <a:lnTo>
                      <a:pt x="1119" y="7128"/>
                    </a:lnTo>
                    <a:lnTo>
                      <a:pt x="1327" y="7294"/>
                    </a:lnTo>
                    <a:lnTo>
                      <a:pt x="1575" y="7377"/>
                    </a:lnTo>
                    <a:lnTo>
                      <a:pt x="1824" y="7460"/>
                    </a:lnTo>
                    <a:lnTo>
                      <a:pt x="2114" y="7460"/>
                    </a:lnTo>
                    <a:lnTo>
                      <a:pt x="2363" y="7419"/>
                    </a:lnTo>
                    <a:lnTo>
                      <a:pt x="2611" y="7336"/>
                    </a:lnTo>
                    <a:lnTo>
                      <a:pt x="4269" y="6673"/>
                    </a:lnTo>
                    <a:lnTo>
                      <a:pt x="4518" y="6590"/>
                    </a:lnTo>
                    <a:lnTo>
                      <a:pt x="4683" y="6424"/>
                    </a:lnTo>
                    <a:lnTo>
                      <a:pt x="4849" y="6300"/>
                    </a:lnTo>
                    <a:lnTo>
                      <a:pt x="5015" y="6092"/>
                    </a:lnTo>
                    <a:lnTo>
                      <a:pt x="5098" y="5885"/>
                    </a:lnTo>
                    <a:lnTo>
                      <a:pt x="5181" y="5678"/>
                    </a:lnTo>
                    <a:lnTo>
                      <a:pt x="5181" y="5429"/>
                    </a:lnTo>
                    <a:lnTo>
                      <a:pt x="5181" y="5181"/>
                    </a:lnTo>
                    <a:lnTo>
                      <a:pt x="4808" y="3440"/>
                    </a:lnTo>
                    <a:lnTo>
                      <a:pt x="4808" y="3274"/>
                    </a:lnTo>
                    <a:lnTo>
                      <a:pt x="4849" y="2901"/>
                    </a:lnTo>
                    <a:lnTo>
                      <a:pt x="4808" y="2321"/>
                    </a:lnTo>
                    <a:lnTo>
                      <a:pt x="4808" y="2031"/>
                    </a:lnTo>
                    <a:lnTo>
                      <a:pt x="4725" y="1699"/>
                    </a:lnTo>
                    <a:lnTo>
                      <a:pt x="4642" y="1368"/>
                    </a:lnTo>
                    <a:lnTo>
                      <a:pt x="4518" y="1078"/>
                    </a:lnTo>
                    <a:lnTo>
                      <a:pt x="4352" y="788"/>
                    </a:lnTo>
                    <a:lnTo>
                      <a:pt x="4145" y="539"/>
                    </a:lnTo>
                    <a:lnTo>
                      <a:pt x="3855" y="332"/>
                    </a:lnTo>
                    <a:lnTo>
                      <a:pt x="3523" y="166"/>
                    </a:lnTo>
                    <a:lnTo>
                      <a:pt x="3150" y="42"/>
                    </a:lnTo>
                    <a:lnTo>
                      <a:pt x="269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7183975" y="2984400"/>
                <a:ext cx="129525" cy="186525"/>
              </a:xfrm>
              <a:custGeom>
                <a:avLst/>
                <a:gdLst/>
                <a:ahLst/>
                <a:cxnLst/>
                <a:rect l="l" t="t" r="r" b="b"/>
                <a:pathLst>
                  <a:path w="5181" h="7461" fill="none" extrusionOk="0">
                    <a:moveTo>
                      <a:pt x="332" y="912"/>
                    </a:moveTo>
                    <a:lnTo>
                      <a:pt x="2694" y="0"/>
                    </a:lnTo>
                    <a:lnTo>
                      <a:pt x="2694" y="0"/>
                    </a:lnTo>
                    <a:lnTo>
                      <a:pt x="3150" y="42"/>
                    </a:lnTo>
                    <a:lnTo>
                      <a:pt x="3523" y="166"/>
                    </a:lnTo>
                    <a:lnTo>
                      <a:pt x="3855" y="332"/>
                    </a:lnTo>
                    <a:lnTo>
                      <a:pt x="4145" y="539"/>
                    </a:lnTo>
                    <a:lnTo>
                      <a:pt x="4352" y="788"/>
                    </a:lnTo>
                    <a:lnTo>
                      <a:pt x="4518" y="1078"/>
                    </a:lnTo>
                    <a:lnTo>
                      <a:pt x="4642" y="1368"/>
                    </a:lnTo>
                    <a:lnTo>
                      <a:pt x="4725" y="1699"/>
                    </a:lnTo>
                    <a:lnTo>
                      <a:pt x="4808" y="2031"/>
                    </a:lnTo>
                    <a:lnTo>
                      <a:pt x="4808" y="2321"/>
                    </a:lnTo>
                    <a:lnTo>
                      <a:pt x="4849" y="2901"/>
                    </a:lnTo>
                    <a:lnTo>
                      <a:pt x="4808" y="3274"/>
                    </a:lnTo>
                    <a:lnTo>
                      <a:pt x="4808" y="3440"/>
                    </a:lnTo>
                    <a:lnTo>
                      <a:pt x="5181" y="5181"/>
                    </a:lnTo>
                    <a:lnTo>
                      <a:pt x="5181" y="5181"/>
                    </a:lnTo>
                    <a:lnTo>
                      <a:pt x="5181" y="5429"/>
                    </a:lnTo>
                    <a:lnTo>
                      <a:pt x="5181" y="5678"/>
                    </a:lnTo>
                    <a:lnTo>
                      <a:pt x="5098" y="5885"/>
                    </a:lnTo>
                    <a:lnTo>
                      <a:pt x="5015" y="6092"/>
                    </a:lnTo>
                    <a:lnTo>
                      <a:pt x="4849" y="6300"/>
                    </a:lnTo>
                    <a:lnTo>
                      <a:pt x="4683" y="6424"/>
                    </a:lnTo>
                    <a:lnTo>
                      <a:pt x="4518" y="6590"/>
                    </a:lnTo>
                    <a:lnTo>
                      <a:pt x="4269" y="6673"/>
                    </a:lnTo>
                    <a:lnTo>
                      <a:pt x="2611" y="7336"/>
                    </a:lnTo>
                    <a:lnTo>
                      <a:pt x="2611" y="7336"/>
                    </a:lnTo>
                    <a:lnTo>
                      <a:pt x="2363" y="7419"/>
                    </a:lnTo>
                    <a:lnTo>
                      <a:pt x="2114" y="7460"/>
                    </a:lnTo>
                    <a:lnTo>
                      <a:pt x="1824" y="7460"/>
                    </a:lnTo>
                    <a:lnTo>
                      <a:pt x="1575" y="7377"/>
                    </a:lnTo>
                    <a:lnTo>
                      <a:pt x="1327" y="7294"/>
                    </a:lnTo>
                    <a:lnTo>
                      <a:pt x="1119" y="7128"/>
                    </a:lnTo>
                    <a:lnTo>
                      <a:pt x="912" y="6921"/>
                    </a:lnTo>
                    <a:lnTo>
                      <a:pt x="788" y="6673"/>
                    </a:lnTo>
                    <a:lnTo>
                      <a:pt x="166" y="5222"/>
                    </a:lnTo>
                    <a:lnTo>
                      <a:pt x="166" y="5222"/>
                    </a:lnTo>
                    <a:lnTo>
                      <a:pt x="83" y="4891"/>
                    </a:lnTo>
                    <a:lnTo>
                      <a:pt x="0" y="4559"/>
                    </a:lnTo>
                    <a:lnTo>
                      <a:pt x="0" y="4227"/>
                    </a:lnTo>
                    <a:lnTo>
                      <a:pt x="0" y="3896"/>
                    </a:lnTo>
                    <a:lnTo>
                      <a:pt x="332" y="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6841025" y="2201125"/>
                <a:ext cx="488025" cy="836125"/>
              </a:xfrm>
              <a:custGeom>
                <a:avLst/>
                <a:gdLst/>
                <a:ahLst/>
                <a:cxnLst/>
                <a:rect l="l" t="t" r="r" b="b"/>
                <a:pathLst>
                  <a:path w="19521" h="33445" extrusionOk="0">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828" y="16370"/>
                    </a:lnTo>
                    <a:lnTo>
                      <a:pt x="9325" y="17075"/>
                    </a:lnTo>
                    <a:lnTo>
                      <a:pt x="9781" y="17821"/>
                    </a:lnTo>
                    <a:lnTo>
                      <a:pt x="9976" y="18140"/>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6841025" y="2201125"/>
                <a:ext cx="488025" cy="836125"/>
              </a:xfrm>
              <a:custGeom>
                <a:avLst/>
                <a:gdLst/>
                <a:ahLst/>
                <a:cxnLst/>
                <a:rect l="l" t="t" r="r" b="b"/>
                <a:pathLst>
                  <a:path w="19521" h="33445" fill="none" extrusionOk="0">
                    <a:moveTo>
                      <a:pt x="5886" y="0"/>
                    </a:moveTo>
                    <a:lnTo>
                      <a:pt x="6424" y="373"/>
                    </a:lnTo>
                    <a:lnTo>
                      <a:pt x="6880" y="788"/>
                    </a:lnTo>
                    <a:lnTo>
                      <a:pt x="6880" y="788"/>
                    </a:lnTo>
                    <a:lnTo>
                      <a:pt x="7751" y="1534"/>
                    </a:lnTo>
                    <a:lnTo>
                      <a:pt x="7751" y="1534"/>
                    </a:lnTo>
                    <a:lnTo>
                      <a:pt x="8621" y="2321"/>
                    </a:lnTo>
                    <a:lnTo>
                      <a:pt x="9491" y="3109"/>
                    </a:lnTo>
                    <a:lnTo>
                      <a:pt x="9491" y="3109"/>
                    </a:lnTo>
                    <a:lnTo>
                      <a:pt x="10320" y="3937"/>
                    </a:lnTo>
                    <a:lnTo>
                      <a:pt x="11107" y="4766"/>
                    </a:lnTo>
                    <a:lnTo>
                      <a:pt x="12724" y="6507"/>
                    </a:lnTo>
                    <a:lnTo>
                      <a:pt x="12724" y="6507"/>
                    </a:lnTo>
                    <a:lnTo>
                      <a:pt x="13470" y="7419"/>
                    </a:lnTo>
                    <a:lnTo>
                      <a:pt x="14216" y="8330"/>
                    </a:lnTo>
                    <a:lnTo>
                      <a:pt x="14216" y="8330"/>
                    </a:lnTo>
                    <a:lnTo>
                      <a:pt x="14962" y="9284"/>
                    </a:lnTo>
                    <a:lnTo>
                      <a:pt x="15666" y="10320"/>
                    </a:lnTo>
                    <a:lnTo>
                      <a:pt x="15666" y="10320"/>
                    </a:lnTo>
                    <a:lnTo>
                      <a:pt x="16371" y="11397"/>
                    </a:lnTo>
                    <a:lnTo>
                      <a:pt x="17034" y="12475"/>
                    </a:lnTo>
                    <a:lnTo>
                      <a:pt x="17614" y="13594"/>
                    </a:lnTo>
                    <a:lnTo>
                      <a:pt x="18194" y="14754"/>
                    </a:lnTo>
                    <a:lnTo>
                      <a:pt x="18526" y="15541"/>
                    </a:lnTo>
                    <a:lnTo>
                      <a:pt x="18567" y="16122"/>
                    </a:lnTo>
                    <a:lnTo>
                      <a:pt x="18567" y="16122"/>
                    </a:lnTo>
                    <a:lnTo>
                      <a:pt x="18857" y="20266"/>
                    </a:lnTo>
                    <a:lnTo>
                      <a:pt x="19106" y="24410"/>
                    </a:lnTo>
                    <a:lnTo>
                      <a:pt x="19106" y="24410"/>
                    </a:lnTo>
                    <a:lnTo>
                      <a:pt x="19355" y="28513"/>
                    </a:lnTo>
                    <a:lnTo>
                      <a:pt x="19520" y="32657"/>
                    </a:lnTo>
                    <a:lnTo>
                      <a:pt x="12599" y="33445"/>
                    </a:lnTo>
                    <a:lnTo>
                      <a:pt x="12599" y="33445"/>
                    </a:lnTo>
                    <a:lnTo>
                      <a:pt x="11853" y="29383"/>
                    </a:lnTo>
                    <a:lnTo>
                      <a:pt x="11149" y="25322"/>
                    </a:lnTo>
                    <a:lnTo>
                      <a:pt x="10486" y="21261"/>
                    </a:lnTo>
                    <a:lnTo>
                      <a:pt x="10486" y="21261"/>
                    </a:lnTo>
                    <a:lnTo>
                      <a:pt x="9823" y="17199"/>
                    </a:lnTo>
                    <a:lnTo>
                      <a:pt x="10237" y="18567"/>
                    </a:lnTo>
                    <a:lnTo>
                      <a:pt x="10237" y="18567"/>
                    </a:lnTo>
                    <a:lnTo>
                      <a:pt x="9781" y="17821"/>
                    </a:lnTo>
                    <a:lnTo>
                      <a:pt x="9325" y="17075"/>
                    </a:lnTo>
                    <a:lnTo>
                      <a:pt x="8828" y="16370"/>
                    </a:lnTo>
                    <a:lnTo>
                      <a:pt x="8289" y="15707"/>
                    </a:lnTo>
                    <a:lnTo>
                      <a:pt x="8289" y="15707"/>
                    </a:lnTo>
                    <a:lnTo>
                      <a:pt x="7087" y="14298"/>
                    </a:lnTo>
                    <a:lnTo>
                      <a:pt x="5803" y="12931"/>
                    </a:lnTo>
                    <a:lnTo>
                      <a:pt x="5803" y="12931"/>
                    </a:lnTo>
                    <a:lnTo>
                      <a:pt x="4394" y="11563"/>
                    </a:lnTo>
                    <a:lnTo>
                      <a:pt x="2943" y="10278"/>
                    </a:lnTo>
                    <a:lnTo>
                      <a:pt x="2943" y="10278"/>
                    </a:lnTo>
                    <a:lnTo>
                      <a:pt x="1451" y="9035"/>
                    </a:lnTo>
                    <a:lnTo>
                      <a:pt x="705" y="8413"/>
                    </a:lnTo>
                    <a:lnTo>
                      <a:pt x="291" y="8123"/>
                    </a:lnTo>
                    <a:lnTo>
                      <a:pt x="1" y="7916"/>
                    </a:lnTo>
                    <a:lnTo>
                      <a:pt x="58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6841025" y="2201125"/>
                <a:ext cx="488025" cy="836125"/>
              </a:xfrm>
              <a:custGeom>
                <a:avLst/>
                <a:gdLst/>
                <a:ahLst/>
                <a:cxnLst/>
                <a:rect l="l" t="t" r="r" b="b"/>
                <a:pathLst>
                  <a:path w="19521" h="33445" extrusionOk="0">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745" y="16287"/>
                    </a:lnTo>
                    <a:lnTo>
                      <a:pt x="9160" y="16868"/>
                    </a:lnTo>
                    <a:lnTo>
                      <a:pt x="9574" y="17489"/>
                    </a:lnTo>
                    <a:lnTo>
                      <a:pt x="9989" y="18111"/>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6841025" y="2201125"/>
                <a:ext cx="488025" cy="836125"/>
              </a:xfrm>
              <a:custGeom>
                <a:avLst/>
                <a:gdLst/>
                <a:ahLst/>
                <a:cxnLst/>
                <a:rect l="l" t="t" r="r" b="b"/>
                <a:pathLst>
                  <a:path w="19521" h="33445" fill="none" extrusionOk="0">
                    <a:moveTo>
                      <a:pt x="5886" y="0"/>
                    </a:moveTo>
                    <a:lnTo>
                      <a:pt x="1" y="7916"/>
                    </a:lnTo>
                    <a:lnTo>
                      <a:pt x="291" y="8123"/>
                    </a:lnTo>
                    <a:lnTo>
                      <a:pt x="705" y="8413"/>
                    </a:lnTo>
                    <a:lnTo>
                      <a:pt x="1451" y="9035"/>
                    </a:lnTo>
                    <a:lnTo>
                      <a:pt x="1451" y="9035"/>
                    </a:lnTo>
                    <a:lnTo>
                      <a:pt x="2943" y="10278"/>
                    </a:lnTo>
                    <a:lnTo>
                      <a:pt x="2943" y="10278"/>
                    </a:lnTo>
                    <a:lnTo>
                      <a:pt x="4394" y="11563"/>
                    </a:lnTo>
                    <a:lnTo>
                      <a:pt x="5803" y="12931"/>
                    </a:lnTo>
                    <a:lnTo>
                      <a:pt x="5803" y="12931"/>
                    </a:lnTo>
                    <a:lnTo>
                      <a:pt x="7087" y="14298"/>
                    </a:lnTo>
                    <a:lnTo>
                      <a:pt x="8289" y="15707"/>
                    </a:lnTo>
                    <a:lnTo>
                      <a:pt x="8289" y="15707"/>
                    </a:lnTo>
                    <a:lnTo>
                      <a:pt x="8745" y="16287"/>
                    </a:lnTo>
                    <a:lnTo>
                      <a:pt x="9160" y="16868"/>
                    </a:lnTo>
                    <a:lnTo>
                      <a:pt x="9574" y="17489"/>
                    </a:lnTo>
                    <a:lnTo>
                      <a:pt x="9989" y="18111"/>
                    </a:lnTo>
                    <a:lnTo>
                      <a:pt x="9989" y="18111"/>
                    </a:lnTo>
                    <a:lnTo>
                      <a:pt x="10486" y="21261"/>
                    </a:lnTo>
                    <a:lnTo>
                      <a:pt x="11149" y="25322"/>
                    </a:lnTo>
                    <a:lnTo>
                      <a:pt x="11149" y="25322"/>
                    </a:lnTo>
                    <a:lnTo>
                      <a:pt x="11853" y="29383"/>
                    </a:lnTo>
                    <a:lnTo>
                      <a:pt x="12599" y="33445"/>
                    </a:lnTo>
                    <a:lnTo>
                      <a:pt x="19520" y="32657"/>
                    </a:lnTo>
                    <a:lnTo>
                      <a:pt x="19520" y="32657"/>
                    </a:lnTo>
                    <a:lnTo>
                      <a:pt x="19355" y="28513"/>
                    </a:lnTo>
                    <a:lnTo>
                      <a:pt x="19106" y="24410"/>
                    </a:lnTo>
                    <a:lnTo>
                      <a:pt x="18857" y="20266"/>
                    </a:lnTo>
                    <a:lnTo>
                      <a:pt x="18857" y="20266"/>
                    </a:lnTo>
                    <a:lnTo>
                      <a:pt x="18567" y="16122"/>
                    </a:lnTo>
                    <a:lnTo>
                      <a:pt x="18526" y="15541"/>
                    </a:lnTo>
                    <a:lnTo>
                      <a:pt x="18194" y="14754"/>
                    </a:lnTo>
                    <a:lnTo>
                      <a:pt x="18194" y="14754"/>
                    </a:lnTo>
                    <a:lnTo>
                      <a:pt x="17614" y="13594"/>
                    </a:lnTo>
                    <a:lnTo>
                      <a:pt x="17034" y="12475"/>
                    </a:lnTo>
                    <a:lnTo>
                      <a:pt x="16371" y="11397"/>
                    </a:lnTo>
                    <a:lnTo>
                      <a:pt x="15666" y="10320"/>
                    </a:lnTo>
                    <a:lnTo>
                      <a:pt x="15666" y="10320"/>
                    </a:lnTo>
                    <a:lnTo>
                      <a:pt x="14962" y="9284"/>
                    </a:lnTo>
                    <a:lnTo>
                      <a:pt x="14216" y="8330"/>
                    </a:lnTo>
                    <a:lnTo>
                      <a:pt x="14216" y="8330"/>
                    </a:lnTo>
                    <a:lnTo>
                      <a:pt x="13470" y="7419"/>
                    </a:lnTo>
                    <a:lnTo>
                      <a:pt x="12724" y="6507"/>
                    </a:lnTo>
                    <a:lnTo>
                      <a:pt x="12724" y="6507"/>
                    </a:lnTo>
                    <a:lnTo>
                      <a:pt x="11107" y="4766"/>
                    </a:lnTo>
                    <a:lnTo>
                      <a:pt x="10320" y="3937"/>
                    </a:lnTo>
                    <a:lnTo>
                      <a:pt x="9491" y="3109"/>
                    </a:lnTo>
                    <a:lnTo>
                      <a:pt x="9491" y="3109"/>
                    </a:lnTo>
                    <a:lnTo>
                      <a:pt x="8621" y="2321"/>
                    </a:lnTo>
                    <a:lnTo>
                      <a:pt x="7751" y="1534"/>
                    </a:lnTo>
                    <a:lnTo>
                      <a:pt x="7751" y="1534"/>
                    </a:lnTo>
                    <a:lnTo>
                      <a:pt x="6880" y="788"/>
                    </a:lnTo>
                    <a:lnTo>
                      <a:pt x="6424" y="373"/>
                    </a:lnTo>
                    <a:lnTo>
                      <a:pt x="58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2"/>
              <p:cNvSpPr/>
              <p:nvPr/>
            </p:nvSpPr>
            <p:spPr>
              <a:xfrm>
                <a:off x="6594450" y="2132750"/>
                <a:ext cx="190650" cy="161650"/>
              </a:xfrm>
              <a:custGeom>
                <a:avLst/>
                <a:gdLst/>
                <a:ahLst/>
                <a:cxnLst/>
                <a:rect l="l" t="t" r="r" b="b"/>
                <a:pathLst>
                  <a:path w="7626" h="6466" extrusionOk="0">
                    <a:moveTo>
                      <a:pt x="5802" y="0"/>
                    </a:moveTo>
                    <a:lnTo>
                      <a:pt x="5346" y="539"/>
                    </a:lnTo>
                    <a:lnTo>
                      <a:pt x="4849" y="1119"/>
                    </a:lnTo>
                    <a:lnTo>
                      <a:pt x="4186" y="1782"/>
                    </a:lnTo>
                    <a:lnTo>
                      <a:pt x="3772" y="2114"/>
                    </a:lnTo>
                    <a:lnTo>
                      <a:pt x="3316" y="2445"/>
                    </a:lnTo>
                    <a:lnTo>
                      <a:pt x="2860" y="2777"/>
                    </a:lnTo>
                    <a:lnTo>
                      <a:pt x="2363" y="3067"/>
                    </a:lnTo>
                    <a:lnTo>
                      <a:pt x="1782" y="3357"/>
                    </a:lnTo>
                    <a:lnTo>
                      <a:pt x="1202" y="3606"/>
                    </a:lnTo>
                    <a:lnTo>
                      <a:pt x="622" y="3771"/>
                    </a:lnTo>
                    <a:lnTo>
                      <a:pt x="0" y="3896"/>
                    </a:lnTo>
                    <a:lnTo>
                      <a:pt x="498" y="4103"/>
                    </a:lnTo>
                    <a:lnTo>
                      <a:pt x="995" y="4393"/>
                    </a:lnTo>
                    <a:lnTo>
                      <a:pt x="1492" y="4642"/>
                    </a:lnTo>
                    <a:lnTo>
                      <a:pt x="1948" y="4973"/>
                    </a:lnTo>
                    <a:lnTo>
                      <a:pt x="2404" y="5305"/>
                    </a:lnTo>
                    <a:lnTo>
                      <a:pt x="2818" y="5678"/>
                    </a:lnTo>
                    <a:lnTo>
                      <a:pt x="3233" y="6051"/>
                    </a:lnTo>
                    <a:lnTo>
                      <a:pt x="3606" y="6465"/>
                    </a:lnTo>
                    <a:lnTo>
                      <a:pt x="4186" y="6009"/>
                    </a:lnTo>
                    <a:lnTo>
                      <a:pt x="4766" y="5471"/>
                    </a:lnTo>
                    <a:lnTo>
                      <a:pt x="5429" y="4766"/>
                    </a:lnTo>
                    <a:lnTo>
                      <a:pt x="6175" y="3937"/>
                    </a:lnTo>
                    <a:lnTo>
                      <a:pt x="6507" y="3481"/>
                    </a:lnTo>
                    <a:lnTo>
                      <a:pt x="6797" y="2984"/>
                    </a:lnTo>
                    <a:lnTo>
                      <a:pt x="7087" y="2528"/>
                    </a:lnTo>
                    <a:lnTo>
                      <a:pt x="7336" y="2031"/>
                    </a:lnTo>
                    <a:lnTo>
                      <a:pt x="7501" y="1533"/>
                    </a:lnTo>
                    <a:lnTo>
                      <a:pt x="7626" y="995"/>
                    </a:lnTo>
                    <a:lnTo>
                      <a:pt x="7584" y="829"/>
                    </a:lnTo>
                    <a:lnTo>
                      <a:pt x="7460" y="705"/>
                    </a:lnTo>
                    <a:lnTo>
                      <a:pt x="7336" y="539"/>
                    </a:lnTo>
                    <a:lnTo>
                      <a:pt x="7211" y="456"/>
                    </a:lnTo>
                    <a:lnTo>
                      <a:pt x="6921" y="249"/>
                    </a:lnTo>
                    <a:lnTo>
                      <a:pt x="6590" y="166"/>
                    </a:lnTo>
                    <a:lnTo>
                      <a:pt x="6300" y="83"/>
                    </a:lnTo>
                    <a:lnTo>
                      <a:pt x="6051" y="42"/>
                    </a:lnTo>
                    <a:lnTo>
                      <a:pt x="5802"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6508450" y="2435275"/>
                <a:ext cx="88100" cy="1372825"/>
              </a:xfrm>
              <a:custGeom>
                <a:avLst/>
                <a:gdLst/>
                <a:ahLst/>
                <a:cxnLst/>
                <a:rect l="l" t="t" r="r" b="b"/>
                <a:pathLst>
                  <a:path w="3524" h="54913" extrusionOk="0">
                    <a:moveTo>
                      <a:pt x="1119" y="0"/>
                    </a:moveTo>
                    <a:lnTo>
                      <a:pt x="1037" y="42"/>
                    </a:lnTo>
                    <a:lnTo>
                      <a:pt x="995" y="83"/>
                    </a:lnTo>
                    <a:lnTo>
                      <a:pt x="954" y="166"/>
                    </a:lnTo>
                    <a:lnTo>
                      <a:pt x="829" y="1492"/>
                    </a:lnTo>
                    <a:lnTo>
                      <a:pt x="705" y="3026"/>
                    </a:lnTo>
                    <a:lnTo>
                      <a:pt x="539" y="5057"/>
                    </a:lnTo>
                    <a:lnTo>
                      <a:pt x="373" y="7543"/>
                    </a:lnTo>
                    <a:lnTo>
                      <a:pt x="208" y="10486"/>
                    </a:lnTo>
                    <a:lnTo>
                      <a:pt x="83" y="13801"/>
                    </a:lnTo>
                    <a:lnTo>
                      <a:pt x="0" y="17489"/>
                    </a:lnTo>
                    <a:lnTo>
                      <a:pt x="0" y="21509"/>
                    </a:lnTo>
                    <a:lnTo>
                      <a:pt x="42" y="25778"/>
                    </a:lnTo>
                    <a:lnTo>
                      <a:pt x="125" y="27975"/>
                    </a:lnTo>
                    <a:lnTo>
                      <a:pt x="208" y="30254"/>
                    </a:lnTo>
                    <a:lnTo>
                      <a:pt x="332" y="32575"/>
                    </a:lnTo>
                    <a:lnTo>
                      <a:pt x="498" y="34937"/>
                    </a:lnTo>
                    <a:lnTo>
                      <a:pt x="705" y="37341"/>
                    </a:lnTo>
                    <a:lnTo>
                      <a:pt x="912" y="39786"/>
                    </a:lnTo>
                    <a:lnTo>
                      <a:pt x="1202" y="42231"/>
                    </a:lnTo>
                    <a:lnTo>
                      <a:pt x="1492" y="44718"/>
                    </a:lnTo>
                    <a:lnTo>
                      <a:pt x="1824" y="47204"/>
                    </a:lnTo>
                    <a:lnTo>
                      <a:pt x="2238" y="49732"/>
                    </a:lnTo>
                    <a:lnTo>
                      <a:pt x="2653" y="52260"/>
                    </a:lnTo>
                    <a:lnTo>
                      <a:pt x="3150" y="54747"/>
                    </a:lnTo>
                    <a:lnTo>
                      <a:pt x="3233" y="54871"/>
                    </a:lnTo>
                    <a:lnTo>
                      <a:pt x="3357" y="54912"/>
                    </a:lnTo>
                    <a:lnTo>
                      <a:pt x="3399" y="54912"/>
                    </a:lnTo>
                    <a:lnTo>
                      <a:pt x="3440" y="54871"/>
                    </a:lnTo>
                    <a:lnTo>
                      <a:pt x="3523" y="54830"/>
                    </a:lnTo>
                    <a:lnTo>
                      <a:pt x="3523" y="54747"/>
                    </a:lnTo>
                    <a:lnTo>
                      <a:pt x="3523" y="54664"/>
                    </a:lnTo>
                    <a:lnTo>
                      <a:pt x="3067" y="52177"/>
                    </a:lnTo>
                    <a:lnTo>
                      <a:pt x="2611" y="49649"/>
                    </a:lnTo>
                    <a:lnTo>
                      <a:pt x="2238" y="47163"/>
                    </a:lnTo>
                    <a:lnTo>
                      <a:pt x="1865" y="44676"/>
                    </a:lnTo>
                    <a:lnTo>
                      <a:pt x="1575" y="42189"/>
                    </a:lnTo>
                    <a:lnTo>
                      <a:pt x="1327" y="39744"/>
                    </a:lnTo>
                    <a:lnTo>
                      <a:pt x="1078" y="37299"/>
                    </a:lnTo>
                    <a:lnTo>
                      <a:pt x="912" y="34937"/>
                    </a:lnTo>
                    <a:lnTo>
                      <a:pt x="746" y="32575"/>
                    </a:lnTo>
                    <a:lnTo>
                      <a:pt x="622" y="30254"/>
                    </a:lnTo>
                    <a:lnTo>
                      <a:pt x="539" y="27975"/>
                    </a:lnTo>
                    <a:lnTo>
                      <a:pt x="456" y="25737"/>
                    </a:lnTo>
                    <a:lnTo>
                      <a:pt x="373" y="21509"/>
                    </a:lnTo>
                    <a:lnTo>
                      <a:pt x="415" y="17531"/>
                    </a:lnTo>
                    <a:lnTo>
                      <a:pt x="498" y="13842"/>
                    </a:lnTo>
                    <a:lnTo>
                      <a:pt x="622" y="10527"/>
                    </a:lnTo>
                    <a:lnTo>
                      <a:pt x="746" y="7585"/>
                    </a:lnTo>
                    <a:lnTo>
                      <a:pt x="912" y="5057"/>
                    </a:lnTo>
                    <a:lnTo>
                      <a:pt x="1078" y="3067"/>
                    </a:lnTo>
                    <a:lnTo>
                      <a:pt x="1202" y="1534"/>
                    </a:lnTo>
                    <a:lnTo>
                      <a:pt x="1368" y="208"/>
                    </a:lnTo>
                    <a:lnTo>
                      <a:pt x="1368" y="125"/>
                    </a:lnTo>
                    <a:lnTo>
                      <a:pt x="1327" y="83"/>
                    </a:lnTo>
                    <a:lnTo>
                      <a:pt x="124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6571650" y="2502625"/>
                <a:ext cx="198950" cy="107775"/>
              </a:xfrm>
              <a:custGeom>
                <a:avLst/>
                <a:gdLst/>
                <a:ahLst/>
                <a:cxnLst/>
                <a:rect l="l" t="t" r="r" b="b"/>
                <a:pathLst>
                  <a:path w="7958" h="4311" extrusionOk="0">
                    <a:moveTo>
                      <a:pt x="1327" y="0"/>
                    </a:moveTo>
                    <a:lnTo>
                      <a:pt x="1161" y="42"/>
                    </a:lnTo>
                    <a:lnTo>
                      <a:pt x="995" y="83"/>
                    </a:lnTo>
                    <a:lnTo>
                      <a:pt x="871" y="166"/>
                    </a:lnTo>
                    <a:lnTo>
                      <a:pt x="705" y="249"/>
                    </a:lnTo>
                    <a:lnTo>
                      <a:pt x="622" y="373"/>
                    </a:lnTo>
                    <a:lnTo>
                      <a:pt x="498" y="498"/>
                    </a:lnTo>
                    <a:lnTo>
                      <a:pt x="456" y="663"/>
                    </a:lnTo>
                    <a:lnTo>
                      <a:pt x="415" y="788"/>
                    </a:lnTo>
                    <a:lnTo>
                      <a:pt x="1" y="3523"/>
                    </a:lnTo>
                    <a:lnTo>
                      <a:pt x="1" y="3647"/>
                    </a:lnTo>
                    <a:lnTo>
                      <a:pt x="1" y="3813"/>
                    </a:lnTo>
                    <a:lnTo>
                      <a:pt x="42" y="3937"/>
                    </a:lnTo>
                    <a:lnTo>
                      <a:pt x="125" y="4020"/>
                    </a:lnTo>
                    <a:lnTo>
                      <a:pt x="208" y="4145"/>
                    </a:lnTo>
                    <a:lnTo>
                      <a:pt x="291" y="4227"/>
                    </a:lnTo>
                    <a:lnTo>
                      <a:pt x="415" y="4269"/>
                    </a:lnTo>
                    <a:lnTo>
                      <a:pt x="539" y="4310"/>
                    </a:lnTo>
                    <a:lnTo>
                      <a:pt x="6797" y="4310"/>
                    </a:lnTo>
                    <a:lnTo>
                      <a:pt x="6963" y="4269"/>
                    </a:lnTo>
                    <a:lnTo>
                      <a:pt x="7087" y="4186"/>
                    </a:lnTo>
                    <a:lnTo>
                      <a:pt x="7212" y="4062"/>
                    </a:lnTo>
                    <a:lnTo>
                      <a:pt x="7336" y="3979"/>
                    </a:lnTo>
                    <a:lnTo>
                      <a:pt x="7419" y="3813"/>
                    </a:lnTo>
                    <a:lnTo>
                      <a:pt x="7502" y="3689"/>
                    </a:lnTo>
                    <a:lnTo>
                      <a:pt x="7543" y="3523"/>
                    </a:lnTo>
                    <a:lnTo>
                      <a:pt x="7916" y="788"/>
                    </a:lnTo>
                    <a:lnTo>
                      <a:pt x="7958" y="705"/>
                    </a:lnTo>
                    <a:lnTo>
                      <a:pt x="7916" y="539"/>
                    </a:lnTo>
                    <a:lnTo>
                      <a:pt x="7875" y="415"/>
                    </a:lnTo>
                    <a:lnTo>
                      <a:pt x="7833" y="290"/>
                    </a:lnTo>
                    <a:lnTo>
                      <a:pt x="7750" y="207"/>
                    </a:lnTo>
                    <a:lnTo>
                      <a:pt x="7626" y="125"/>
                    </a:lnTo>
                    <a:lnTo>
                      <a:pt x="7502" y="83"/>
                    </a:lnTo>
                    <a:lnTo>
                      <a:pt x="7377" y="42"/>
                    </a:lnTo>
                    <a:lnTo>
                      <a:pt x="72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6663850" y="2468425"/>
                <a:ext cx="33200" cy="50800"/>
              </a:xfrm>
              <a:custGeom>
                <a:avLst/>
                <a:gdLst/>
                <a:ahLst/>
                <a:cxnLst/>
                <a:rect l="l" t="t" r="r" b="b"/>
                <a:pathLst>
                  <a:path w="1328" h="2032" extrusionOk="0">
                    <a:moveTo>
                      <a:pt x="498" y="1"/>
                    </a:moveTo>
                    <a:lnTo>
                      <a:pt x="415" y="42"/>
                    </a:lnTo>
                    <a:lnTo>
                      <a:pt x="333" y="84"/>
                    </a:lnTo>
                    <a:lnTo>
                      <a:pt x="291" y="125"/>
                    </a:lnTo>
                    <a:lnTo>
                      <a:pt x="250" y="208"/>
                    </a:lnTo>
                    <a:lnTo>
                      <a:pt x="1" y="1824"/>
                    </a:lnTo>
                    <a:lnTo>
                      <a:pt x="1" y="1866"/>
                    </a:lnTo>
                    <a:lnTo>
                      <a:pt x="42" y="1948"/>
                    </a:lnTo>
                    <a:lnTo>
                      <a:pt x="84" y="1990"/>
                    </a:lnTo>
                    <a:lnTo>
                      <a:pt x="125" y="2031"/>
                    </a:lnTo>
                    <a:lnTo>
                      <a:pt x="913" y="2031"/>
                    </a:lnTo>
                    <a:lnTo>
                      <a:pt x="996" y="1948"/>
                    </a:lnTo>
                    <a:lnTo>
                      <a:pt x="1037" y="1907"/>
                    </a:lnTo>
                    <a:lnTo>
                      <a:pt x="1078" y="1824"/>
                    </a:lnTo>
                    <a:lnTo>
                      <a:pt x="1327" y="208"/>
                    </a:lnTo>
                    <a:lnTo>
                      <a:pt x="1327" y="166"/>
                    </a:lnTo>
                    <a:lnTo>
                      <a:pt x="1286" y="125"/>
                    </a:lnTo>
                    <a:lnTo>
                      <a:pt x="1244" y="42"/>
                    </a:lnTo>
                    <a:lnTo>
                      <a:pt x="1203" y="42"/>
                    </a:lnTo>
                    <a:lnTo>
                      <a:pt x="112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6475300" y="2230125"/>
                <a:ext cx="88075" cy="39400"/>
              </a:xfrm>
              <a:custGeom>
                <a:avLst/>
                <a:gdLst/>
                <a:ahLst/>
                <a:cxnLst/>
                <a:rect l="l" t="t" r="r" b="b"/>
                <a:pathLst>
                  <a:path w="3523" h="1576" extrusionOk="0">
                    <a:moveTo>
                      <a:pt x="1865" y="1"/>
                    </a:moveTo>
                    <a:lnTo>
                      <a:pt x="0" y="747"/>
                    </a:lnTo>
                    <a:lnTo>
                      <a:pt x="290" y="954"/>
                    </a:lnTo>
                    <a:lnTo>
                      <a:pt x="622" y="1161"/>
                    </a:lnTo>
                    <a:lnTo>
                      <a:pt x="1036" y="1368"/>
                    </a:lnTo>
                    <a:lnTo>
                      <a:pt x="1285" y="1451"/>
                    </a:lnTo>
                    <a:lnTo>
                      <a:pt x="1575" y="1534"/>
                    </a:lnTo>
                    <a:lnTo>
                      <a:pt x="1865" y="1576"/>
                    </a:lnTo>
                    <a:lnTo>
                      <a:pt x="2487" y="1576"/>
                    </a:lnTo>
                    <a:lnTo>
                      <a:pt x="2818" y="1493"/>
                    </a:lnTo>
                    <a:lnTo>
                      <a:pt x="3150" y="1410"/>
                    </a:lnTo>
                    <a:lnTo>
                      <a:pt x="3523" y="1244"/>
                    </a:lnTo>
                    <a:lnTo>
                      <a:pt x="186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6475300" y="2230125"/>
                <a:ext cx="88075" cy="39400"/>
              </a:xfrm>
              <a:custGeom>
                <a:avLst/>
                <a:gdLst/>
                <a:ahLst/>
                <a:cxnLst/>
                <a:rect l="l" t="t" r="r" b="b"/>
                <a:pathLst>
                  <a:path w="3523" h="1576" fill="none" extrusionOk="0">
                    <a:moveTo>
                      <a:pt x="3523" y="1244"/>
                    </a:moveTo>
                    <a:lnTo>
                      <a:pt x="1865" y="1"/>
                    </a:lnTo>
                    <a:lnTo>
                      <a:pt x="0" y="747"/>
                    </a:lnTo>
                    <a:lnTo>
                      <a:pt x="0" y="747"/>
                    </a:lnTo>
                    <a:lnTo>
                      <a:pt x="290" y="954"/>
                    </a:lnTo>
                    <a:lnTo>
                      <a:pt x="622" y="1161"/>
                    </a:lnTo>
                    <a:lnTo>
                      <a:pt x="1036" y="1368"/>
                    </a:lnTo>
                    <a:lnTo>
                      <a:pt x="1285" y="1451"/>
                    </a:lnTo>
                    <a:lnTo>
                      <a:pt x="1575" y="1534"/>
                    </a:lnTo>
                    <a:lnTo>
                      <a:pt x="1865" y="1576"/>
                    </a:lnTo>
                    <a:lnTo>
                      <a:pt x="2155" y="1576"/>
                    </a:lnTo>
                    <a:lnTo>
                      <a:pt x="2487" y="1576"/>
                    </a:lnTo>
                    <a:lnTo>
                      <a:pt x="2818" y="1493"/>
                    </a:lnTo>
                    <a:lnTo>
                      <a:pt x="3150" y="1410"/>
                    </a:lnTo>
                    <a:lnTo>
                      <a:pt x="3523" y="12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6475300" y="2230125"/>
                <a:ext cx="88075" cy="39400"/>
              </a:xfrm>
              <a:custGeom>
                <a:avLst/>
                <a:gdLst/>
                <a:ahLst/>
                <a:cxnLst/>
                <a:rect l="l" t="t" r="r" b="b"/>
                <a:pathLst>
                  <a:path w="3523" h="1576" extrusionOk="0">
                    <a:moveTo>
                      <a:pt x="1865" y="1"/>
                    </a:moveTo>
                    <a:lnTo>
                      <a:pt x="0" y="747"/>
                    </a:lnTo>
                    <a:lnTo>
                      <a:pt x="166" y="871"/>
                    </a:lnTo>
                    <a:lnTo>
                      <a:pt x="622" y="1161"/>
                    </a:lnTo>
                    <a:lnTo>
                      <a:pt x="912" y="1327"/>
                    </a:lnTo>
                    <a:lnTo>
                      <a:pt x="1285" y="1451"/>
                    </a:lnTo>
                    <a:lnTo>
                      <a:pt x="1699" y="1534"/>
                    </a:lnTo>
                    <a:lnTo>
                      <a:pt x="2155" y="1576"/>
                    </a:lnTo>
                    <a:lnTo>
                      <a:pt x="2445" y="1576"/>
                    </a:lnTo>
                    <a:lnTo>
                      <a:pt x="2818" y="1493"/>
                    </a:lnTo>
                    <a:lnTo>
                      <a:pt x="3150" y="1410"/>
                    </a:lnTo>
                    <a:lnTo>
                      <a:pt x="3523" y="1244"/>
                    </a:lnTo>
                    <a:lnTo>
                      <a:pt x="1865" y="1"/>
                    </a:lnTo>
                    <a:close/>
                  </a:path>
                </a:pathLst>
              </a:custGeom>
              <a:solidFill>
                <a:srgbClr val="658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6475300" y="2230125"/>
                <a:ext cx="88075" cy="39400"/>
              </a:xfrm>
              <a:custGeom>
                <a:avLst/>
                <a:gdLst/>
                <a:ahLst/>
                <a:cxnLst/>
                <a:rect l="l" t="t" r="r" b="b"/>
                <a:pathLst>
                  <a:path w="3523" h="1576" fill="none" extrusionOk="0">
                    <a:moveTo>
                      <a:pt x="1865" y="1"/>
                    </a:moveTo>
                    <a:lnTo>
                      <a:pt x="0" y="747"/>
                    </a:lnTo>
                    <a:lnTo>
                      <a:pt x="0" y="747"/>
                    </a:lnTo>
                    <a:lnTo>
                      <a:pt x="166" y="871"/>
                    </a:lnTo>
                    <a:lnTo>
                      <a:pt x="622" y="1161"/>
                    </a:lnTo>
                    <a:lnTo>
                      <a:pt x="912" y="1327"/>
                    </a:lnTo>
                    <a:lnTo>
                      <a:pt x="1285" y="1451"/>
                    </a:lnTo>
                    <a:lnTo>
                      <a:pt x="1699" y="1534"/>
                    </a:lnTo>
                    <a:lnTo>
                      <a:pt x="2155" y="1576"/>
                    </a:lnTo>
                    <a:lnTo>
                      <a:pt x="2155" y="1576"/>
                    </a:lnTo>
                    <a:lnTo>
                      <a:pt x="2445" y="1576"/>
                    </a:lnTo>
                    <a:lnTo>
                      <a:pt x="2818" y="1493"/>
                    </a:lnTo>
                    <a:lnTo>
                      <a:pt x="3150" y="1410"/>
                    </a:lnTo>
                    <a:lnTo>
                      <a:pt x="3523" y="1244"/>
                    </a:lnTo>
                    <a:lnTo>
                      <a:pt x="18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6447325" y="2159675"/>
                <a:ext cx="103625" cy="122275"/>
              </a:xfrm>
              <a:custGeom>
                <a:avLst/>
                <a:gdLst/>
                <a:ahLst/>
                <a:cxnLst/>
                <a:rect l="l" t="t" r="r" b="b"/>
                <a:pathLst>
                  <a:path w="4145" h="4891" extrusionOk="0">
                    <a:moveTo>
                      <a:pt x="4145" y="1"/>
                    </a:moveTo>
                    <a:lnTo>
                      <a:pt x="3772" y="42"/>
                    </a:lnTo>
                    <a:lnTo>
                      <a:pt x="3357" y="125"/>
                    </a:lnTo>
                    <a:lnTo>
                      <a:pt x="2984" y="249"/>
                    </a:lnTo>
                    <a:lnTo>
                      <a:pt x="2611" y="456"/>
                    </a:lnTo>
                    <a:lnTo>
                      <a:pt x="2197" y="829"/>
                    </a:lnTo>
                    <a:lnTo>
                      <a:pt x="1824" y="1244"/>
                    </a:lnTo>
                    <a:lnTo>
                      <a:pt x="1492" y="1617"/>
                    </a:lnTo>
                    <a:lnTo>
                      <a:pt x="1202" y="2031"/>
                    </a:lnTo>
                    <a:lnTo>
                      <a:pt x="954" y="2404"/>
                    </a:lnTo>
                    <a:lnTo>
                      <a:pt x="746" y="2777"/>
                    </a:lnTo>
                    <a:lnTo>
                      <a:pt x="415" y="3440"/>
                    </a:lnTo>
                    <a:lnTo>
                      <a:pt x="208" y="4021"/>
                    </a:lnTo>
                    <a:lnTo>
                      <a:pt x="83" y="4476"/>
                    </a:lnTo>
                    <a:lnTo>
                      <a:pt x="0" y="4891"/>
                    </a:lnTo>
                    <a:lnTo>
                      <a:pt x="290" y="4642"/>
                    </a:lnTo>
                    <a:lnTo>
                      <a:pt x="1036" y="4062"/>
                    </a:lnTo>
                    <a:lnTo>
                      <a:pt x="2031" y="3358"/>
                    </a:lnTo>
                    <a:lnTo>
                      <a:pt x="2528" y="3067"/>
                    </a:lnTo>
                    <a:lnTo>
                      <a:pt x="2984" y="2819"/>
                    </a:lnTo>
                    <a:lnTo>
                      <a:pt x="3026" y="2363"/>
                    </a:lnTo>
                    <a:lnTo>
                      <a:pt x="3150" y="1907"/>
                    </a:lnTo>
                    <a:lnTo>
                      <a:pt x="3357" y="1451"/>
                    </a:lnTo>
                    <a:lnTo>
                      <a:pt x="3564" y="995"/>
                    </a:lnTo>
                    <a:lnTo>
                      <a:pt x="3979" y="291"/>
                    </a:lnTo>
                    <a:lnTo>
                      <a:pt x="414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2"/>
              <p:cNvSpPr/>
              <p:nvPr/>
            </p:nvSpPr>
            <p:spPr>
              <a:xfrm>
                <a:off x="7150825" y="4481525"/>
                <a:ext cx="231050" cy="203100"/>
              </a:xfrm>
              <a:custGeom>
                <a:avLst/>
                <a:gdLst/>
                <a:ahLst/>
                <a:cxnLst/>
                <a:rect l="l" t="t" r="r" b="b"/>
                <a:pathLst>
                  <a:path w="9242" h="8124" extrusionOk="0">
                    <a:moveTo>
                      <a:pt x="7004" y="0"/>
                    </a:moveTo>
                    <a:lnTo>
                      <a:pt x="6921" y="42"/>
                    </a:lnTo>
                    <a:lnTo>
                      <a:pt x="6838" y="125"/>
                    </a:lnTo>
                    <a:lnTo>
                      <a:pt x="6631" y="373"/>
                    </a:lnTo>
                    <a:lnTo>
                      <a:pt x="6341" y="664"/>
                    </a:lnTo>
                    <a:lnTo>
                      <a:pt x="5761" y="1161"/>
                    </a:lnTo>
                    <a:lnTo>
                      <a:pt x="5056" y="1658"/>
                    </a:lnTo>
                    <a:lnTo>
                      <a:pt x="4352" y="2073"/>
                    </a:lnTo>
                    <a:lnTo>
                      <a:pt x="3647" y="2487"/>
                    </a:lnTo>
                    <a:lnTo>
                      <a:pt x="2984" y="2777"/>
                    </a:lnTo>
                    <a:lnTo>
                      <a:pt x="2114" y="3192"/>
                    </a:lnTo>
                    <a:lnTo>
                      <a:pt x="1989" y="3274"/>
                    </a:lnTo>
                    <a:lnTo>
                      <a:pt x="1907" y="3440"/>
                    </a:lnTo>
                    <a:lnTo>
                      <a:pt x="1907" y="3730"/>
                    </a:lnTo>
                    <a:lnTo>
                      <a:pt x="1824" y="4020"/>
                    </a:lnTo>
                    <a:lnTo>
                      <a:pt x="1699" y="4269"/>
                    </a:lnTo>
                    <a:lnTo>
                      <a:pt x="1575" y="4559"/>
                    </a:lnTo>
                    <a:lnTo>
                      <a:pt x="1285" y="5057"/>
                    </a:lnTo>
                    <a:lnTo>
                      <a:pt x="953" y="5512"/>
                    </a:lnTo>
                    <a:lnTo>
                      <a:pt x="580" y="5885"/>
                    </a:lnTo>
                    <a:lnTo>
                      <a:pt x="290" y="6175"/>
                    </a:lnTo>
                    <a:lnTo>
                      <a:pt x="0" y="6466"/>
                    </a:lnTo>
                    <a:lnTo>
                      <a:pt x="125" y="6921"/>
                    </a:lnTo>
                    <a:lnTo>
                      <a:pt x="249" y="7336"/>
                    </a:lnTo>
                    <a:lnTo>
                      <a:pt x="498" y="7750"/>
                    </a:lnTo>
                    <a:lnTo>
                      <a:pt x="746" y="8123"/>
                    </a:lnTo>
                    <a:lnTo>
                      <a:pt x="7294" y="3647"/>
                    </a:lnTo>
                    <a:lnTo>
                      <a:pt x="7543" y="2819"/>
                    </a:lnTo>
                    <a:lnTo>
                      <a:pt x="8164" y="3067"/>
                    </a:lnTo>
                    <a:lnTo>
                      <a:pt x="9242" y="2321"/>
                    </a:lnTo>
                    <a:lnTo>
                      <a:pt x="8703" y="1824"/>
                    </a:lnTo>
                    <a:lnTo>
                      <a:pt x="8206" y="1244"/>
                    </a:lnTo>
                    <a:lnTo>
                      <a:pt x="7750" y="705"/>
                    </a:lnTo>
                    <a:lnTo>
                      <a:pt x="7294" y="125"/>
                    </a:lnTo>
                    <a:lnTo>
                      <a:pt x="7211" y="42"/>
                    </a:lnTo>
                    <a:lnTo>
                      <a:pt x="712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1" name="Google Shape;1161;p52"/>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10</a:t>
            </a:r>
            <a:endParaRPr>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53"/>
          <p:cNvSpPr txBox="1"/>
          <p:nvPr/>
        </p:nvSpPr>
        <p:spPr>
          <a:xfrm>
            <a:off x="311700" y="1285750"/>
            <a:ext cx="85206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chemeClr val="dk2"/>
                </a:solidFill>
                <a:latin typeface="Nunito"/>
                <a:ea typeface="Nunito"/>
                <a:cs typeface="Nunito"/>
                <a:sym typeface="Nunito"/>
              </a:rPr>
              <a:t>⇨ Trello</a:t>
            </a:r>
            <a:r>
              <a:rPr lang="en" sz="1200">
                <a:solidFill>
                  <a:srgbClr val="DD5171"/>
                </a:solidFill>
                <a:latin typeface="Nunito"/>
                <a:ea typeface="Nunito"/>
                <a:cs typeface="Nunito"/>
                <a:sym typeface="Nunito"/>
              </a:rPr>
              <a:t> </a:t>
            </a:r>
            <a:r>
              <a:rPr lang="en" sz="1200">
                <a:solidFill>
                  <a:srgbClr val="224478"/>
                </a:solidFill>
                <a:latin typeface="Nunito"/>
                <a:ea typeface="Nunito"/>
                <a:cs typeface="Nunito"/>
                <a:sym typeface="Nunito"/>
              </a:rPr>
              <a:t>est l'outil visuel qui permet à l’équipe de gérer n'importe quel type de projet ou de flux de travail, ou encore de suivre les tâches. On peut le personnaliser en ajoutant des fichiers, des checklists ou même des règles d'automatisation pour l'adapter aux méthodes de travail de l’équipe</a:t>
            </a:r>
            <a:endParaRPr sz="1800">
              <a:solidFill>
                <a:schemeClr val="dk2"/>
              </a:solidFill>
              <a:latin typeface="Nunito"/>
              <a:ea typeface="Nunito"/>
              <a:cs typeface="Nunito"/>
              <a:sym typeface="Nunito"/>
            </a:endParaRPr>
          </a:p>
        </p:txBody>
      </p:sp>
      <p:sp>
        <p:nvSpPr>
          <p:cNvPr id="1167" name="Google Shape;1167;p53"/>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Trello</a:t>
            </a:r>
            <a:endParaRPr/>
          </a:p>
        </p:txBody>
      </p:sp>
      <p:sp>
        <p:nvSpPr>
          <p:cNvPr id="1168" name="Google Shape;1168;p53"/>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11</a:t>
            </a:r>
            <a:endParaRPr>
              <a:solidFill>
                <a:schemeClr val="accent1"/>
              </a:solidFill>
            </a:endParaRPr>
          </a:p>
        </p:txBody>
      </p:sp>
      <p:pic>
        <p:nvPicPr>
          <p:cNvPr id="1169" name="Google Shape;1169;p53"/>
          <p:cNvPicPr preferRelativeResize="0"/>
          <p:nvPr/>
        </p:nvPicPr>
        <p:blipFill>
          <a:blip r:embed="rId3">
            <a:alphaModFix/>
          </a:blip>
          <a:stretch>
            <a:fillRect/>
          </a:stretch>
        </p:blipFill>
        <p:spPr>
          <a:xfrm>
            <a:off x="1578200" y="1982400"/>
            <a:ext cx="6140563" cy="281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54"/>
          <p:cNvSpPr/>
          <p:nvPr/>
        </p:nvSpPr>
        <p:spPr>
          <a:xfrm rot="-946498">
            <a:off x="801679" y="1805796"/>
            <a:ext cx="3094639" cy="2084024"/>
          </a:xfrm>
          <a:custGeom>
            <a:avLst/>
            <a:gdLst/>
            <a:ahLst/>
            <a:cxnLst/>
            <a:rect l="l" t="t" r="r" b="b"/>
            <a:pathLst>
              <a:path w="153174" h="103152" extrusionOk="0">
                <a:moveTo>
                  <a:pt x="43349" y="0"/>
                </a:moveTo>
                <a:lnTo>
                  <a:pt x="41982" y="83"/>
                </a:lnTo>
                <a:lnTo>
                  <a:pt x="40656" y="166"/>
                </a:lnTo>
                <a:lnTo>
                  <a:pt x="39329" y="332"/>
                </a:lnTo>
                <a:lnTo>
                  <a:pt x="37962" y="539"/>
                </a:lnTo>
                <a:lnTo>
                  <a:pt x="36636" y="829"/>
                </a:lnTo>
                <a:lnTo>
                  <a:pt x="35310" y="1119"/>
                </a:lnTo>
                <a:lnTo>
                  <a:pt x="33942" y="1533"/>
                </a:lnTo>
                <a:lnTo>
                  <a:pt x="32616" y="1948"/>
                </a:lnTo>
                <a:lnTo>
                  <a:pt x="31290" y="2445"/>
                </a:lnTo>
                <a:lnTo>
                  <a:pt x="29922" y="3025"/>
                </a:lnTo>
                <a:lnTo>
                  <a:pt x="28596" y="3647"/>
                </a:lnTo>
                <a:lnTo>
                  <a:pt x="27270" y="4352"/>
                </a:lnTo>
                <a:lnTo>
                  <a:pt x="25902" y="5098"/>
                </a:lnTo>
                <a:lnTo>
                  <a:pt x="24576" y="5926"/>
                </a:lnTo>
                <a:lnTo>
                  <a:pt x="23208" y="6797"/>
                </a:lnTo>
                <a:lnTo>
                  <a:pt x="21882" y="7791"/>
                </a:lnTo>
                <a:lnTo>
                  <a:pt x="20514" y="8827"/>
                </a:lnTo>
                <a:lnTo>
                  <a:pt x="19147" y="9946"/>
                </a:lnTo>
                <a:lnTo>
                  <a:pt x="17821" y="11107"/>
                </a:lnTo>
                <a:lnTo>
                  <a:pt x="16453" y="12392"/>
                </a:lnTo>
                <a:lnTo>
                  <a:pt x="14878" y="13925"/>
                </a:lnTo>
                <a:lnTo>
                  <a:pt x="13386" y="15500"/>
                </a:lnTo>
                <a:lnTo>
                  <a:pt x="11977" y="17033"/>
                </a:lnTo>
                <a:lnTo>
                  <a:pt x="10651" y="18608"/>
                </a:lnTo>
                <a:lnTo>
                  <a:pt x="9408" y="20183"/>
                </a:lnTo>
                <a:lnTo>
                  <a:pt x="8247" y="21758"/>
                </a:lnTo>
                <a:lnTo>
                  <a:pt x="7170" y="23333"/>
                </a:lnTo>
                <a:lnTo>
                  <a:pt x="6134" y="24949"/>
                </a:lnTo>
                <a:lnTo>
                  <a:pt x="5222" y="26524"/>
                </a:lnTo>
                <a:lnTo>
                  <a:pt x="4393" y="28098"/>
                </a:lnTo>
                <a:lnTo>
                  <a:pt x="3606" y="29715"/>
                </a:lnTo>
                <a:lnTo>
                  <a:pt x="2942" y="31290"/>
                </a:lnTo>
                <a:lnTo>
                  <a:pt x="2321" y="32864"/>
                </a:lnTo>
                <a:lnTo>
                  <a:pt x="1782" y="34481"/>
                </a:lnTo>
                <a:lnTo>
                  <a:pt x="1326" y="36056"/>
                </a:lnTo>
                <a:lnTo>
                  <a:pt x="912" y="37630"/>
                </a:lnTo>
                <a:lnTo>
                  <a:pt x="580" y="39247"/>
                </a:lnTo>
                <a:lnTo>
                  <a:pt x="332" y="40821"/>
                </a:lnTo>
                <a:lnTo>
                  <a:pt x="166" y="42396"/>
                </a:lnTo>
                <a:lnTo>
                  <a:pt x="41" y="43971"/>
                </a:lnTo>
                <a:lnTo>
                  <a:pt x="0" y="45505"/>
                </a:lnTo>
                <a:lnTo>
                  <a:pt x="41" y="47079"/>
                </a:lnTo>
                <a:lnTo>
                  <a:pt x="124" y="48613"/>
                </a:lnTo>
                <a:lnTo>
                  <a:pt x="290" y="50188"/>
                </a:lnTo>
                <a:lnTo>
                  <a:pt x="497" y="51721"/>
                </a:lnTo>
                <a:lnTo>
                  <a:pt x="787" y="53254"/>
                </a:lnTo>
                <a:lnTo>
                  <a:pt x="1119" y="54788"/>
                </a:lnTo>
                <a:lnTo>
                  <a:pt x="1533" y="56280"/>
                </a:lnTo>
                <a:lnTo>
                  <a:pt x="1989" y="57772"/>
                </a:lnTo>
                <a:lnTo>
                  <a:pt x="2528" y="59264"/>
                </a:lnTo>
                <a:lnTo>
                  <a:pt x="3108" y="60756"/>
                </a:lnTo>
                <a:lnTo>
                  <a:pt x="3730" y="62248"/>
                </a:lnTo>
                <a:lnTo>
                  <a:pt x="4434" y="63698"/>
                </a:lnTo>
                <a:lnTo>
                  <a:pt x="5180" y="65149"/>
                </a:lnTo>
                <a:lnTo>
                  <a:pt x="6009" y="66558"/>
                </a:lnTo>
                <a:lnTo>
                  <a:pt x="6880" y="67967"/>
                </a:lnTo>
                <a:lnTo>
                  <a:pt x="7791" y="69376"/>
                </a:lnTo>
                <a:lnTo>
                  <a:pt x="8786" y="70785"/>
                </a:lnTo>
                <a:lnTo>
                  <a:pt x="9781" y="72152"/>
                </a:lnTo>
                <a:lnTo>
                  <a:pt x="10858" y="73479"/>
                </a:lnTo>
                <a:lnTo>
                  <a:pt x="11977" y="74846"/>
                </a:lnTo>
                <a:lnTo>
                  <a:pt x="13137" y="76131"/>
                </a:lnTo>
                <a:lnTo>
                  <a:pt x="14381" y="77457"/>
                </a:lnTo>
                <a:lnTo>
                  <a:pt x="15624" y="78742"/>
                </a:lnTo>
                <a:lnTo>
                  <a:pt x="16950" y="79985"/>
                </a:lnTo>
                <a:lnTo>
                  <a:pt x="18318" y="81228"/>
                </a:lnTo>
                <a:lnTo>
                  <a:pt x="19685" y="82472"/>
                </a:lnTo>
                <a:lnTo>
                  <a:pt x="21136" y="83674"/>
                </a:lnTo>
                <a:lnTo>
                  <a:pt x="22628" y="84834"/>
                </a:lnTo>
                <a:lnTo>
                  <a:pt x="24161" y="85994"/>
                </a:lnTo>
                <a:lnTo>
                  <a:pt x="25736" y="87113"/>
                </a:lnTo>
                <a:lnTo>
                  <a:pt x="27311" y="88232"/>
                </a:lnTo>
                <a:lnTo>
                  <a:pt x="28969" y="89310"/>
                </a:lnTo>
                <a:lnTo>
                  <a:pt x="30668" y="90346"/>
                </a:lnTo>
                <a:lnTo>
                  <a:pt x="32367" y="91382"/>
                </a:lnTo>
                <a:lnTo>
                  <a:pt x="34108" y="92418"/>
                </a:lnTo>
                <a:lnTo>
                  <a:pt x="35931" y="93371"/>
                </a:lnTo>
                <a:lnTo>
                  <a:pt x="37713" y="94324"/>
                </a:lnTo>
                <a:lnTo>
                  <a:pt x="39578" y="95236"/>
                </a:lnTo>
                <a:lnTo>
                  <a:pt x="41485" y="96148"/>
                </a:lnTo>
                <a:lnTo>
                  <a:pt x="43391" y="97018"/>
                </a:lnTo>
                <a:lnTo>
                  <a:pt x="45339" y="97847"/>
                </a:lnTo>
                <a:lnTo>
                  <a:pt x="47328" y="98635"/>
                </a:lnTo>
                <a:lnTo>
                  <a:pt x="49317" y="99422"/>
                </a:lnTo>
                <a:lnTo>
                  <a:pt x="50436" y="99836"/>
                </a:lnTo>
                <a:lnTo>
                  <a:pt x="51555" y="100209"/>
                </a:lnTo>
                <a:lnTo>
                  <a:pt x="52716" y="100541"/>
                </a:lnTo>
                <a:lnTo>
                  <a:pt x="53917" y="100872"/>
                </a:lnTo>
                <a:lnTo>
                  <a:pt x="55161" y="101204"/>
                </a:lnTo>
                <a:lnTo>
                  <a:pt x="56404" y="101453"/>
                </a:lnTo>
                <a:lnTo>
                  <a:pt x="57689" y="101743"/>
                </a:lnTo>
                <a:lnTo>
                  <a:pt x="58973" y="101950"/>
                </a:lnTo>
                <a:lnTo>
                  <a:pt x="60300" y="102199"/>
                </a:lnTo>
                <a:lnTo>
                  <a:pt x="61667" y="102364"/>
                </a:lnTo>
                <a:lnTo>
                  <a:pt x="64403" y="102696"/>
                </a:lnTo>
                <a:lnTo>
                  <a:pt x="67221" y="102945"/>
                </a:lnTo>
                <a:lnTo>
                  <a:pt x="70122" y="103110"/>
                </a:lnTo>
                <a:lnTo>
                  <a:pt x="73064" y="103152"/>
                </a:lnTo>
                <a:lnTo>
                  <a:pt x="76048" y="103152"/>
                </a:lnTo>
                <a:lnTo>
                  <a:pt x="79073" y="103069"/>
                </a:lnTo>
                <a:lnTo>
                  <a:pt x="82140" y="102903"/>
                </a:lnTo>
                <a:lnTo>
                  <a:pt x="85248" y="102655"/>
                </a:lnTo>
                <a:lnTo>
                  <a:pt x="88315" y="102323"/>
                </a:lnTo>
                <a:lnTo>
                  <a:pt x="91423" y="101950"/>
                </a:lnTo>
                <a:lnTo>
                  <a:pt x="94490" y="101453"/>
                </a:lnTo>
                <a:lnTo>
                  <a:pt x="97557" y="100914"/>
                </a:lnTo>
                <a:lnTo>
                  <a:pt x="100624" y="100334"/>
                </a:lnTo>
                <a:lnTo>
                  <a:pt x="103608" y="99629"/>
                </a:lnTo>
                <a:lnTo>
                  <a:pt x="106592" y="98883"/>
                </a:lnTo>
                <a:lnTo>
                  <a:pt x="109493" y="98054"/>
                </a:lnTo>
                <a:lnTo>
                  <a:pt x="112352" y="97184"/>
                </a:lnTo>
                <a:lnTo>
                  <a:pt x="115129" y="96231"/>
                </a:lnTo>
                <a:lnTo>
                  <a:pt x="117823" y="95236"/>
                </a:lnTo>
                <a:lnTo>
                  <a:pt x="120434" y="94159"/>
                </a:lnTo>
                <a:lnTo>
                  <a:pt x="122962" y="93040"/>
                </a:lnTo>
                <a:lnTo>
                  <a:pt x="124163" y="92460"/>
                </a:lnTo>
                <a:lnTo>
                  <a:pt x="125365" y="91838"/>
                </a:lnTo>
                <a:lnTo>
                  <a:pt x="126526" y="91216"/>
                </a:lnTo>
                <a:lnTo>
                  <a:pt x="127645" y="90595"/>
                </a:lnTo>
                <a:lnTo>
                  <a:pt x="128764" y="89973"/>
                </a:lnTo>
                <a:lnTo>
                  <a:pt x="129800" y="89310"/>
                </a:lnTo>
                <a:lnTo>
                  <a:pt x="130836" y="88605"/>
                </a:lnTo>
                <a:lnTo>
                  <a:pt x="131830" y="87942"/>
                </a:lnTo>
                <a:lnTo>
                  <a:pt x="132825" y="87238"/>
                </a:lnTo>
                <a:lnTo>
                  <a:pt x="133737" y="86533"/>
                </a:lnTo>
                <a:lnTo>
                  <a:pt x="134607" y="85787"/>
                </a:lnTo>
                <a:lnTo>
                  <a:pt x="135477" y="85083"/>
                </a:lnTo>
                <a:lnTo>
                  <a:pt x="136306" y="84295"/>
                </a:lnTo>
                <a:lnTo>
                  <a:pt x="137177" y="83425"/>
                </a:lnTo>
                <a:lnTo>
                  <a:pt x="138047" y="82513"/>
                </a:lnTo>
                <a:lnTo>
                  <a:pt x="138959" y="81519"/>
                </a:lnTo>
                <a:lnTo>
                  <a:pt x="139870" y="80441"/>
                </a:lnTo>
                <a:lnTo>
                  <a:pt x="140782" y="79364"/>
                </a:lnTo>
                <a:lnTo>
                  <a:pt x="141694" y="78203"/>
                </a:lnTo>
                <a:lnTo>
                  <a:pt x="142606" y="77001"/>
                </a:lnTo>
                <a:lnTo>
                  <a:pt x="143476" y="75758"/>
                </a:lnTo>
                <a:lnTo>
                  <a:pt x="144388" y="74473"/>
                </a:lnTo>
                <a:lnTo>
                  <a:pt x="145258" y="73147"/>
                </a:lnTo>
                <a:lnTo>
                  <a:pt x="146087" y="71821"/>
                </a:lnTo>
                <a:lnTo>
                  <a:pt x="146916" y="70453"/>
                </a:lnTo>
                <a:lnTo>
                  <a:pt x="147703" y="69044"/>
                </a:lnTo>
                <a:lnTo>
                  <a:pt x="148449" y="67635"/>
                </a:lnTo>
                <a:lnTo>
                  <a:pt x="149154" y="66226"/>
                </a:lnTo>
                <a:lnTo>
                  <a:pt x="149817" y="64776"/>
                </a:lnTo>
                <a:lnTo>
                  <a:pt x="150438" y="63325"/>
                </a:lnTo>
                <a:lnTo>
                  <a:pt x="151019" y="61875"/>
                </a:lnTo>
                <a:lnTo>
                  <a:pt x="151516" y="60465"/>
                </a:lnTo>
                <a:lnTo>
                  <a:pt x="151972" y="59015"/>
                </a:lnTo>
                <a:lnTo>
                  <a:pt x="152345" y="57606"/>
                </a:lnTo>
                <a:lnTo>
                  <a:pt x="152676" y="56197"/>
                </a:lnTo>
                <a:lnTo>
                  <a:pt x="152925" y="54788"/>
                </a:lnTo>
                <a:lnTo>
                  <a:pt x="153091" y="53420"/>
                </a:lnTo>
                <a:lnTo>
                  <a:pt x="153174" y="52094"/>
                </a:lnTo>
                <a:lnTo>
                  <a:pt x="153174" y="50768"/>
                </a:lnTo>
                <a:lnTo>
                  <a:pt x="153049" y="49483"/>
                </a:lnTo>
                <a:lnTo>
                  <a:pt x="152966" y="48861"/>
                </a:lnTo>
                <a:lnTo>
                  <a:pt x="152884" y="48281"/>
                </a:lnTo>
                <a:lnTo>
                  <a:pt x="152759" y="47660"/>
                </a:lnTo>
                <a:lnTo>
                  <a:pt x="152593" y="47079"/>
                </a:lnTo>
                <a:lnTo>
                  <a:pt x="152386" y="46499"/>
                </a:lnTo>
                <a:lnTo>
                  <a:pt x="152179" y="45919"/>
                </a:lnTo>
                <a:lnTo>
                  <a:pt x="151930" y="45380"/>
                </a:lnTo>
                <a:lnTo>
                  <a:pt x="151682" y="44841"/>
                </a:lnTo>
                <a:lnTo>
                  <a:pt x="151226" y="44013"/>
                </a:lnTo>
                <a:lnTo>
                  <a:pt x="150770" y="43225"/>
                </a:lnTo>
                <a:lnTo>
                  <a:pt x="150314" y="42479"/>
                </a:lnTo>
                <a:lnTo>
                  <a:pt x="149817" y="41775"/>
                </a:lnTo>
                <a:lnTo>
                  <a:pt x="149278" y="41112"/>
                </a:lnTo>
                <a:lnTo>
                  <a:pt x="148781" y="40449"/>
                </a:lnTo>
                <a:lnTo>
                  <a:pt x="148242" y="39868"/>
                </a:lnTo>
                <a:lnTo>
                  <a:pt x="147703" y="39288"/>
                </a:lnTo>
                <a:lnTo>
                  <a:pt x="147123" y="38708"/>
                </a:lnTo>
                <a:lnTo>
                  <a:pt x="146543" y="38211"/>
                </a:lnTo>
                <a:lnTo>
                  <a:pt x="145963" y="37713"/>
                </a:lnTo>
                <a:lnTo>
                  <a:pt x="145382" y="37216"/>
                </a:lnTo>
                <a:lnTo>
                  <a:pt x="144761" y="36802"/>
                </a:lnTo>
                <a:lnTo>
                  <a:pt x="144139" y="36346"/>
                </a:lnTo>
                <a:lnTo>
                  <a:pt x="143517" y="35973"/>
                </a:lnTo>
                <a:lnTo>
                  <a:pt x="142854" y="35600"/>
                </a:lnTo>
                <a:lnTo>
                  <a:pt x="141570" y="34895"/>
                </a:lnTo>
                <a:lnTo>
                  <a:pt x="140202" y="34315"/>
                </a:lnTo>
                <a:lnTo>
                  <a:pt x="138793" y="33776"/>
                </a:lnTo>
                <a:lnTo>
                  <a:pt x="137384" y="33320"/>
                </a:lnTo>
                <a:lnTo>
                  <a:pt x="135933" y="32947"/>
                </a:lnTo>
                <a:lnTo>
                  <a:pt x="134441" y="32574"/>
                </a:lnTo>
                <a:lnTo>
                  <a:pt x="132949" y="32284"/>
                </a:lnTo>
                <a:lnTo>
                  <a:pt x="131416" y="31994"/>
                </a:lnTo>
                <a:lnTo>
                  <a:pt x="129841" y="31745"/>
                </a:lnTo>
                <a:lnTo>
                  <a:pt x="128266" y="31538"/>
                </a:lnTo>
                <a:lnTo>
                  <a:pt x="125075" y="31124"/>
                </a:lnTo>
                <a:lnTo>
                  <a:pt x="121843" y="30709"/>
                </a:lnTo>
                <a:lnTo>
                  <a:pt x="120226" y="30461"/>
                </a:lnTo>
                <a:lnTo>
                  <a:pt x="118610" y="30212"/>
                </a:lnTo>
                <a:lnTo>
                  <a:pt x="116952" y="29922"/>
                </a:lnTo>
                <a:lnTo>
                  <a:pt x="115336" y="29590"/>
                </a:lnTo>
                <a:lnTo>
                  <a:pt x="113720" y="29217"/>
                </a:lnTo>
                <a:lnTo>
                  <a:pt x="112104" y="28803"/>
                </a:lnTo>
                <a:lnTo>
                  <a:pt x="110529" y="28306"/>
                </a:lnTo>
                <a:lnTo>
                  <a:pt x="108912" y="27767"/>
                </a:lnTo>
                <a:lnTo>
                  <a:pt x="107379" y="27104"/>
                </a:lnTo>
                <a:lnTo>
                  <a:pt x="105804" y="26399"/>
                </a:lnTo>
                <a:lnTo>
                  <a:pt x="102696" y="24824"/>
                </a:lnTo>
                <a:lnTo>
                  <a:pt x="99629" y="23208"/>
                </a:lnTo>
                <a:lnTo>
                  <a:pt x="96604" y="21592"/>
                </a:lnTo>
                <a:lnTo>
                  <a:pt x="93620" y="19934"/>
                </a:lnTo>
                <a:lnTo>
                  <a:pt x="87694" y="16619"/>
                </a:lnTo>
                <a:lnTo>
                  <a:pt x="81892" y="13345"/>
                </a:lnTo>
                <a:lnTo>
                  <a:pt x="79032" y="11770"/>
                </a:lnTo>
                <a:lnTo>
                  <a:pt x="76172" y="10237"/>
                </a:lnTo>
                <a:lnTo>
                  <a:pt x="73354" y="8786"/>
                </a:lnTo>
                <a:lnTo>
                  <a:pt x="70578" y="7418"/>
                </a:lnTo>
                <a:lnTo>
                  <a:pt x="67801" y="6092"/>
                </a:lnTo>
                <a:lnTo>
                  <a:pt x="65024" y="4890"/>
                </a:lnTo>
                <a:lnTo>
                  <a:pt x="63657" y="4310"/>
                </a:lnTo>
                <a:lnTo>
                  <a:pt x="62248" y="3771"/>
                </a:lnTo>
                <a:lnTo>
                  <a:pt x="60880" y="3274"/>
                </a:lnTo>
                <a:lnTo>
                  <a:pt x="59512" y="2818"/>
                </a:lnTo>
                <a:lnTo>
                  <a:pt x="58186" y="2362"/>
                </a:lnTo>
                <a:lnTo>
                  <a:pt x="56818" y="1948"/>
                </a:lnTo>
                <a:lnTo>
                  <a:pt x="55451" y="1575"/>
                </a:lnTo>
                <a:lnTo>
                  <a:pt x="54083" y="1243"/>
                </a:lnTo>
                <a:lnTo>
                  <a:pt x="52757" y="953"/>
                </a:lnTo>
                <a:lnTo>
                  <a:pt x="51389" y="663"/>
                </a:lnTo>
                <a:lnTo>
                  <a:pt x="50063" y="456"/>
                </a:lnTo>
                <a:lnTo>
                  <a:pt x="48696" y="290"/>
                </a:lnTo>
                <a:lnTo>
                  <a:pt x="47369" y="124"/>
                </a:lnTo>
                <a:lnTo>
                  <a:pt x="46002" y="42"/>
                </a:lnTo>
                <a:lnTo>
                  <a:pt x="44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txBox="1">
            <a:spLocks noGrp="1"/>
          </p:cNvSpPr>
          <p:nvPr>
            <p:ph type="title"/>
          </p:nvPr>
        </p:nvSpPr>
        <p:spPr>
          <a:xfrm>
            <a:off x="3948925" y="1883825"/>
            <a:ext cx="5022600" cy="12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Benchmarking des applis existantes</a:t>
            </a:r>
            <a:endParaRPr/>
          </a:p>
        </p:txBody>
      </p:sp>
      <p:grpSp>
        <p:nvGrpSpPr>
          <p:cNvPr id="1176" name="Google Shape;1176;p54"/>
          <p:cNvGrpSpPr/>
          <p:nvPr/>
        </p:nvGrpSpPr>
        <p:grpSpPr>
          <a:xfrm>
            <a:off x="761906" y="1448948"/>
            <a:ext cx="3313748" cy="3136787"/>
            <a:chOff x="710225" y="1120934"/>
            <a:chExt cx="3383793" cy="3203091"/>
          </a:xfrm>
        </p:grpSpPr>
        <p:sp>
          <p:nvSpPr>
            <p:cNvPr id="1177" name="Google Shape;1177;p54"/>
            <p:cNvSpPr/>
            <p:nvPr/>
          </p:nvSpPr>
          <p:spPr>
            <a:xfrm>
              <a:off x="710225" y="4088675"/>
              <a:ext cx="3383793" cy="235350"/>
            </a:xfrm>
            <a:custGeom>
              <a:avLst/>
              <a:gdLst/>
              <a:ahLst/>
              <a:cxnLst/>
              <a:rect l="l" t="t" r="r" b="b"/>
              <a:pathLst>
                <a:path w="161133" h="9414" extrusionOk="0">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54"/>
            <p:cNvGrpSpPr/>
            <p:nvPr/>
          </p:nvGrpSpPr>
          <p:grpSpPr>
            <a:xfrm flipH="1">
              <a:off x="1055235" y="1120934"/>
              <a:ext cx="2753888" cy="3122551"/>
              <a:chOff x="4069525" y="979600"/>
              <a:chExt cx="3312350" cy="3755775"/>
            </a:xfrm>
          </p:grpSpPr>
          <p:sp>
            <p:nvSpPr>
              <p:cNvPr id="1179" name="Google Shape;1179;p54"/>
              <p:cNvSpPr/>
              <p:nvPr/>
            </p:nvSpPr>
            <p:spPr>
              <a:xfrm>
                <a:off x="4595850" y="1752500"/>
                <a:ext cx="469375" cy="460050"/>
              </a:xfrm>
              <a:custGeom>
                <a:avLst/>
                <a:gdLst/>
                <a:ahLst/>
                <a:cxnLst/>
                <a:rect l="l" t="t" r="r" b="b"/>
                <a:pathLst>
                  <a:path w="18775" h="18402" extrusionOk="0">
                    <a:moveTo>
                      <a:pt x="8828" y="1"/>
                    </a:moveTo>
                    <a:lnTo>
                      <a:pt x="8331" y="83"/>
                    </a:lnTo>
                    <a:lnTo>
                      <a:pt x="7792" y="208"/>
                    </a:lnTo>
                    <a:lnTo>
                      <a:pt x="7336" y="373"/>
                    </a:lnTo>
                    <a:lnTo>
                      <a:pt x="6839" y="539"/>
                    </a:lnTo>
                    <a:lnTo>
                      <a:pt x="6341" y="788"/>
                    </a:lnTo>
                    <a:lnTo>
                      <a:pt x="5885" y="1078"/>
                    </a:lnTo>
                    <a:lnTo>
                      <a:pt x="5471" y="1410"/>
                    </a:lnTo>
                    <a:lnTo>
                      <a:pt x="5015" y="1741"/>
                    </a:lnTo>
                    <a:lnTo>
                      <a:pt x="4642" y="2114"/>
                    </a:lnTo>
                    <a:lnTo>
                      <a:pt x="4269" y="2529"/>
                    </a:lnTo>
                    <a:lnTo>
                      <a:pt x="3938" y="2984"/>
                    </a:lnTo>
                    <a:lnTo>
                      <a:pt x="3606" y="3482"/>
                    </a:lnTo>
                    <a:lnTo>
                      <a:pt x="3357" y="3979"/>
                    </a:lnTo>
                    <a:lnTo>
                      <a:pt x="3150" y="4311"/>
                    </a:lnTo>
                    <a:lnTo>
                      <a:pt x="2902" y="4601"/>
                    </a:lnTo>
                    <a:lnTo>
                      <a:pt x="2653" y="4849"/>
                    </a:lnTo>
                    <a:lnTo>
                      <a:pt x="2404" y="5015"/>
                    </a:lnTo>
                    <a:lnTo>
                      <a:pt x="2156" y="5181"/>
                    </a:lnTo>
                    <a:lnTo>
                      <a:pt x="1907" y="5264"/>
                    </a:lnTo>
                    <a:lnTo>
                      <a:pt x="1368" y="5471"/>
                    </a:lnTo>
                    <a:lnTo>
                      <a:pt x="912" y="5595"/>
                    </a:lnTo>
                    <a:lnTo>
                      <a:pt x="705" y="5720"/>
                    </a:lnTo>
                    <a:lnTo>
                      <a:pt x="498" y="5844"/>
                    </a:lnTo>
                    <a:lnTo>
                      <a:pt x="332" y="6010"/>
                    </a:lnTo>
                    <a:lnTo>
                      <a:pt x="166" y="6176"/>
                    </a:lnTo>
                    <a:lnTo>
                      <a:pt x="83" y="6424"/>
                    </a:lnTo>
                    <a:lnTo>
                      <a:pt x="1" y="6756"/>
                    </a:lnTo>
                    <a:lnTo>
                      <a:pt x="1" y="7087"/>
                    </a:lnTo>
                    <a:lnTo>
                      <a:pt x="1" y="7377"/>
                    </a:lnTo>
                    <a:lnTo>
                      <a:pt x="83" y="7667"/>
                    </a:lnTo>
                    <a:lnTo>
                      <a:pt x="166" y="7916"/>
                    </a:lnTo>
                    <a:lnTo>
                      <a:pt x="456" y="8413"/>
                    </a:lnTo>
                    <a:lnTo>
                      <a:pt x="788" y="8911"/>
                    </a:lnTo>
                    <a:lnTo>
                      <a:pt x="1120" y="9408"/>
                    </a:lnTo>
                    <a:lnTo>
                      <a:pt x="1285" y="9657"/>
                    </a:lnTo>
                    <a:lnTo>
                      <a:pt x="1410" y="9947"/>
                    </a:lnTo>
                    <a:lnTo>
                      <a:pt x="1493" y="10278"/>
                    </a:lnTo>
                    <a:lnTo>
                      <a:pt x="1575" y="10610"/>
                    </a:lnTo>
                    <a:lnTo>
                      <a:pt x="1575" y="10983"/>
                    </a:lnTo>
                    <a:lnTo>
                      <a:pt x="1575" y="11356"/>
                    </a:lnTo>
                    <a:lnTo>
                      <a:pt x="1493" y="11687"/>
                    </a:lnTo>
                    <a:lnTo>
                      <a:pt x="1368" y="12019"/>
                    </a:lnTo>
                    <a:lnTo>
                      <a:pt x="1078" y="12724"/>
                    </a:lnTo>
                    <a:lnTo>
                      <a:pt x="747" y="13511"/>
                    </a:lnTo>
                    <a:lnTo>
                      <a:pt x="581" y="13884"/>
                    </a:lnTo>
                    <a:lnTo>
                      <a:pt x="456" y="14298"/>
                    </a:lnTo>
                    <a:lnTo>
                      <a:pt x="332" y="14754"/>
                    </a:lnTo>
                    <a:lnTo>
                      <a:pt x="291" y="15169"/>
                    </a:lnTo>
                    <a:lnTo>
                      <a:pt x="249" y="15625"/>
                    </a:lnTo>
                    <a:lnTo>
                      <a:pt x="291" y="16122"/>
                    </a:lnTo>
                    <a:lnTo>
                      <a:pt x="374" y="16619"/>
                    </a:lnTo>
                    <a:lnTo>
                      <a:pt x="581" y="17116"/>
                    </a:lnTo>
                    <a:lnTo>
                      <a:pt x="829" y="17614"/>
                    </a:lnTo>
                    <a:lnTo>
                      <a:pt x="1202" y="18153"/>
                    </a:lnTo>
                    <a:lnTo>
                      <a:pt x="1907" y="18277"/>
                    </a:lnTo>
                    <a:lnTo>
                      <a:pt x="2611" y="18318"/>
                    </a:lnTo>
                    <a:lnTo>
                      <a:pt x="3357" y="18360"/>
                    </a:lnTo>
                    <a:lnTo>
                      <a:pt x="4062" y="18401"/>
                    </a:lnTo>
                    <a:lnTo>
                      <a:pt x="5471" y="18318"/>
                    </a:lnTo>
                    <a:lnTo>
                      <a:pt x="6922" y="18194"/>
                    </a:lnTo>
                    <a:lnTo>
                      <a:pt x="8289" y="18028"/>
                    </a:lnTo>
                    <a:lnTo>
                      <a:pt x="9615" y="17821"/>
                    </a:lnTo>
                    <a:lnTo>
                      <a:pt x="12019" y="17365"/>
                    </a:lnTo>
                    <a:lnTo>
                      <a:pt x="12143" y="16951"/>
                    </a:lnTo>
                    <a:lnTo>
                      <a:pt x="12226" y="16495"/>
                    </a:lnTo>
                    <a:lnTo>
                      <a:pt x="12351" y="16909"/>
                    </a:lnTo>
                    <a:lnTo>
                      <a:pt x="12434" y="17282"/>
                    </a:lnTo>
                    <a:lnTo>
                      <a:pt x="13760" y="16992"/>
                    </a:lnTo>
                    <a:lnTo>
                      <a:pt x="15086" y="16661"/>
                    </a:lnTo>
                    <a:lnTo>
                      <a:pt x="15293" y="16163"/>
                    </a:lnTo>
                    <a:lnTo>
                      <a:pt x="15417" y="15625"/>
                    </a:lnTo>
                    <a:lnTo>
                      <a:pt x="15500" y="15086"/>
                    </a:lnTo>
                    <a:lnTo>
                      <a:pt x="15583" y="14547"/>
                    </a:lnTo>
                    <a:lnTo>
                      <a:pt x="15625" y="13677"/>
                    </a:lnTo>
                    <a:lnTo>
                      <a:pt x="15625" y="13304"/>
                    </a:lnTo>
                    <a:lnTo>
                      <a:pt x="15790" y="14050"/>
                    </a:lnTo>
                    <a:lnTo>
                      <a:pt x="15956" y="14754"/>
                    </a:lnTo>
                    <a:lnTo>
                      <a:pt x="16080" y="15500"/>
                    </a:lnTo>
                    <a:lnTo>
                      <a:pt x="16122" y="16288"/>
                    </a:lnTo>
                    <a:lnTo>
                      <a:pt x="16785" y="15998"/>
                    </a:lnTo>
                    <a:lnTo>
                      <a:pt x="17448" y="15625"/>
                    </a:lnTo>
                    <a:lnTo>
                      <a:pt x="18028" y="15210"/>
                    </a:lnTo>
                    <a:lnTo>
                      <a:pt x="18609" y="14754"/>
                    </a:lnTo>
                    <a:lnTo>
                      <a:pt x="18691" y="14257"/>
                    </a:lnTo>
                    <a:lnTo>
                      <a:pt x="18733" y="13760"/>
                    </a:lnTo>
                    <a:lnTo>
                      <a:pt x="18774" y="13304"/>
                    </a:lnTo>
                    <a:lnTo>
                      <a:pt x="18733" y="12806"/>
                    </a:lnTo>
                    <a:lnTo>
                      <a:pt x="18650" y="12309"/>
                    </a:lnTo>
                    <a:lnTo>
                      <a:pt x="18526" y="11812"/>
                    </a:lnTo>
                    <a:lnTo>
                      <a:pt x="18401" y="11314"/>
                    </a:lnTo>
                    <a:lnTo>
                      <a:pt x="18194" y="10859"/>
                    </a:lnTo>
                    <a:lnTo>
                      <a:pt x="17945" y="10403"/>
                    </a:lnTo>
                    <a:lnTo>
                      <a:pt x="17655" y="9947"/>
                    </a:lnTo>
                    <a:lnTo>
                      <a:pt x="17365" y="9491"/>
                    </a:lnTo>
                    <a:lnTo>
                      <a:pt x="16992" y="9077"/>
                    </a:lnTo>
                    <a:lnTo>
                      <a:pt x="16619" y="8704"/>
                    </a:lnTo>
                    <a:lnTo>
                      <a:pt x="16205" y="8331"/>
                    </a:lnTo>
                    <a:lnTo>
                      <a:pt x="15749" y="7958"/>
                    </a:lnTo>
                    <a:lnTo>
                      <a:pt x="15252" y="7626"/>
                    </a:lnTo>
                    <a:lnTo>
                      <a:pt x="15003" y="7460"/>
                    </a:lnTo>
                    <a:lnTo>
                      <a:pt x="14796" y="7294"/>
                    </a:lnTo>
                    <a:lnTo>
                      <a:pt x="14589" y="7087"/>
                    </a:lnTo>
                    <a:lnTo>
                      <a:pt x="14423" y="6880"/>
                    </a:lnTo>
                    <a:lnTo>
                      <a:pt x="14091" y="6383"/>
                    </a:lnTo>
                    <a:lnTo>
                      <a:pt x="13843" y="5844"/>
                    </a:lnTo>
                    <a:lnTo>
                      <a:pt x="13635" y="5305"/>
                    </a:lnTo>
                    <a:lnTo>
                      <a:pt x="13428" y="4684"/>
                    </a:lnTo>
                    <a:lnTo>
                      <a:pt x="13097" y="3482"/>
                    </a:lnTo>
                    <a:lnTo>
                      <a:pt x="12889" y="2902"/>
                    </a:lnTo>
                    <a:lnTo>
                      <a:pt x="12682" y="2321"/>
                    </a:lnTo>
                    <a:lnTo>
                      <a:pt x="12475" y="1824"/>
                    </a:lnTo>
                    <a:lnTo>
                      <a:pt x="12185" y="1327"/>
                    </a:lnTo>
                    <a:lnTo>
                      <a:pt x="11812" y="912"/>
                    </a:lnTo>
                    <a:lnTo>
                      <a:pt x="11646" y="705"/>
                    </a:lnTo>
                    <a:lnTo>
                      <a:pt x="11397" y="539"/>
                    </a:lnTo>
                    <a:lnTo>
                      <a:pt x="11190" y="373"/>
                    </a:lnTo>
                    <a:lnTo>
                      <a:pt x="10900" y="249"/>
                    </a:lnTo>
                    <a:lnTo>
                      <a:pt x="10610" y="166"/>
                    </a:lnTo>
                    <a:lnTo>
                      <a:pt x="10320" y="83"/>
                    </a:lnTo>
                    <a:lnTo>
                      <a:pt x="98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595850" y="1752500"/>
                <a:ext cx="469375" cy="460050"/>
              </a:xfrm>
              <a:custGeom>
                <a:avLst/>
                <a:gdLst/>
                <a:ahLst/>
                <a:cxnLst/>
                <a:rect l="l" t="t" r="r" b="b"/>
                <a:pathLst>
                  <a:path w="18775" h="18402" fill="none" extrusionOk="0">
                    <a:moveTo>
                      <a:pt x="18609" y="14754"/>
                    </a:moveTo>
                    <a:lnTo>
                      <a:pt x="18609" y="14754"/>
                    </a:lnTo>
                    <a:lnTo>
                      <a:pt x="18028" y="15210"/>
                    </a:lnTo>
                    <a:lnTo>
                      <a:pt x="17448" y="15625"/>
                    </a:lnTo>
                    <a:lnTo>
                      <a:pt x="16785" y="15998"/>
                    </a:lnTo>
                    <a:lnTo>
                      <a:pt x="16122" y="16288"/>
                    </a:lnTo>
                    <a:lnTo>
                      <a:pt x="16122" y="16288"/>
                    </a:lnTo>
                    <a:lnTo>
                      <a:pt x="16080" y="15500"/>
                    </a:lnTo>
                    <a:lnTo>
                      <a:pt x="15956" y="14754"/>
                    </a:lnTo>
                    <a:lnTo>
                      <a:pt x="15790" y="14050"/>
                    </a:lnTo>
                    <a:lnTo>
                      <a:pt x="15625" y="13304"/>
                    </a:lnTo>
                    <a:lnTo>
                      <a:pt x="15625" y="13304"/>
                    </a:lnTo>
                    <a:lnTo>
                      <a:pt x="15625" y="13677"/>
                    </a:lnTo>
                    <a:lnTo>
                      <a:pt x="15583" y="14547"/>
                    </a:lnTo>
                    <a:lnTo>
                      <a:pt x="15500" y="15086"/>
                    </a:lnTo>
                    <a:lnTo>
                      <a:pt x="15417" y="15625"/>
                    </a:lnTo>
                    <a:lnTo>
                      <a:pt x="15293" y="16163"/>
                    </a:lnTo>
                    <a:lnTo>
                      <a:pt x="15086" y="16661"/>
                    </a:lnTo>
                    <a:lnTo>
                      <a:pt x="15086" y="16661"/>
                    </a:lnTo>
                    <a:lnTo>
                      <a:pt x="13760" y="16992"/>
                    </a:lnTo>
                    <a:lnTo>
                      <a:pt x="12434" y="17282"/>
                    </a:lnTo>
                    <a:lnTo>
                      <a:pt x="12434" y="17282"/>
                    </a:lnTo>
                    <a:lnTo>
                      <a:pt x="12351" y="16909"/>
                    </a:lnTo>
                    <a:lnTo>
                      <a:pt x="12226" y="16495"/>
                    </a:lnTo>
                    <a:lnTo>
                      <a:pt x="12226" y="16495"/>
                    </a:lnTo>
                    <a:lnTo>
                      <a:pt x="12143" y="16951"/>
                    </a:lnTo>
                    <a:lnTo>
                      <a:pt x="12019" y="17365"/>
                    </a:lnTo>
                    <a:lnTo>
                      <a:pt x="12019" y="17365"/>
                    </a:lnTo>
                    <a:lnTo>
                      <a:pt x="9615" y="17821"/>
                    </a:lnTo>
                    <a:lnTo>
                      <a:pt x="8289" y="18028"/>
                    </a:lnTo>
                    <a:lnTo>
                      <a:pt x="6922" y="18194"/>
                    </a:lnTo>
                    <a:lnTo>
                      <a:pt x="5471" y="18318"/>
                    </a:lnTo>
                    <a:lnTo>
                      <a:pt x="4062" y="18401"/>
                    </a:lnTo>
                    <a:lnTo>
                      <a:pt x="3357" y="18360"/>
                    </a:lnTo>
                    <a:lnTo>
                      <a:pt x="2611" y="18318"/>
                    </a:lnTo>
                    <a:lnTo>
                      <a:pt x="1907" y="18277"/>
                    </a:lnTo>
                    <a:lnTo>
                      <a:pt x="1202" y="18153"/>
                    </a:lnTo>
                    <a:lnTo>
                      <a:pt x="1202" y="18153"/>
                    </a:lnTo>
                    <a:lnTo>
                      <a:pt x="829" y="17614"/>
                    </a:lnTo>
                    <a:lnTo>
                      <a:pt x="581" y="17116"/>
                    </a:lnTo>
                    <a:lnTo>
                      <a:pt x="374" y="16619"/>
                    </a:lnTo>
                    <a:lnTo>
                      <a:pt x="291" y="16122"/>
                    </a:lnTo>
                    <a:lnTo>
                      <a:pt x="249" y="15625"/>
                    </a:lnTo>
                    <a:lnTo>
                      <a:pt x="291" y="15169"/>
                    </a:lnTo>
                    <a:lnTo>
                      <a:pt x="332" y="14754"/>
                    </a:lnTo>
                    <a:lnTo>
                      <a:pt x="456" y="14298"/>
                    </a:lnTo>
                    <a:lnTo>
                      <a:pt x="581" y="13884"/>
                    </a:lnTo>
                    <a:lnTo>
                      <a:pt x="747" y="13511"/>
                    </a:lnTo>
                    <a:lnTo>
                      <a:pt x="1078" y="12724"/>
                    </a:lnTo>
                    <a:lnTo>
                      <a:pt x="1368" y="12019"/>
                    </a:lnTo>
                    <a:lnTo>
                      <a:pt x="1493" y="11687"/>
                    </a:lnTo>
                    <a:lnTo>
                      <a:pt x="1575" y="11356"/>
                    </a:lnTo>
                    <a:lnTo>
                      <a:pt x="1575" y="11356"/>
                    </a:lnTo>
                    <a:lnTo>
                      <a:pt x="1575" y="10983"/>
                    </a:lnTo>
                    <a:lnTo>
                      <a:pt x="1575" y="10610"/>
                    </a:lnTo>
                    <a:lnTo>
                      <a:pt x="1493" y="10278"/>
                    </a:lnTo>
                    <a:lnTo>
                      <a:pt x="1410" y="9947"/>
                    </a:lnTo>
                    <a:lnTo>
                      <a:pt x="1285" y="9657"/>
                    </a:lnTo>
                    <a:lnTo>
                      <a:pt x="1120" y="9408"/>
                    </a:lnTo>
                    <a:lnTo>
                      <a:pt x="788" y="8911"/>
                    </a:lnTo>
                    <a:lnTo>
                      <a:pt x="456" y="8413"/>
                    </a:lnTo>
                    <a:lnTo>
                      <a:pt x="166" y="7916"/>
                    </a:lnTo>
                    <a:lnTo>
                      <a:pt x="83" y="7667"/>
                    </a:lnTo>
                    <a:lnTo>
                      <a:pt x="1" y="7377"/>
                    </a:lnTo>
                    <a:lnTo>
                      <a:pt x="1" y="7087"/>
                    </a:lnTo>
                    <a:lnTo>
                      <a:pt x="1" y="6756"/>
                    </a:lnTo>
                    <a:lnTo>
                      <a:pt x="1" y="6756"/>
                    </a:lnTo>
                    <a:lnTo>
                      <a:pt x="83" y="6424"/>
                    </a:lnTo>
                    <a:lnTo>
                      <a:pt x="166" y="6176"/>
                    </a:lnTo>
                    <a:lnTo>
                      <a:pt x="332" y="6010"/>
                    </a:lnTo>
                    <a:lnTo>
                      <a:pt x="498" y="5844"/>
                    </a:lnTo>
                    <a:lnTo>
                      <a:pt x="705" y="5720"/>
                    </a:lnTo>
                    <a:lnTo>
                      <a:pt x="912" y="5595"/>
                    </a:lnTo>
                    <a:lnTo>
                      <a:pt x="1368" y="5471"/>
                    </a:lnTo>
                    <a:lnTo>
                      <a:pt x="1907" y="5264"/>
                    </a:lnTo>
                    <a:lnTo>
                      <a:pt x="2156" y="5181"/>
                    </a:lnTo>
                    <a:lnTo>
                      <a:pt x="2404" y="5015"/>
                    </a:lnTo>
                    <a:lnTo>
                      <a:pt x="2653" y="4849"/>
                    </a:lnTo>
                    <a:lnTo>
                      <a:pt x="2902" y="4601"/>
                    </a:lnTo>
                    <a:lnTo>
                      <a:pt x="3150" y="4311"/>
                    </a:lnTo>
                    <a:lnTo>
                      <a:pt x="3357" y="3979"/>
                    </a:lnTo>
                    <a:lnTo>
                      <a:pt x="3357" y="3979"/>
                    </a:lnTo>
                    <a:lnTo>
                      <a:pt x="3606" y="3482"/>
                    </a:lnTo>
                    <a:lnTo>
                      <a:pt x="3938" y="2984"/>
                    </a:lnTo>
                    <a:lnTo>
                      <a:pt x="4269" y="2529"/>
                    </a:lnTo>
                    <a:lnTo>
                      <a:pt x="4642" y="2114"/>
                    </a:lnTo>
                    <a:lnTo>
                      <a:pt x="5015" y="1741"/>
                    </a:lnTo>
                    <a:lnTo>
                      <a:pt x="5471" y="1410"/>
                    </a:lnTo>
                    <a:lnTo>
                      <a:pt x="5885" y="1078"/>
                    </a:lnTo>
                    <a:lnTo>
                      <a:pt x="6341" y="788"/>
                    </a:lnTo>
                    <a:lnTo>
                      <a:pt x="6839" y="539"/>
                    </a:lnTo>
                    <a:lnTo>
                      <a:pt x="7336" y="373"/>
                    </a:lnTo>
                    <a:lnTo>
                      <a:pt x="7792" y="208"/>
                    </a:lnTo>
                    <a:lnTo>
                      <a:pt x="8331" y="83"/>
                    </a:lnTo>
                    <a:lnTo>
                      <a:pt x="8828" y="1"/>
                    </a:lnTo>
                    <a:lnTo>
                      <a:pt x="9325" y="1"/>
                    </a:lnTo>
                    <a:lnTo>
                      <a:pt x="9823" y="1"/>
                    </a:lnTo>
                    <a:lnTo>
                      <a:pt x="10320" y="83"/>
                    </a:lnTo>
                    <a:lnTo>
                      <a:pt x="10320" y="83"/>
                    </a:lnTo>
                    <a:lnTo>
                      <a:pt x="10610" y="166"/>
                    </a:lnTo>
                    <a:lnTo>
                      <a:pt x="10900" y="249"/>
                    </a:lnTo>
                    <a:lnTo>
                      <a:pt x="11190" y="373"/>
                    </a:lnTo>
                    <a:lnTo>
                      <a:pt x="11397" y="539"/>
                    </a:lnTo>
                    <a:lnTo>
                      <a:pt x="11646" y="705"/>
                    </a:lnTo>
                    <a:lnTo>
                      <a:pt x="11812" y="912"/>
                    </a:lnTo>
                    <a:lnTo>
                      <a:pt x="12185" y="1327"/>
                    </a:lnTo>
                    <a:lnTo>
                      <a:pt x="12475" y="1824"/>
                    </a:lnTo>
                    <a:lnTo>
                      <a:pt x="12682" y="2321"/>
                    </a:lnTo>
                    <a:lnTo>
                      <a:pt x="12889" y="2902"/>
                    </a:lnTo>
                    <a:lnTo>
                      <a:pt x="13097" y="3482"/>
                    </a:lnTo>
                    <a:lnTo>
                      <a:pt x="13428" y="4684"/>
                    </a:lnTo>
                    <a:lnTo>
                      <a:pt x="13635" y="5305"/>
                    </a:lnTo>
                    <a:lnTo>
                      <a:pt x="13843" y="5844"/>
                    </a:lnTo>
                    <a:lnTo>
                      <a:pt x="14091" y="6383"/>
                    </a:lnTo>
                    <a:lnTo>
                      <a:pt x="14423" y="6880"/>
                    </a:lnTo>
                    <a:lnTo>
                      <a:pt x="14589" y="7087"/>
                    </a:lnTo>
                    <a:lnTo>
                      <a:pt x="14796" y="7294"/>
                    </a:lnTo>
                    <a:lnTo>
                      <a:pt x="15003" y="7460"/>
                    </a:lnTo>
                    <a:lnTo>
                      <a:pt x="15252" y="7626"/>
                    </a:lnTo>
                    <a:lnTo>
                      <a:pt x="15252" y="7626"/>
                    </a:lnTo>
                    <a:lnTo>
                      <a:pt x="15749" y="7958"/>
                    </a:lnTo>
                    <a:lnTo>
                      <a:pt x="16205" y="8331"/>
                    </a:lnTo>
                    <a:lnTo>
                      <a:pt x="16619" y="8704"/>
                    </a:lnTo>
                    <a:lnTo>
                      <a:pt x="16992" y="9077"/>
                    </a:lnTo>
                    <a:lnTo>
                      <a:pt x="17365" y="9491"/>
                    </a:lnTo>
                    <a:lnTo>
                      <a:pt x="17655" y="9947"/>
                    </a:lnTo>
                    <a:lnTo>
                      <a:pt x="17945" y="10403"/>
                    </a:lnTo>
                    <a:lnTo>
                      <a:pt x="18194" y="10859"/>
                    </a:lnTo>
                    <a:lnTo>
                      <a:pt x="18401" y="11314"/>
                    </a:lnTo>
                    <a:lnTo>
                      <a:pt x="18526" y="11812"/>
                    </a:lnTo>
                    <a:lnTo>
                      <a:pt x="18650" y="12309"/>
                    </a:lnTo>
                    <a:lnTo>
                      <a:pt x="18733" y="12806"/>
                    </a:lnTo>
                    <a:lnTo>
                      <a:pt x="18774" y="13304"/>
                    </a:lnTo>
                    <a:lnTo>
                      <a:pt x="18733" y="13760"/>
                    </a:lnTo>
                    <a:lnTo>
                      <a:pt x="18691" y="14257"/>
                    </a:lnTo>
                    <a:lnTo>
                      <a:pt x="18609" y="147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827925" y="1758725"/>
                <a:ext cx="244550" cy="379225"/>
              </a:xfrm>
              <a:custGeom>
                <a:avLst/>
                <a:gdLst/>
                <a:ahLst/>
                <a:cxnLst/>
                <a:rect l="l" t="t" r="r" b="b"/>
                <a:pathLst>
                  <a:path w="9782" h="15169" extrusionOk="0">
                    <a:moveTo>
                      <a:pt x="84" y="0"/>
                    </a:moveTo>
                    <a:lnTo>
                      <a:pt x="42" y="42"/>
                    </a:lnTo>
                    <a:lnTo>
                      <a:pt x="1" y="83"/>
                    </a:lnTo>
                    <a:lnTo>
                      <a:pt x="42" y="166"/>
                    </a:lnTo>
                    <a:lnTo>
                      <a:pt x="84" y="207"/>
                    </a:lnTo>
                    <a:lnTo>
                      <a:pt x="622" y="207"/>
                    </a:lnTo>
                    <a:lnTo>
                      <a:pt x="1120" y="249"/>
                    </a:lnTo>
                    <a:lnTo>
                      <a:pt x="1534" y="373"/>
                    </a:lnTo>
                    <a:lnTo>
                      <a:pt x="1949" y="497"/>
                    </a:lnTo>
                    <a:lnTo>
                      <a:pt x="2280" y="663"/>
                    </a:lnTo>
                    <a:lnTo>
                      <a:pt x="2570" y="870"/>
                    </a:lnTo>
                    <a:lnTo>
                      <a:pt x="2819" y="1119"/>
                    </a:lnTo>
                    <a:lnTo>
                      <a:pt x="3068" y="1368"/>
                    </a:lnTo>
                    <a:lnTo>
                      <a:pt x="3233" y="1658"/>
                    </a:lnTo>
                    <a:lnTo>
                      <a:pt x="3441" y="1948"/>
                    </a:lnTo>
                    <a:lnTo>
                      <a:pt x="3689" y="2611"/>
                    </a:lnTo>
                    <a:lnTo>
                      <a:pt x="3938" y="3316"/>
                    </a:lnTo>
                    <a:lnTo>
                      <a:pt x="4145" y="4062"/>
                    </a:lnTo>
                    <a:lnTo>
                      <a:pt x="4435" y="5181"/>
                    </a:lnTo>
                    <a:lnTo>
                      <a:pt x="4642" y="5719"/>
                    </a:lnTo>
                    <a:lnTo>
                      <a:pt x="4850" y="6217"/>
                    </a:lnTo>
                    <a:lnTo>
                      <a:pt x="5140" y="6714"/>
                    </a:lnTo>
                    <a:lnTo>
                      <a:pt x="5471" y="7170"/>
                    </a:lnTo>
                    <a:lnTo>
                      <a:pt x="5844" y="7584"/>
                    </a:lnTo>
                    <a:lnTo>
                      <a:pt x="6093" y="7750"/>
                    </a:lnTo>
                    <a:lnTo>
                      <a:pt x="6342" y="7916"/>
                    </a:lnTo>
                    <a:lnTo>
                      <a:pt x="7046" y="8372"/>
                    </a:lnTo>
                    <a:lnTo>
                      <a:pt x="7626" y="8786"/>
                    </a:lnTo>
                    <a:lnTo>
                      <a:pt x="8124" y="9242"/>
                    </a:lnTo>
                    <a:lnTo>
                      <a:pt x="8538" y="9698"/>
                    </a:lnTo>
                    <a:lnTo>
                      <a:pt x="8870" y="10154"/>
                    </a:lnTo>
                    <a:lnTo>
                      <a:pt x="9118" y="10651"/>
                    </a:lnTo>
                    <a:lnTo>
                      <a:pt x="9326" y="11107"/>
                    </a:lnTo>
                    <a:lnTo>
                      <a:pt x="9491" y="11563"/>
                    </a:lnTo>
                    <a:lnTo>
                      <a:pt x="9574" y="12019"/>
                    </a:lnTo>
                    <a:lnTo>
                      <a:pt x="9616" y="12475"/>
                    </a:lnTo>
                    <a:lnTo>
                      <a:pt x="9616" y="12930"/>
                    </a:lnTo>
                    <a:lnTo>
                      <a:pt x="9574" y="13386"/>
                    </a:lnTo>
                    <a:lnTo>
                      <a:pt x="9491" y="13801"/>
                    </a:lnTo>
                    <a:lnTo>
                      <a:pt x="9408" y="14257"/>
                    </a:lnTo>
                    <a:lnTo>
                      <a:pt x="9160" y="15085"/>
                    </a:lnTo>
                    <a:lnTo>
                      <a:pt x="9160" y="15127"/>
                    </a:lnTo>
                    <a:lnTo>
                      <a:pt x="9201" y="15168"/>
                    </a:lnTo>
                    <a:lnTo>
                      <a:pt x="9284" y="15168"/>
                    </a:lnTo>
                    <a:lnTo>
                      <a:pt x="9326" y="15127"/>
                    </a:lnTo>
                    <a:lnTo>
                      <a:pt x="9574" y="14339"/>
                    </a:lnTo>
                    <a:lnTo>
                      <a:pt x="9657" y="13925"/>
                    </a:lnTo>
                    <a:lnTo>
                      <a:pt x="9740" y="13469"/>
                    </a:lnTo>
                    <a:lnTo>
                      <a:pt x="9781" y="13013"/>
                    </a:lnTo>
                    <a:lnTo>
                      <a:pt x="9781" y="12557"/>
                    </a:lnTo>
                    <a:lnTo>
                      <a:pt x="9740" y="12060"/>
                    </a:lnTo>
                    <a:lnTo>
                      <a:pt x="9657" y="11604"/>
                    </a:lnTo>
                    <a:lnTo>
                      <a:pt x="9533" y="11107"/>
                    </a:lnTo>
                    <a:lnTo>
                      <a:pt x="9326" y="10610"/>
                    </a:lnTo>
                    <a:lnTo>
                      <a:pt x="9035" y="10112"/>
                    </a:lnTo>
                    <a:lnTo>
                      <a:pt x="8704" y="9615"/>
                    </a:lnTo>
                    <a:lnTo>
                      <a:pt x="8289" y="9159"/>
                    </a:lnTo>
                    <a:lnTo>
                      <a:pt x="7751" y="8662"/>
                    </a:lnTo>
                    <a:lnTo>
                      <a:pt x="7170" y="8206"/>
                    </a:lnTo>
                    <a:lnTo>
                      <a:pt x="6466" y="7750"/>
                    </a:lnTo>
                    <a:lnTo>
                      <a:pt x="6217" y="7584"/>
                    </a:lnTo>
                    <a:lnTo>
                      <a:pt x="5969" y="7418"/>
                    </a:lnTo>
                    <a:lnTo>
                      <a:pt x="5596" y="7045"/>
                    </a:lnTo>
                    <a:lnTo>
                      <a:pt x="5264" y="6590"/>
                    </a:lnTo>
                    <a:lnTo>
                      <a:pt x="5015" y="6134"/>
                    </a:lnTo>
                    <a:lnTo>
                      <a:pt x="4808" y="5595"/>
                    </a:lnTo>
                    <a:lnTo>
                      <a:pt x="4642" y="5098"/>
                    </a:lnTo>
                    <a:lnTo>
                      <a:pt x="4311" y="4020"/>
                    </a:lnTo>
                    <a:lnTo>
                      <a:pt x="4104" y="3274"/>
                    </a:lnTo>
                    <a:lnTo>
                      <a:pt x="3896" y="2528"/>
                    </a:lnTo>
                    <a:lnTo>
                      <a:pt x="3731" y="2197"/>
                    </a:lnTo>
                    <a:lnTo>
                      <a:pt x="3606" y="1865"/>
                    </a:lnTo>
                    <a:lnTo>
                      <a:pt x="3399" y="1534"/>
                    </a:lnTo>
                    <a:lnTo>
                      <a:pt x="3192" y="1243"/>
                    </a:lnTo>
                    <a:lnTo>
                      <a:pt x="2943" y="953"/>
                    </a:lnTo>
                    <a:lnTo>
                      <a:pt x="2695" y="746"/>
                    </a:lnTo>
                    <a:lnTo>
                      <a:pt x="2363" y="497"/>
                    </a:lnTo>
                    <a:lnTo>
                      <a:pt x="2032" y="332"/>
                    </a:lnTo>
                    <a:lnTo>
                      <a:pt x="1617" y="207"/>
                    </a:lnTo>
                    <a:lnTo>
                      <a:pt x="1161"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4706700" y="2775100"/>
                <a:ext cx="245575" cy="1806950"/>
              </a:xfrm>
              <a:custGeom>
                <a:avLst/>
                <a:gdLst/>
                <a:ahLst/>
                <a:cxnLst/>
                <a:rect l="l" t="t" r="r" b="b"/>
                <a:pathLst>
                  <a:path w="9823" h="72278" extrusionOk="0">
                    <a:moveTo>
                      <a:pt x="9823" y="1"/>
                    </a:moveTo>
                    <a:lnTo>
                      <a:pt x="167" y="332"/>
                    </a:lnTo>
                    <a:lnTo>
                      <a:pt x="125" y="4021"/>
                    </a:lnTo>
                    <a:lnTo>
                      <a:pt x="84" y="8041"/>
                    </a:lnTo>
                    <a:lnTo>
                      <a:pt x="125" y="13014"/>
                    </a:lnTo>
                    <a:lnTo>
                      <a:pt x="250" y="18567"/>
                    </a:lnTo>
                    <a:lnTo>
                      <a:pt x="333" y="21385"/>
                    </a:lnTo>
                    <a:lnTo>
                      <a:pt x="457" y="24245"/>
                    </a:lnTo>
                    <a:lnTo>
                      <a:pt x="581" y="27022"/>
                    </a:lnTo>
                    <a:lnTo>
                      <a:pt x="788" y="29715"/>
                    </a:lnTo>
                    <a:lnTo>
                      <a:pt x="1037" y="32243"/>
                    </a:lnTo>
                    <a:lnTo>
                      <a:pt x="1327" y="34564"/>
                    </a:lnTo>
                    <a:lnTo>
                      <a:pt x="1079" y="35476"/>
                    </a:lnTo>
                    <a:lnTo>
                      <a:pt x="871" y="36512"/>
                    </a:lnTo>
                    <a:lnTo>
                      <a:pt x="664" y="37631"/>
                    </a:lnTo>
                    <a:lnTo>
                      <a:pt x="498" y="38833"/>
                    </a:lnTo>
                    <a:lnTo>
                      <a:pt x="374" y="40118"/>
                    </a:lnTo>
                    <a:lnTo>
                      <a:pt x="250" y="41444"/>
                    </a:lnTo>
                    <a:lnTo>
                      <a:pt x="84" y="44345"/>
                    </a:lnTo>
                    <a:lnTo>
                      <a:pt x="1" y="47370"/>
                    </a:lnTo>
                    <a:lnTo>
                      <a:pt x="1" y="50520"/>
                    </a:lnTo>
                    <a:lnTo>
                      <a:pt x="42" y="53711"/>
                    </a:lnTo>
                    <a:lnTo>
                      <a:pt x="125" y="56861"/>
                    </a:lnTo>
                    <a:lnTo>
                      <a:pt x="250" y="59927"/>
                    </a:lnTo>
                    <a:lnTo>
                      <a:pt x="415" y="62787"/>
                    </a:lnTo>
                    <a:lnTo>
                      <a:pt x="706" y="67677"/>
                    </a:lnTo>
                    <a:lnTo>
                      <a:pt x="954" y="71034"/>
                    </a:lnTo>
                    <a:lnTo>
                      <a:pt x="1037" y="72277"/>
                    </a:lnTo>
                    <a:lnTo>
                      <a:pt x="3565" y="72277"/>
                    </a:lnTo>
                    <a:lnTo>
                      <a:pt x="3938" y="68672"/>
                    </a:lnTo>
                    <a:lnTo>
                      <a:pt x="4394" y="64652"/>
                    </a:lnTo>
                    <a:lnTo>
                      <a:pt x="5016" y="59596"/>
                    </a:lnTo>
                    <a:lnTo>
                      <a:pt x="5762" y="53752"/>
                    </a:lnTo>
                    <a:lnTo>
                      <a:pt x="6590" y="47536"/>
                    </a:lnTo>
                    <a:lnTo>
                      <a:pt x="7502" y="41195"/>
                    </a:lnTo>
                    <a:lnTo>
                      <a:pt x="7958" y="38087"/>
                    </a:lnTo>
                    <a:lnTo>
                      <a:pt x="8455" y="35103"/>
                    </a:lnTo>
                    <a:lnTo>
                      <a:pt x="8663" y="32119"/>
                    </a:lnTo>
                    <a:lnTo>
                      <a:pt x="8870" y="29052"/>
                    </a:lnTo>
                    <a:lnTo>
                      <a:pt x="9160" y="22960"/>
                    </a:lnTo>
                    <a:lnTo>
                      <a:pt x="9409" y="17034"/>
                    </a:lnTo>
                    <a:lnTo>
                      <a:pt x="9574" y="11605"/>
                    </a:lnTo>
                    <a:lnTo>
                      <a:pt x="9699" y="6922"/>
                    </a:lnTo>
                    <a:lnTo>
                      <a:pt x="9782" y="3275"/>
                    </a:lnTo>
                    <a:lnTo>
                      <a:pt x="982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4706700" y="2775100"/>
                <a:ext cx="245575" cy="1806950"/>
              </a:xfrm>
              <a:custGeom>
                <a:avLst/>
                <a:gdLst/>
                <a:ahLst/>
                <a:cxnLst/>
                <a:rect l="l" t="t" r="r" b="b"/>
                <a:pathLst>
                  <a:path w="9823" h="72278" fill="none" extrusionOk="0">
                    <a:moveTo>
                      <a:pt x="9823" y="1"/>
                    </a:moveTo>
                    <a:lnTo>
                      <a:pt x="9823" y="1"/>
                    </a:lnTo>
                    <a:lnTo>
                      <a:pt x="9782" y="3275"/>
                    </a:lnTo>
                    <a:lnTo>
                      <a:pt x="9699" y="6922"/>
                    </a:lnTo>
                    <a:lnTo>
                      <a:pt x="9574" y="11605"/>
                    </a:lnTo>
                    <a:lnTo>
                      <a:pt x="9409" y="17034"/>
                    </a:lnTo>
                    <a:lnTo>
                      <a:pt x="9160" y="22960"/>
                    </a:lnTo>
                    <a:lnTo>
                      <a:pt x="8870" y="29052"/>
                    </a:lnTo>
                    <a:lnTo>
                      <a:pt x="8663" y="32119"/>
                    </a:lnTo>
                    <a:lnTo>
                      <a:pt x="8455" y="35103"/>
                    </a:lnTo>
                    <a:lnTo>
                      <a:pt x="8455" y="35103"/>
                    </a:lnTo>
                    <a:lnTo>
                      <a:pt x="7958" y="38087"/>
                    </a:lnTo>
                    <a:lnTo>
                      <a:pt x="7502" y="41195"/>
                    </a:lnTo>
                    <a:lnTo>
                      <a:pt x="6590" y="47536"/>
                    </a:lnTo>
                    <a:lnTo>
                      <a:pt x="5762" y="53752"/>
                    </a:lnTo>
                    <a:lnTo>
                      <a:pt x="5016" y="59596"/>
                    </a:lnTo>
                    <a:lnTo>
                      <a:pt x="4394" y="64652"/>
                    </a:lnTo>
                    <a:lnTo>
                      <a:pt x="3938" y="68672"/>
                    </a:lnTo>
                    <a:lnTo>
                      <a:pt x="3565" y="72277"/>
                    </a:lnTo>
                    <a:lnTo>
                      <a:pt x="1037" y="72277"/>
                    </a:lnTo>
                    <a:lnTo>
                      <a:pt x="1037" y="72277"/>
                    </a:lnTo>
                    <a:lnTo>
                      <a:pt x="954" y="71034"/>
                    </a:lnTo>
                    <a:lnTo>
                      <a:pt x="706" y="67677"/>
                    </a:lnTo>
                    <a:lnTo>
                      <a:pt x="415" y="62787"/>
                    </a:lnTo>
                    <a:lnTo>
                      <a:pt x="250" y="59927"/>
                    </a:lnTo>
                    <a:lnTo>
                      <a:pt x="125" y="56861"/>
                    </a:lnTo>
                    <a:lnTo>
                      <a:pt x="42" y="53711"/>
                    </a:lnTo>
                    <a:lnTo>
                      <a:pt x="1" y="50520"/>
                    </a:lnTo>
                    <a:lnTo>
                      <a:pt x="1" y="47370"/>
                    </a:lnTo>
                    <a:lnTo>
                      <a:pt x="84" y="44345"/>
                    </a:lnTo>
                    <a:lnTo>
                      <a:pt x="250" y="41444"/>
                    </a:lnTo>
                    <a:lnTo>
                      <a:pt x="374" y="40118"/>
                    </a:lnTo>
                    <a:lnTo>
                      <a:pt x="498" y="38833"/>
                    </a:lnTo>
                    <a:lnTo>
                      <a:pt x="664" y="37631"/>
                    </a:lnTo>
                    <a:lnTo>
                      <a:pt x="871" y="36512"/>
                    </a:lnTo>
                    <a:lnTo>
                      <a:pt x="1079" y="35476"/>
                    </a:lnTo>
                    <a:lnTo>
                      <a:pt x="1327" y="34564"/>
                    </a:lnTo>
                    <a:lnTo>
                      <a:pt x="1327" y="34564"/>
                    </a:lnTo>
                    <a:lnTo>
                      <a:pt x="1037" y="32243"/>
                    </a:lnTo>
                    <a:lnTo>
                      <a:pt x="788" y="29715"/>
                    </a:lnTo>
                    <a:lnTo>
                      <a:pt x="581" y="27022"/>
                    </a:lnTo>
                    <a:lnTo>
                      <a:pt x="457" y="24245"/>
                    </a:lnTo>
                    <a:lnTo>
                      <a:pt x="333" y="21385"/>
                    </a:lnTo>
                    <a:lnTo>
                      <a:pt x="250" y="18567"/>
                    </a:lnTo>
                    <a:lnTo>
                      <a:pt x="125" y="13014"/>
                    </a:lnTo>
                    <a:lnTo>
                      <a:pt x="84" y="8041"/>
                    </a:lnTo>
                    <a:lnTo>
                      <a:pt x="125" y="4021"/>
                    </a:lnTo>
                    <a:lnTo>
                      <a:pt x="167" y="332"/>
                    </a:lnTo>
                    <a:lnTo>
                      <a:pt x="98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4941900" y="2304725"/>
                <a:ext cx="402025" cy="385450"/>
              </a:xfrm>
              <a:custGeom>
                <a:avLst/>
                <a:gdLst/>
                <a:ahLst/>
                <a:cxnLst/>
                <a:rect l="l" t="t" r="r" b="b"/>
                <a:pathLst>
                  <a:path w="16081" h="15418" extrusionOk="0">
                    <a:moveTo>
                      <a:pt x="1575" y="1"/>
                    </a:moveTo>
                    <a:lnTo>
                      <a:pt x="1244" y="84"/>
                    </a:lnTo>
                    <a:lnTo>
                      <a:pt x="912" y="249"/>
                    </a:lnTo>
                    <a:lnTo>
                      <a:pt x="622" y="457"/>
                    </a:lnTo>
                    <a:lnTo>
                      <a:pt x="374" y="705"/>
                    </a:lnTo>
                    <a:lnTo>
                      <a:pt x="208" y="995"/>
                    </a:lnTo>
                    <a:lnTo>
                      <a:pt x="83" y="1368"/>
                    </a:lnTo>
                    <a:lnTo>
                      <a:pt x="1" y="1700"/>
                    </a:lnTo>
                    <a:lnTo>
                      <a:pt x="1" y="2612"/>
                    </a:lnTo>
                    <a:lnTo>
                      <a:pt x="42" y="3440"/>
                    </a:lnTo>
                    <a:lnTo>
                      <a:pt x="125" y="4269"/>
                    </a:lnTo>
                    <a:lnTo>
                      <a:pt x="208" y="5140"/>
                    </a:lnTo>
                    <a:lnTo>
                      <a:pt x="332" y="5968"/>
                    </a:lnTo>
                    <a:lnTo>
                      <a:pt x="456" y="6797"/>
                    </a:lnTo>
                    <a:lnTo>
                      <a:pt x="664" y="7626"/>
                    </a:lnTo>
                    <a:lnTo>
                      <a:pt x="871" y="8455"/>
                    </a:lnTo>
                    <a:lnTo>
                      <a:pt x="1120" y="9284"/>
                    </a:lnTo>
                    <a:lnTo>
                      <a:pt x="1410" y="10113"/>
                    </a:lnTo>
                    <a:lnTo>
                      <a:pt x="1783" y="10942"/>
                    </a:lnTo>
                    <a:lnTo>
                      <a:pt x="2156" y="11729"/>
                    </a:lnTo>
                    <a:lnTo>
                      <a:pt x="2653" y="12516"/>
                    </a:lnTo>
                    <a:lnTo>
                      <a:pt x="3192" y="13262"/>
                    </a:lnTo>
                    <a:lnTo>
                      <a:pt x="3813" y="13967"/>
                    </a:lnTo>
                    <a:lnTo>
                      <a:pt x="4518" y="14630"/>
                    </a:lnTo>
                    <a:lnTo>
                      <a:pt x="4352" y="14464"/>
                    </a:lnTo>
                    <a:lnTo>
                      <a:pt x="4684" y="14754"/>
                    </a:lnTo>
                    <a:lnTo>
                      <a:pt x="5015" y="15003"/>
                    </a:lnTo>
                    <a:lnTo>
                      <a:pt x="5430" y="15210"/>
                    </a:lnTo>
                    <a:lnTo>
                      <a:pt x="5844" y="15335"/>
                    </a:lnTo>
                    <a:lnTo>
                      <a:pt x="6134" y="15376"/>
                    </a:lnTo>
                    <a:lnTo>
                      <a:pt x="6466" y="15417"/>
                    </a:lnTo>
                    <a:lnTo>
                      <a:pt x="6797" y="15376"/>
                    </a:lnTo>
                    <a:lnTo>
                      <a:pt x="7129" y="15335"/>
                    </a:lnTo>
                    <a:lnTo>
                      <a:pt x="7585" y="15252"/>
                    </a:lnTo>
                    <a:lnTo>
                      <a:pt x="8041" y="15127"/>
                    </a:lnTo>
                    <a:lnTo>
                      <a:pt x="8496" y="14920"/>
                    </a:lnTo>
                    <a:lnTo>
                      <a:pt x="8911" y="14754"/>
                    </a:lnTo>
                    <a:lnTo>
                      <a:pt x="9615" y="14340"/>
                    </a:lnTo>
                    <a:lnTo>
                      <a:pt x="10278" y="13926"/>
                    </a:lnTo>
                    <a:lnTo>
                      <a:pt x="10942" y="13470"/>
                    </a:lnTo>
                    <a:lnTo>
                      <a:pt x="11563" y="13014"/>
                    </a:lnTo>
                    <a:lnTo>
                      <a:pt x="12724" y="12061"/>
                    </a:lnTo>
                    <a:lnTo>
                      <a:pt x="13801" y="11024"/>
                    </a:lnTo>
                    <a:lnTo>
                      <a:pt x="14837" y="9988"/>
                    </a:lnTo>
                    <a:lnTo>
                      <a:pt x="15832" y="8869"/>
                    </a:lnTo>
                    <a:lnTo>
                      <a:pt x="15915" y="8745"/>
                    </a:lnTo>
                    <a:lnTo>
                      <a:pt x="15998" y="8621"/>
                    </a:lnTo>
                    <a:lnTo>
                      <a:pt x="16039" y="8496"/>
                    </a:lnTo>
                    <a:lnTo>
                      <a:pt x="16080" y="8331"/>
                    </a:lnTo>
                    <a:lnTo>
                      <a:pt x="16039" y="8165"/>
                    </a:lnTo>
                    <a:lnTo>
                      <a:pt x="16039" y="8041"/>
                    </a:lnTo>
                    <a:lnTo>
                      <a:pt x="15956" y="7875"/>
                    </a:lnTo>
                    <a:lnTo>
                      <a:pt x="15873" y="7750"/>
                    </a:lnTo>
                    <a:lnTo>
                      <a:pt x="15749" y="7626"/>
                    </a:lnTo>
                    <a:lnTo>
                      <a:pt x="15625" y="7502"/>
                    </a:lnTo>
                    <a:lnTo>
                      <a:pt x="15459" y="7419"/>
                    </a:lnTo>
                    <a:lnTo>
                      <a:pt x="15293" y="7378"/>
                    </a:lnTo>
                    <a:lnTo>
                      <a:pt x="15127" y="7378"/>
                    </a:lnTo>
                    <a:lnTo>
                      <a:pt x="14920" y="7419"/>
                    </a:lnTo>
                    <a:lnTo>
                      <a:pt x="14754" y="7460"/>
                    </a:lnTo>
                    <a:lnTo>
                      <a:pt x="14589" y="7543"/>
                    </a:lnTo>
                    <a:lnTo>
                      <a:pt x="12309" y="9201"/>
                    </a:lnTo>
                    <a:lnTo>
                      <a:pt x="11149" y="9988"/>
                    </a:lnTo>
                    <a:lnTo>
                      <a:pt x="9988" y="10734"/>
                    </a:lnTo>
                    <a:lnTo>
                      <a:pt x="9450" y="11066"/>
                    </a:lnTo>
                    <a:lnTo>
                      <a:pt x="8869" y="11397"/>
                    </a:lnTo>
                    <a:lnTo>
                      <a:pt x="8289" y="11646"/>
                    </a:lnTo>
                    <a:lnTo>
                      <a:pt x="7668" y="11936"/>
                    </a:lnTo>
                    <a:lnTo>
                      <a:pt x="7212" y="12061"/>
                    </a:lnTo>
                    <a:lnTo>
                      <a:pt x="6714" y="12143"/>
                    </a:lnTo>
                    <a:lnTo>
                      <a:pt x="6300" y="11646"/>
                    </a:lnTo>
                    <a:lnTo>
                      <a:pt x="5927" y="11149"/>
                    </a:lnTo>
                    <a:lnTo>
                      <a:pt x="5554" y="10610"/>
                    </a:lnTo>
                    <a:lnTo>
                      <a:pt x="5264" y="10071"/>
                    </a:lnTo>
                    <a:lnTo>
                      <a:pt x="5015" y="9450"/>
                    </a:lnTo>
                    <a:lnTo>
                      <a:pt x="4767" y="8787"/>
                    </a:lnTo>
                    <a:lnTo>
                      <a:pt x="4559" y="8165"/>
                    </a:lnTo>
                    <a:lnTo>
                      <a:pt x="4352" y="7502"/>
                    </a:lnTo>
                    <a:lnTo>
                      <a:pt x="4062" y="6093"/>
                    </a:lnTo>
                    <a:lnTo>
                      <a:pt x="3855" y="4642"/>
                    </a:lnTo>
                    <a:lnTo>
                      <a:pt x="3730" y="3233"/>
                    </a:lnTo>
                    <a:lnTo>
                      <a:pt x="3730" y="2487"/>
                    </a:lnTo>
                    <a:lnTo>
                      <a:pt x="3730" y="1824"/>
                    </a:lnTo>
                    <a:lnTo>
                      <a:pt x="3689" y="1783"/>
                    </a:lnTo>
                    <a:lnTo>
                      <a:pt x="3648" y="1451"/>
                    </a:lnTo>
                    <a:lnTo>
                      <a:pt x="3523" y="1120"/>
                    </a:lnTo>
                    <a:lnTo>
                      <a:pt x="3357" y="830"/>
                    </a:lnTo>
                    <a:lnTo>
                      <a:pt x="3150" y="581"/>
                    </a:lnTo>
                    <a:lnTo>
                      <a:pt x="2902" y="332"/>
                    </a:lnTo>
                    <a:lnTo>
                      <a:pt x="2611" y="166"/>
                    </a:lnTo>
                    <a:lnTo>
                      <a:pt x="2321" y="42"/>
                    </a:lnTo>
                    <a:lnTo>
                      <a:pt x="194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941900" y="2304725"/>
                <a:ext cx="402025" cy="385450"/>
              </a:xfrm>
              <a:custGeom>
                <a:avLst/>
                <a:gdLst/>
                <a:ahLst/>
                <a:cxnLst/>
                <a:rect l="l" t="t" r="r" b="b"/>
                <a:pathLst>
                  <a:path w="16081" h="15418" fill="none" extrusionOk="0">
                    <a:moveTo>
                      <a:pt x="3730" y="1824"/>
                    </a:moveTo>
                    <a:lnTo>
                      <a:pt x="3730" y="1824"/>
                    </a:lnTo>
                    <a:lnTo>
                      <a:pt x="3730" y="2487"/>
                    </a:lnTo>
                    <a:lnTo>
                      <a:pt x="3730" y="3233"/>
                    </a:lnTo>
                    <a:lnTo>
                      <a:pt x="3730" y="3233"/>
                    </a:lnTo>
                    <a:lnTo>
                      <a:pt x="3855" y="4642"/>
                    </a:lnTo>
                    <a:lnTo>
                      <a:pt x="3855" y="4642"/>
                    </a:lnTo>
                    <a:lnTo>
                      <a:pt x="4062" y="6093"/>
                    </a:lnTo>
                    <a:lnTo>
                      <a:pt x="4352" y="7502"/>
                    </a:lnTo>
                    <a:lnTo>
                      <a:pt x="4352" y="7502"/>
                    </a:lnTo>
                    <a:lnTo>
                      <a:pt x="4559" y="8165"/>
                    </a:lnTo>
                    <a:lnTo>
                      <a:pt x="4767" y="8787"/>
                    </a:lnTo>
                    <a:lnTo>
                      <a:pt x="5015" y="9450"/>
                    </a:lnTo>
                    <a:lnTo>
                      <a:pt x="5264" y="10071"/>
                    </a:lnTo>
                    <a:lnTo>
                      <a:pt x="5264" y="10071"/>
                    </a:lnTo>
                    <a:lnTo>
                      <a:pt x="5554" y="10610"/>
                    </a:lnTo>
                    <a:lnTo>
                      <a:pt x="5927" y="11149"/>
                    </a:lnTo>
                    <a:lnTo>
                      <a:pt x="6300" y="11646"/>
                    </a:lnTo>
                    <a:lnTo>
                      <a:pt x="6714" y="12143"/>
                    </a:lnTo>
                    <a:lnTo>
                      <a:pt x="6880" y="12268"/>
                    </a:lnTo>
                    <a:lnTo>
                      <a:pt x="6880" y="12268"/>
                    </a:lnTo>
                    <a:lnTo>
                      <a:pt x="6756" y="12185"/>
                    </a:lnTo>
                    <a:lnTo>
                      <a:pt x="6631" y="12143"/>
                    </a:lnTo>
                    <a:lnTo>
                      <a:pt x="6631" y="12143"/>
                    </a:lnTo>
                    <a:lnTo>
                      <a:pt x="6590" y="12143"/>
                    </a:lnTo>
                    <a:lnTo>
                      <a:pt x="6590" y="12143"/>
                    </a:lnTo>
                    <a:lnTo>
                      <a:pt x="6714" y="12143"/>
                    </a:lnTo>
                    <a:lnTo>
                      <a:pt x="6714" y="12143"/>
                    </a:lnTo>
                    <a:lnTo>
                      <a:pt x="7212" y="12061"/>
                    </a:lnTo>
                    <a:lnTo>
                      <a:pt x="7668" y="11936"/>
                    </a:lnTo>
                    <a:lnTo>
                      <a:pt x="7668" y="11936"/>
                    </a:lnTo>
                    <a:lnTo>
                      <a:pt x="8289" y="11646"/>
                    </a:lnTo>
                    <a:lnTo>
                      <a:pt x="8869" y="11397"/>
                    </a:lnTo>
                    <a:lnTo>
                      <a:pt x="9450" y="11066"/>
                    </a:lnTo>
                    <a:lnTo>
                      <a:pt x="9988" y="10734"/>
                    </a:lnTo>
                    <a:lnTo>
                      <a:pt x="9988" y="10734"/>
                    </a:lnTo>
                    <a:lnTo>
                      <a:pt x="11149" y="9988"/>
                    </a:lnTo>
                    <a:lnTo>
                      <a:pt x="12309" y="9201"/>
                    </a:lnTo>
                    <a:lnTo>
                      <a:pt x="12309" y="9201"/>
                    </a:lnTo>
                    <a:lnTo>
                      <a:pt x="14589" y="7543"/>
                    </a:lnTo>
                    <a:lnTo>
                      <a:pt x="14589" y="7543"/>
                    </a:lnTo>
                    <a:lnTo>
                      <a:pt x="14754" y="7460"/>
                    </a:lnTo>
                    <a:lnTo>
                      <a:pt x="14920" y="7419"/>
                    </a:lnTo>
                    <a:lnTo>
                      <a:pt x="15127" y="7378"/>
                    </a:lnTo>
                    <a:lnTo>
                      <a:pt x="15293" y="7378"/>
                    </a:lnTo>
                    <a:lnTo>
                      <a:pt x="15459" y="7419"/>
                    </a:lnTo>
                    <a:lnTo>
                      <a:pt x="15625" y="7502"/>
                    </a:lnTo>
                    <a:lnTo>
                      <a:pt x="15749" y="7626"/>
                    </a:lnTo>
                    <a:lnTo>
                      <a:pt x="15873" y="7750"/>
                    </a:lnTo>
                    <a:lnTo>
                      <a:pt x="15873" y="7750"/>
                    </a:lnTo>
                    <a:lnTo>
                      <a:pt x="15956" y="7875"/>
                    </a:lnTo>
                    <a:lnTo>
                      <a:pt x="16039" y="8041"/>
                    </a:lnTo>
                    <a:lnTo>
                      <a:pt x="16039" y="8165"/>
                    </a:lnTo>
                    <a:lnTo>
                      <a:pt x="16080" y="8331"/>
                    </a:lnTo>
                    <a:lnTo>
                      <a:pt x="16039" y="8496"/>
                    </a:lnTo>
                    <a:lnTo>
                      <a:pt x="15998" y="8621"/>
                    </a:lnTo>
                    <a:lnTo>
                      <a:pt x="15915" y="8745"/>
                    </a:lnTo>
                    <a:lnTo>
                      <a:pt x="15832" y="8869"/>
                    </a:lnTo>
                    <a:lnTo>
                      <a:pt x="15832" y="8869"/>
                    </a:lnTo>
                    <a:lnTo>
                      <a:pt x="14837" y="9988"/>
                    </a:lnTo>
                    <a:lnTo>
                      <a:pt x="13801" y="11024"/>
                    </a:lnTo>
                    <a:lnTo>
                      <a:pt x="13801" y="11024"/>
                    </a:lnTo>
                    <a:lnTo>
                      <a:pt x="12724" y="12061"/>
                    </a:lnTo>
                    <a:lnTo>
                      <a:pt x="11563" y="13014"/>
                    </a:lnTo>
                    <a:lnTo>
                      <a:pt x="11563" y="13014"/>
                    </a:lnTo>
                    <a:lnTo>
                      <a:pt x="10942" y="13470"/>
                    </a:lnTo>
                    <a:lnTo>
                      <a:pt x="10278" y="13926"/>
                    </a:lnTo>
                    <a:lnTo>
                      <a:pt x="9615" y="14340"/>
                    </a:lnTo>
                    <a:lnTo>
                      <a:pt x="8911" y="14754"/>
                    </a:lnTo>
                    <a:lnTo>
                      <a:pt x="8911" y="14754"/>
                    </a:lnTo>
                    <a:lnTo>
                      <a:pt x="8496" y="14920"/>
                    </a:lnTo>
                    <a:lnTo>
                      <a:pt x="8041" y="15127"/>
                    </a:lnTo>
                    <a:lnTo>
                      <a:pt x="7585" y="15252"/>
                    </a:lnTo>
                    <a:lnTo>
                      <a:pt x="7129" y="15335"/>
                    </a:lnTo>
                    <a:lnTo>
                      <a:pt x="7129" y="15335"/>
                    </a:lnTo>
                    <a:lnTo>
                      <a:pt x="6797" y="15376"/>
                    </a:lnTo>
                    <a:lnTo>
                      <a:pt x="6466" y="15417"/>
                    </a:lnTo>
                    <a:lnTo>
                      <a:pt x="6134" y="15376"/>
                    </a:lnTo>
                    <a:lnTo>
                      <a:pt x="5844" y="15335"/>
                    </a:lnTo>
                    <a:lnTo>
                      <a:pt x="5844" y="15335"/>
                    </a:lnTo>
                    <a:lnTo>
                      <a:pt x="5430" y="15210"/>
                    </a:lnTo>
                    <a:lnTo>
                      <a:pt x="5015" y="15003"/>
                    </a:lnTo>
                    <a:lnTo>
                      <a:pt x="4684" y="14754"/>
                    </a:lnTo>
                    <a:lnTo>
                      <a:pt x="4352" y="14464"/>
                    </a:lnTo>
                    <a:lnTo>
                      <a:pt x="4518" y="14630"/>
                    </a:lnTo>
                    <a:lnTo>
                      <a:pt x="4518" y="14630"/>
                    </a:lnTo>
                    <a:lnTo>
                      <a:pt x="3813" y="13967"/>
                    </a:lnTo>
                    <a:lnTo>
                      <a:pt x="3192" y="13262"/>
                    </a:lnTo>
                    <a:lnTo>
                      <a:pt x="2653" y="12516"/>
                    </a:lnTo>
                    <a:lnTo>
                      <a:pt x="2156" y="11729"/>
                    </a:lnTo>
                    <a:lnTo>
                      <a:pt x="2156" y="11729"/>
                    </a:lnTo>
                    <a:lnTo>
                      <a:pt x="1783" y="10942"/>
                    </a:lnTo>
                    <a:lnTo>
                      <a:pt x="1410" y="10113"/>
                    </a:lnTo>
                    <a:lnTo>
                      <a:pt x="1120" y="9284"/>
                    </a:lnTo>
                    <a:lnTo>
                      <a:pt x="871" y="8455"/>
                    </a:lnTo>
                    <a:lnTo>
                      <a:pt x="871" y="8455"/>
                    </a:lnTo>
                    <a:lnTo>
                      <a:pt x="664" y="7626"/>
                    </a:lnTo>
                    <a:lnTo>
                      <a:pt x="456" y="6797"/>
                    </a:lnTo>
                    <a:lnTo>
                      <a:pt x="332" y="5968"/>
                    </a:lnTo>
                    <a:lnTo>
                      <a:pt x="208" y="5140"/>
                    </a:lnTo>
                    <a:lnTo>
                      <a:pt x="208" y="5140"/>
                    </a:lnTo>
                    <a:lnTo>
                      <a:pt x="125" y="4269"/>
                    </a:lnTo>
                    <a:lnTo>
                      <a:pt x="42" y="3440"/>
                    </a:lnTo>
                    <a:lnTo>
                      <a:pt x="42" y="3440"/>
                    </a:lnTo>
                    <a:lnTo>
                      <a:pt x="1" y="2612"/>
                    </a:lnTo>
                    <a:lnTo>
                      <a:pt x="1" y="2612"/>
                    </a:lnTo>
                    <a:lnTo>
                      <a:pt x="1" y="1700"/>
                    </a:lnTo>
                    <a:lnTo>
                      <a:pt x="1" y="1700"/>
                    </a:lnTo>
                    <a:lnTo>
                      <a:pt x="83" y="1368"/>
                    </a:lnTo>
                    <a:lnTo>
                      <a:pt x="208" y="995"/>
                    </a:lnTo>
                    <a:lnTo>
                      <a:pt x="374" y="705"/>
                    </a:lnTo>
                    <a:lnTo>
                      <a:pt x="622" y="457"/>
                    </a:lnTo>
                    <a:lnTo>
                      <a:pt x="912" y="249"/>
                    </a:lnTo>
                    <a:lnTo>
                      <a:pt x="1244" y="84"/>
                    </a:lnTo>
                    <a:lnTo>
                      <a:pt x="1575" y="1"/>
                    </a:lnTo>
                    <a:lnTo>
                      <a:pt x="1948" y="1"/>
                    </a:lnTo>
                    <a:lnTo>
                      <a:pt x="1948" y="1"/>
                    </a:lnTo>
                    <a:lnTo>
                      <a:pt x="2321" y="42"/>
                    </a:lnTo>
                    <a:lnTo>
                      <a:pt x="2611" y="166"/>
                    </a:lnTo>
                    <a:lnTo>
                      <a:pt x="2902" y="332"/>
                    </a:lnTo>
                    <a:lnTo>
                      <a:pt x="3150" y="581"/>
                    </a:lnTo>
                    <a:lnTo>
                      <a:pt x="3357" y="830"/>
                    </a:lnTo>
                    <a:lnTo>
                      <a:pt x="3523" y="1120"/>
                    </a:lnTo>
                    <a:lnTo>
                      <a:pt x="3648" y="1451"/>
                    </a:lnTo>
                    <a:lnTo>
                      <a:pt x="3689" y="1783"/>
                    </a:lnTo>
                    <a:lnTo>
                      <a:pt x="3730" y="18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5277600" y="2435275"/>
                <a:ext cx="125375" cy="117100"/>
              </a:xfrm>
              <a:custGeom>
                <a:avLst/>
                <a:gdLst/>
                <a:ahLst/>
                <a:cxnLst/>
                <a:rect l="l" t="t" r="r" b="b"/>
                <a:pathLst>
                  <a:path w="5015" h="4684" extrusionOk="0">
                    <a:moveTo>
                      <a:pt x="3896" y="0"/>
                    </a:moveTo>
                    <a:lnTo>
                      <a:pt x="3357" y="166"/>
                    </a:lnTo>
                    <a:lnTo>
                      <a:pt x="2860" y="373"/>
                    </a:lnTo>
                    <a:lnTo>
                      <a:pt x="2362" y="705"/>
                    </a:lnTo>
                    <a:lnTo>
                      <a:pt x="1948" y="1078"/>
                    </a:lnTo>
                    <a:lnTo>
                      <a:pt x="290" y="2860"/>
                    </a:lnTo>
                    <a:lnTo>
                      <a:pt x="0" y="4518"/>
                    </a:lnTo>
                    <a:lnTo>
                      <a:pt x="249" y="4601"/>
                    </a:lnTo>
                    <a:lnTo>
                      <a:pt x="497" y="4684"/>
                    </a:lnTo>
                    <a:lnTo>
                      <a:pt x="1036" y="4684"/>
                    </a:lnTo>
                    <a:lnTo>
                      <a:pt x="1575" y="4559"/>
                    </a:lnTo>
                    <a:lnTo>
                      <a:pt x="2072" y="4393"/>
                    </a:lnTo>
                    <a:lnTo>
                      <a:pt x="2528" y="4228"/>
                    </a:lnTo>
                    <a:lnTo>
                      <a:pt x="2860" y="4020"/>
                    </a:lnTo>
                    <a:lnTo>
                      <a:pt x="3191" y="3813"/>
                    </a:lnTo>
                    <a:lnTo>
                      <a:pt x="4559" y="3150"/>
                    </a:lnTo>
                    <a:lnTo>
                      <a:pt x="4766" y="2984"/>
                    </a:lnTo>
                    <a:lnTo>
                      <a:pt x="4890" y="2819"/>
                    </a:lnTo>
                    <a:lnTo>
                      <a:pt x="5015" y="2570"/>
                    </a:lnTo>
                    <a:lnTo>
                      <a:pt x="5015" y="2321"/>
                    </a:lnTo>
                    <a:lnTo>
                      <a:pt x="4932" y="788"/>
                    </a:lnTo>
                    <a:lnTo>
                      <a:pt x="4890" y="622"/>
                    </a:lnTo>
                    <a:lnTo>
                      <a:pt x="4808" y="456"/>
                    </a:lnTo>
                    <a:lnTo>
                      <a:pt x="4725" y="332"/>
                    </a:lnTo>
                    <a:lnTo>
                      <a:pt x="4642" y="208"/>
                    </a:lnTo>
                    <a:lnTo>
                      <a:pt x="4476" y="125"/>
                    </a:lnTo>
                    <a:lnTo>
                      <a:pt x="4352" y="42"/>
                    </a:lnTo>
                    <a:lnTo>
                      <a:pt x="418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5277600" y="2435275"/>
                <a:ext cx="125375" cy="117100"/>
              </a:xfrm>
              <a:custGeom>
                <a:avLst/>
                <a:gdLst/>
                <a:ahLst/>
                <a:cxnLst/>
                <a:rect l="l" t="t" r="r" b="b"/>
                <a:pathLst>
                  <a:path w="5015" h="4684" fill="none" extrusionOk="0">
                    <a:moveTo>
                      <a:pt x="5015" y="2321"/>
                    </a:moveTo>
                    <a:lnTo>
                      <a:pt x="4932" y="788"/>
                    </a:lnTo>
                    <a:lnTo>
                      <a:pt x="4932" y="788"/>
                    </a:lnTo>
                    <a:lnTo>
                      <a:pt x="4890" y="622"/>
                    </a:lnTo>
                    <a:lnTo>
                      <a:pt x="4808" y="456"/>
                    </a:lnTo>
                    <a:lnTo>
                      <a:pt x="4725" y="332"/>
                    </a:lnTo>
                    <a:lnTo>
                      <a:pt x="4642" y="208"/>
                    </a:lnTo>
                    <a:lnTo>
                      <a:pt x="4476" y="125"/>
                    </a:lnTo>
                    <a:lnTo>
                      <a:pt x="4352" y="42"/>
                    </a:lnTo>
                    <a:lnTo>
                      <a:pt x="4186" y="0"/>
                    </a:lnTo>
                    <a:lnTo>
                      <a:pt x="4020" y="0"/>
                    </a:lnTo>
                    <a:lnTo>
                      <a:pt x="4020" y="0"/>
                    </a:lnTo>
                    <a:lnTo>
                      <a:pt x="3896" y="0"/>
                    </a:lnTo>
                    <a:lnTo>
                      <a:pt x="3896" y="0"/>
                    </a:lnTo>
                    <a:lnTo>
                      <a:pt x="3357" y="166"/>
                    </a:lnTo>
                    <a:lnTo>
                      <a:pt x="2860" y="373"/>
                    </a:lnTo>
                    <a:lnTo>
                      <a:pt x="2362" y="705"/>
                    </a:lnTo>
                    <a:lnTo>
                      <a:pt x="1948" y="1078"/>
                    </a:lnTo>
                    <a:lnTo>
                      <a:pt x="290" y="2860"/>
                    </a:lnTo>
                    <a:lnTo>
                      <a:pt x="0" y="4518"/>
                    </a:lnTo>
                    <a:lnTo>
                      <a:pt x="0" y="4518"/>
                    </a:lnTo>
                    <a:lnTo>
                      <a:pt x="249" y="4601"/>
                    </a:lnTo>
                    <a:lnTo>
                      <a:pt x="497" y="4684"/>
                    </a:lnTo>
                    <a:lnTo>
                      <a:pt x="788" y="4684"/>
                    </a:lnTo>
                    <a:lnTo>
                      <a:pt x="1036" y="4684"/>
                    </a:lnTo>
                    <a:lnTo>
                      <a:pt x="1575" y="4559"/>
                    </a:lnTo>
                    <a:lnTo>
                      <a:pt x="2072" y="4393"/>
                    </a:lnTo>
                    <a:lnTo>
                      <a:pt x="2528" y="4228"/>
                    </a:lnTo>
                    <a:lnTo>
                      <a:pt x="2860" y="4020"/>
                    </a:lnTo>
                    <a:lnTo>
                      <a:pt x="3191" y="3813"/>
                    </a:lnTo>
                    <a:lnTo>
                      <a:pt x="4559" y="3150"/>
                    </a:lnTo>
                    <a:lnTo>
                      <a:pt x="4559" y="3150"/>
                    </a:lnTo>
                    <a:lnTo>
                      <a:pt x="4766" y="2984"/>
                    </a:lnTo>
                    <a:lnTo>
                      <a:pt x="4890" y="2819"/>
                    </a:lnTo>
                    <a:lnTo>
                      <a:pt x="5015" y="2570"/>
                    </a:lnTo>
                    <a:lnTo>
                      <a:pt x="5015" y="232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924300" y="2272600"/>
                <a:ext cx="150250" cy="236250"/>
              </a:xfrm>
              <a:custGeom>
                <a:avLst/>
                <a:gdLst/>
                <a:ahLst/>
                <a:cxnLst/>
                <a:rect l="l" t="t" r="r" b="b"/>
                <a:pathLst>
                  <a:path w="6010" h="9450" extrusionOk="0">
                    <a:moveTo>
                      <a:pt x="2487" y="1"/>
                    </a:moveTo>
                    <a:lnTo>
                      <a:pt x="2279" y="42"/>
                    </a:lnTo>
                    <a:lnTo>
                      <a:pt x="2072" y="167"/>
                    </a:lnTo>
                    <a:lnTo>
                      <a:pt x="1865" y="332"/>
                    </a:lnTo>
                    <a:lnTo>
                      <a:pt x="1699" y="540"/>
                    </a:lnTo>
                    <a:lnTo>
                      <a:pt x="1533" y="788"/>
                    </a:lnTo>
                    <a:lnTo>
                      <a:pt x="1368" y="1078"/>
                    </a:lnTo>
                    <a:lnTo>
                      <a:pt x="1243" y="1451"/>
                    </a:lnTo>
                    <a:lnTo>
                      <a:pt x="953" y="2197"/>
                    </a:lnTo>
                    <a:lnTo>
                      <a:pt x="746" y="3109"/>
                    </a:lnTo>
                    <a:lnTo>
                      <a:pt x="539" y="4021"/>
                    </a:lnTo>
                    <a:lnTo>
                      <a:pt x="414" y="5016"/>
                    </a:lnTo>
                    <a:lnTo>
                      <a:pt x="290" y="5969"/>
                    </a:lnTo>
                    <a:lnTo>
                      <a:pt x="124" y="7709"/>
                    </a:lnTo>
                    <a:lnTo>
                      <a:pt x="41" y="8994"/>
                    </a:lnTo>
                    <a:lnTo>
                      <a:pt x="0" y="9450"/>
                    </a:lnTo>
                    <a:lnTo>
                      <a:pt x="0" y="9450"/>
                    </a:lnTo>
                    <a:lnTo>
                      <a:pt x="787" y="9284"/>
                    </a:lnTo>
                    <a:lnTo>
                      <a:pt x="1575" y="9035"/>
                    </a:lnTo>
                    <a:lnTo>
                      <a:pt x="2570" y="8704"/>
                    </a:lnTo>
                    <a:lnTo>
                      <a:pt x="3564" y="8290"/>
                    </a:lnTo>
                    <a:lnTo>
                      <a:pt x="4103" y="8041"/>
                    </a:lnTo>
                    <a:lnTo>
                      <a:pt x="4559" y="7792"/>
                    </a:lnTo>
                    <a:lnTo>
                      <a:pt x="5015" y="7502"/>
                    </a:lnTo>
                    <a:lnTo>
                      <a:pt x="5388" y="7171"/>
                    </a:lnTo>
                    <a:lnTo>
                      <a:pt x="5761" y="6798"/>
                    </a:lnTo>
                    <a:lnTo>
                      <a:pt x="6009" y="6425"/>
                    </a:lnTo>
                    <a:lnTo>
                      <a:pt x="5844" y="5761"/>
                    </a:lnTo>
                    <a:lnTo>
                      <a:pt x="5678" y="5057"/>
                    </a:lnTo>
                    <a:lnTo>
                      <a:pt x="5553" y="4311"/>
                    </a:lnTo>
                    <a:lnTo>
                      <a:pt x="5388" y="3524"/>
                    </a:lnTo>
                    <a:lnTo>
                      <a:pt x="5263" y="3109"/>
                    </a:lnTo>
                    <a:lnTo>
                      <a:pt x="5098" y="2736"/>
                    </a:lnTo>
                    <a:lnTo>
                      <a:pt x="4890" y="2322"/>
                    </a:lnTo>
                    <a:lnTo>
                      <a:pt x="4683" y="1907"/>
                    </a:lnTo>
                    <a:lnTo>
                      <a:pt x="4393" y="1534"/>
                    </a:lnTo>
                    <a:lnTo>
                      <a:pt x="4061" y="1120"/>
                    </a:lnTo>
                    <a:lnTo>
                      <a:pt x="3688" y="705"/>
                    </a:lnTo>
                    <a:lnTo>
                      <a:pt x="3233" y="332"/>
                    </a:lnTo>
                    <a:lnTo>
                      <a:pt x="2942" y="125"/>
                    </a:lnTo>
                    <a:lnTo>
                      <a:pt x="2735" y="42"/>
                    </a:lnTo>
                    <a:lnTo>
                      <a:pt x="248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924300" y="2272600"/>
                <a:ext cx="150250" cy="236250"/>
              </a:xfrm>
              <a:custGeom>
                <a:avLst/>
                <a:gdLst/>
                <a:ahLst/>
                <a:cxnLst/>
                <a:rect l="l" t="t" r="r" b="b"/>
                <a:pathLst>
                  <a:path w="6010" h="9450" fill="none" extrusionOk="0">
                    <a:moveTo>
                      <a:pt x="3233" y="332"/>
                    </a:moveTo>
                    <a:lnTo>
                      <a:pt x="3233" y="332"/>
                    </a:lnTo>
                    <a:lnTo>
                      <a:pt x="3688" y="705"/>
                    </a:lnTo>
                    <a:lnTo>
                      <a:pt x="4061" y="1120"/>
                    </a:lnTo>
                    <a:lnTo>
                      <a:pt x="4393" y="1534"/>
                    </a:lnTo>
                    <a:lnTo>
                      <a:pt x="4683" y="1907"/>
                    </a:lnTo>
                    <a:lnTo>
                      <a:pt x="4890" y="2322"/>
                    </a:lnTo>
                    <a:lnTo>
                      <a:pt x="5098" y="2736"/>
                    </a:lnTo>
                    <a:lnTo>
                      <a:pt x="5263" y="3109"/>
                    </a:lnTo>
                    <a:lnTo>
                      <a:pt x="5388" y="3524"/>
                    </a:lnTo>
                    <a:lnTo>
                      <a:pt x="5553" y="4311"/>
                    </a:lnTo>
                    <a:lnTo>
                      <a:pt x="5678" y="5057"/>
                    </a:lnTo>
                    <a:lnTo>
                      <a:pt x="5844" y="5761"/>
                    </a:lnTo>
                    <a:lnTo>
                      <a:pt x="6009" y="6425"/>
                    </a:lnTo>
                    <a:lnTo>
                      <a:pt x="6009" y="6425"/>
                    </a:lnTo>
                    <a:lnTo>
                      <a:pt x="5761" y="6798"/>
                    </a:lnTo>
                    <a:lnTo>
                      <a:pt x="5388" y="7171"/>
                    </a:lnTo>
                    <a:lnTo>
                      <a:pt x="5015" y="7502"/>
                    </a:lnTo>
                    <a:lnTo>
                      <a:pt x="4559" y="7792"/>
                    </a:lnTo>
                    <a:lnTo>
                      <a:pt x="4103" y="8041"/>
                    </a:lnTo>
                    <a:lnTo>
                      <a:pt x="3564" y="8290"/>
                    </a:lnTo>
                    <a:lnTo>
                      <a:pt x="2570" y="8704"/>
                    </a:lnTo>
                    <a:lnTo>
                      <a:pt x="1575" y="9035"/>
                    </a:lnTo>
                    <a:lnTo>
                      <a:pt x="787" y="9284"/>
                    </a:lnTo>
                    <a:lnTo>
                      <a:pt x="0" y="9450"/>
                    </a:lnTo>
                    <a:lnTo>
                      <a:pt x="0" y="9450"/>
                    </a:lnTo>
                    <a:lnTo>
                      <a:pt x="41" y="8994"/>
                    </a:lnTo>
                    <a:lnTo>
                      <a:pt x="124" y="7709"/>
                    </a:lnTo>
                    <a:lnTo>
                      <a:pt x="290" y="5969"/>
                    </a:lnTo>
                    <a:lnTo>
                      <a:pt x="414" y="5016"/>
                    </a:lnTo>
                    <a:lnTo>
                      <a:pt x="539" y="4021"/>
                    </a:lnTo>
                    <a:lnTo>
                      <a:pt x="746" y="3109"/>
                    </a:lnTo>
                    <a:lnTo>
                      <a:pt x="953" y="2197"/>
                    </a:lnTo>
                    <a:lnTo>
                      <a:pt x="1243" y="1451"/>
                    </a:lnTo>
                    <a:lnTo>
                      <a:pt x="1368" y="1078"/>
                    </a:lnTo>
                    <a:lnTo>
                      <a:pt x="1533" y="788"/>
                    </a:lnTo>
                    <a:lnTo>
                      <a:pt x="1699" y="540"/>
                    </a:lnTo>
                    <a:lnTo>
                      <a:pt x="1865" y="332"/>
                    </a:lnTo>
                    <a:lnTo>
                      <a:pt x="2072" y="167"/>
                    </a:lnTo>
                    <a:lnTo>
                      <a:pt x="2279" y="42"/>
                    </a:lnTo>
                    <a:lnTo>
                      <a:pt x="2487" y="1"/>
                    </a:lnTo>
                    <a:lnTo>
                      <a:pt x="2735" y="42"/>
                    </a:lnTo>
                    <a:lnTo>
                      <a:pt x="2942" y="125"/>
                    </a:lnTo>
                    <a:lnTo>
                      <a:pt x="3233" y="3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4572025" y="2245675"/>
                <a:ext cx="462100" cy="470400"/>
              </a:xfrm>
              <a:custGeom>
                <a:avLst/>
                <a:gdLst/>
                <a:ahLst/>
                <a:cxnLst/>
                <a:rect l="l" t="t" r="r" b="b"/>
                <a:pathLst>
                  <a:path w="18484" h="18816" extrusionOk="0">
                    <a:moveTo>
                      <a:pt x="7129" y="0"/>
                    </a:moveTo>
                    <a:lnTo>
                      <a:pt x="5512" y="42"/>
                    </a:lnTo>
                    <a:lnTo>
                      <a:pt x="4518" y="42"/>
                    </a:lnTo>
                    <a:lnTo>
                      <a:pt x="3606" y="125"/>
                    </a:lnTo>
                    <a:lnTo>
                      <a:pt x="1907" y="290"/>
                    </a:lnTo>
                    <a:lnTo>
                      <a:pt x="1782" y="290"/>
                    </a:lnTo>
                    <a:lnTo>
                      <a:pt x="1368" y="415"/>
                    </a:lnTo>
                    <a:lnTo>
                      <a:pt x="954" y="622"/>
                    </a:lnTo>
                    <a:lnTo>
                      <a:pt x="622" y="871"/>
                    </a:lnTo>
                    <a:lnTo>
                      <a:pt x="373" y="1202"/>
                    </a:lnTo>
                    <a:lnTo>
                      <a:pt x="166" y="1575"/>
                    </a:lnTo>
                    <a:lnTo>
                      <a:pt x="42" y="1990"/>
                    </a:lnTo>
                    <a:lnTo>
                      <a:pt x="0" y="2404"/>
                    </a:lnTo>
                    <a:lnTo>
                      <a:pt x="0" y="2860"/>
                    </a:lnTo>
                    <a:lnTo>
                      <a:pt x="1161" y="9035"/>
                    </a:lnTo>
                    <a:lnTo>
                      <a:pt x="1534" y="11024"/>
                    </a:lnTo>
                    <a:lnTo>
                      <a:pt x="1741" y="12599"/>
                    </a:lnTo>
                    <a:lnTo>
                      <a:pt x="1865" y="13925"/>
                    </a:lnTo>
                    <a:lnTo>
                      <a:pt x="1907" y="15251"/>
                    </a:lnTo>
                    <a:lnTo>
                      <a:pt x="1865" y="16702"/>
                    </a:lnTo>
                    <a:lnTo>
                      <a:pt x="1741" y="18484"/>
                    </a:lnTo>
                    <a:lnTo>
                      <a:pt x="15293" y="18816"/>
                    </a:lnTo>
                    <a:lnTo>
                      <a:pt x="15417" y="17779"/>
                    </a:lnTo>
                    <a:lnTo>
                      <a:pt x="15542" y="16785"/>
                    </a:lnTo>
                    <a:lnTo>
                      <a:pt x="15749" y="15790"/>
                    </a:lnTo>
                    <a:lnTo>
                      <a:pt x="15997" y="14837"/>
                    </a:lnTo>
                    <a:lnTo>
                      <a:pt x="16246" y="13884"/>
                    </a:lnTo>
                    <a:lnTo>
                      <a:pt x="16536" y="12972"/>
                    </a:lnTo>
                    <a:lnTo>
                      <a:pt x="17158" y="11149"/>
                    </a:lnTo>
                    <a:lnTo>
                      <a:pt x="17697" y="9367"/>
                    </a:lnTo>
                    <a:lnTo>
                      <a:pt x="17987" y="8455"/>
                    </a:lnTo>
                    <a:lnTo>
                      <a:pt x="18194" y="7543"/>
                    </a:lnTo>
                    <a:lnTo>
                      <a:pt x="18360" y="6590"/>
                    </a:lnTo>
                    <a:lnTo>
                      <a:pt x="18443" y="5678"/>
                    </a:lnTo>
                    <a:lnTo>
                      <a:pt x="18484" y="4683"/>
                    </a:lnTo>
                    <a:lnTo>
                      <a:pt x="18484" y="3689"/>
                    </a:lnTo>
                    <a:lnTo>
                      <a:pt x="18401" y="3192"/>
                    </a:lnTo>
                    <a:lnTo>
                      <a:pt x="18235" y="2694"/>
                    </a:lnTo>
                    <a:lnTo>
                      <a:pt x="18028" y="2280"/>
                    </a:lnTo>
                    <a:lnTo>
                      <a:pt x="17779" y="1865"/>
                    </a:lnTo>
                    <a:lnTo>
                      <a:pt x="17448" y="1534"/>
                    </a:lnTo>
                    <a:lnTo>
                      <a:pt x="17075" y="1244"/>
                    </a:lnTo>
                    <a:lnTo>
                      <a:pt x="16661" y="1036"/>
                    </a:lnTo>
                    <a:lnTo>
                      <a:pt x="16163" y="871"/>
                    </a:lnTo>
                    <a:lnTo>
                      <a:pt x="14215" y="539"/>
                    </a:lnTo>
                    <a:lnTo>
                      <a:pt x="13179" y="373"/>
                    </a:lnTo>
                    <a:lnTo>
                      <a:pt x="12102" y="208"/>
                    </a:lnTo>
                    <a:lnTo>
                      <a:pt x="10444" y="83"/>
                    </a:lnTo>
                    <a:lnTo>
                      <a:pt x="878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572025" y="2245675"/>
                <a:ext cx="462100" cy="470400"/>
              </a:xfrm>
              <a:custGeom>
                <a:avLst/>
                <a:gdLst/>
                <a:ahLst/>
                <a:cxnLst/>
                <a:rect l="l" t="t" r="r" b="b"/>
                <a:pathLst>
                  <a:path w="18484" h="18816" fill="none" extrusionOk="0">
                    <a:moveTo>
                      <a:pt x="18484" y="3689"/>
                    </a:moveTo>
                    <a:lnTo>
                      <a:pt x="18484" y="3689"/>
                    </a:lnTo>
                    <a:lnTo>
                      <a:pt x="18484" y="4683"/>
                    </a:lnTo>
                    <a:lnTo>
                      <a:pt x="18443" y="5678"/>
                    </a:lnTo>
                    <a:lnTo>
                      <a:pt x="18360" y="6590"/>
                    </a:lnTo>
                    <a:lnTo>
                      <a:pt x="18194" y="7543"/>
                    </a:lnTo>
                    <a:lnTo>
                      <a:pt x="17987" y="8455"/>
                    </a:lnTo>
                    <a:lnTo>
                      <a:pt x="17697" y="9367"/>
                    </a:lnTo>
                    <a:lnTo>
                      <a:pt x="17158" y="11149"/>
                    </a:lnTo>
                    <a:lnTo>
                      <a:pt x="16536" y="12972"/>
                    </a:lnTo>
                    <a:lnTo>
                      <a:pt x="16246" y="13884"/>
                    </a:lnTo>
                    <a:lnTo>
                      <a:pt x="15997" y="14837"/>
                    </a:lnTo>
                    <a:lnTo>
                      <a:pt x="15749" y="15790"/>
                    </a:lnTo>
                    <a:lnTo>
                      <a:pt x="15542" y="16785"/>
                    </a:lnTo>
                    <a:lnTo>
                      <a:pt x="15417" y="17779"/>
                    </a:lnTo>
                    <a:lnTo>
                      <a:pt x="15293" y="18816"/>
                    </a:lnTo>
                    <a:lnTo>
                      <a:pt x="1741" y="18484"/>
                    </a:lnTo>
                    <a:lnTo>
                      <a:pt x="1741" y="18484"/>
                    </a:lnTo>
                    <a:lnTo>
                      <a:pt x="1865" y="16702"/>
                    </a:lnTo>
                    <a:lnTo>
                      <a:pt x="1907" y="15251"/>
                    </a:lnTo>
                    <a:lnTo>
                      <a:pt x="1865" y="13925"/>
                    </a:lnTo>
                    <a:lnTo>
                      <a:pt x="1741" y="12599"/>
                    </a:lnTo>
                    <a:lnTo>
                      <a:pt x="1534" y="11024"/>
                    </a:lnTo>
                    <a:lnTo>
                      <a:pt x="1161" y="9035"/>
                    </a:lnTo>
                    <a:lnTo>
                      <a:pt x="0" y="2860"/>
                    </a:lnTo>
                    <a:lnTo>
                      <a:pt x="0" y="2860"/>
                    </a:lnTo>
                    <a:lnTo>
                      <a:pt x="0" y="2404"/>
                    </a:lnTo>
                    <a:lnTo>
                      <a:pt x="42" y="1990"/>
                    </a:lnTo>
                    <a:lnTo>
                      <a:pt x="166" y="1575"/>
                    </a:lnTo>
                    <a:lnTo>
                      <a:pt x="373" y="1202"/>
                    </a:lnTo>
                    <a:lnTo>
                      <a:pt x="622" y="871"/>
                    </a:lnTo>
                    <a:lnTo>
                      <a:pt x="954" y="622"/>
                    </a:lnTo>
                    <a:lnTo>
                      <a:pt x="1368" y="415"/>
                    </a:lnTo>
                    <a:lnTo>
                      <a:pt x="1782" y="290"/>
                    </a:lnTo>
                    <a:lnTo>
                      <a:pt x="1782" y="290"/>
                    </a:lnTo>
                    <a:lnTo>
                      <a:pt x="1907" y="290"/>
                    </a:lnTo>
                    <a:lnTo>
                      <a:pt x="1907" y="290"/>
                    </a:lnTo>
                    <a:lnTo>
                      <a:pt x="3606" y="125"/>
                    </a:lnTo>
                    <a:lnTo>
                      <a:pt x="4518" y="42"/>
                    </a:lnTo>
                    <a:lnTo>
                      <a:pt x="5512" y="42"/>
                    </a:lnTo>
                    <a:lnTo>
                      <a:pt x="5512" y="42"/>
                    </a:lnTo>
                    <a:lnTo>
                      <a:pt x="7129" y="0"/>
                    </a:lnTo>
                    <a:lnTo>
                      <a:pt x="8786" y="0"/>
                    </a:lnTo>
                    <a:lnTo>
                      <a:pt x="10444" y="83"/>
                    </a:lnTo>
                    <a:lnTo>
                      <a:pt x="12102" y="208"/>
                    </a:lnTo>
                    <a:lnTo>
                      <a:pt x="12102" y="208"/>
                    </a:lnTo>
                    <a:lnTo>
                      <a:pt x="13179" y="373"/>
                    </a:lnTo>
                    <a:lnTo>
                      <a:pt x="14215" y="539"/>
                    </a:lnTo>
                    <a:lnTo>
                      <a:pt x="16163" y="871"/>
                    </a:lnTo>
                    <a:lnTo>
                      <a:pt x="16163" y="871"/>
                    </a:lnTo>
                    <a:lnTo>
                      <a:pt x="16661" y="1036"/>
                    </a:lnTo>
                    <a:lnTo>
                      <a:pt x="17075" y="1244"/>
                    </a:lnTo>
                    <a:lnTo>
                      <a:pt x="17448" y="1534"/>
                    </a:lnTo>
                    <a:lnTo>
                      <a:pt x="17779" y="1865"/>
                    </a:lnTo>
                    <a:lnTo>
                      <a:pt x="18028" y="2280"/>
                    </a:lnTo>
                    <a:lnTo>
                      <a:pt x="18235" y="2694"/>
                    </a:lnTo>
                    <a:lnTo>
                      <a:pt x="18401" y="3192"/>
                    </a:lnTo>
                    <a:lnTo>
                      <a:pt x="18484" y="36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847625" y="2360675"/>
                <a:ext cx="36275" cy="49750"/>
              </a:xfrm>
              <a:custGeom>
                <a:avLst/>
                <a:gdLst/>
                <a:ahLst/>
                <a:cxnLst/>
                <a:rect l="l" t="t" r="r" b="b"/>
                <a:pathLst>
                  <a:path w="1451" h="1990" extrusionOk="0">
                    <a:moveTo>
                      <a:pt x="498" y="1"/>
                    </a:moveTo>
                    <a:lnTo>
                      <a:pt x="332" y="83"/>
                    </a:lnTo>
                    <a:lnTo>
                      <a:pt x="249" y="166"/>
                    </a:lnTo>
                    <a:lnTo>
                      <a:pt x="125" y="291"/>
                    </a:lnTo>
                    <a:lnTo>
                      <a:pt x="83" y="456"/>
                    </a:lnTo>
                    <a:lnTo>
                      <a:pt x="0" y="622"/>
                    </a:lnTo>
                    <a:lnTo>
                      <a:pt x="0" y="788"/>
                    </a:lnTo>
                    <a:lnTo>
                      <a:pt x="0" y="995"/>
                    </a:lnTo>
                    <a:lnTo>
                      <a:pt x="42" y="1202"/>
                    </a:lnTo>
                    <a:lnTo>
                      <a:pt x="83" y="1410"/>
                    </a:lnTo>
                    <a:lnTo>
                      <a:pt x="166" y="1575"/>
                    </a:lnTo>
                    <a:lnTo>
                      <a:pt x="290" y="1700"/>
                    </a:lnTo>
                    <a:lnTo>
                      <a:pt x="415" y="1824"/>
                    </a:lnTo>
                    <a:lnTo>
                      <a:pt x="539" y="1948"/>
                    </a:lnTo>
                    <a:lnTo>
                      <a:pt x="663" y="1990"/>
                    </a:lnTo>
                    <a:lnTo>
                      <a:pt x="953" y="1990"/>
                    </a:lnTo>
                    <a:lnTo>
                      <a:pt x="1119" y="1948"/>
                    </a:lnTo>
                    <a:lnTo>
                      <a:pt x="1202" y="1824"/>
                    </a:lnTo>
                    <a:lnTo>
                      <a:pt x="1326" y="1700"/>
                    </a:lnTo>
                    <a:lnTo>
                      <a:pt x="1368" y="1575"/>
                    </a:lnTo>
                    <a:lnTo>
                      <a:pt x="1451" y="1410"/>
                    </a:lnTo>
                    <a:lnTo>
                      <a:pt x="1451" y="1202"/>
                    </a:lnTo>
                    <a:lnTo>
                      <a:pt x="1451" y="995"/>
                    </a:lnTo>
                    <a:lnTo>
                      <a:pt x="1409" y="788"/>
                    </a:lnTo>
                    <a:lnTo>
                      <a:pt x="1368" y="622"/>
                    </a:lnTo>
                    <a:lnTo>
                      <a:pt x="1285" y="456"/>
                    </a:lnTo>
                    <a:lnTo>
                      <a:pt x="1161" y="291"/>
                    </a:lnTo>
                    <a:lnTo>
                      <a:pt x="1036" y="166"/>
                    </a:lnTo>
                    <a:lnTo>
                      <a:pt x="912" y="83"/>
                    </a:lnTo>
                    <a:lnTo>
                      <a:pt x="7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4865225" y="2250850"/>
                <a:ext cx="78775" cy="133675"/>
              </a:xfrm>
              <a:custGeom>
                <a:avLst/>
                <a:gdLst/>
                <a:ahLst/>
                <a:cxnLst/>
                <a:rect l="l" t="t" r="r" b="b"/>
                <a:pathLst>
                  <a:path w="3151" h="5347" extrusionOk="0">
                    <a:moveTo>
                      <a:pt x="374" y="1"/>
                    </a:moveTo>
                    <a:lnTo>
                      <a:pt x="1" y="2902"/>
                    </a:lnTo>
                    <a:lnTo>
                      <a:pt x="374" y="2985"/>
                    </a:lnTo>
                    <a:lnTo>
                      <a:pt x="705" y="3150"/>
                    </a:lnTo>
                    <a:lnTo>
                      <a:pt x="1037" y="3357"/>
                    </a:lnTo>
                    <a:lnTo>
                      <a:pt x="1368" y="3606"/>
                    </a:lnTo>
                    <a:lnTo>
                      <a:pt x="1659" y="3938"/>
                    </a:lnTo>
                    <a:lnTo>
                      <a:pt x="1907" y="4311"/>
                    </a:lnTo>
                    <a:lnTo>
                      <a:pt x="2114" y="4808"/>
                    </a:lnTo>
                    <a:lnTo>
                      <a:pt x="2280" y="5347"/>
                    </a:lnTo>
                    <a:lnTo>
                      <a:pt x="2529" y="4974"/>
                    </a:lnTo>
                    <a:lnTo>
                      <a:pt x="2736" y="4601"/>
                    </a:lnTo>
                    <a:lnTo>
                      <a:pt x="2902" y="4269"/>
                    </a:lnTo>
                    <a:lnTo>
                      <a:pt x="2985" y="3938"/>
                    </a:lnTo>
                    <a:lnTo>
                      <a:pt x="3068" y="3648"/>
                    </a:lnTo>
                    <a:lnTo>
                      <a:pt x="3150" y="3316"/>
                    </a:lnTo>
                    <a:lnTo>
                      <a:pt x="3150" y="3067"/>
                    </a:lnTo>
                    <a:lnTo>
                      <a:pt x="3150" y="2777"/>
                    </a:lnTo>
                    <a:lnTo>
                      <a:pt x="3109" y="2529"/>
                    </a:lnTo>
                    <a:lnTo>
                      <a:pt x="3068" y="2280"/>
                    </a:lnTo>
                    <a:lnTo>
                      <a:pt x="2902" y="1866"/>
                    </a:lnTo>
                    <a:lnTo>
                      <a:pt x="2653" y="1493"/>
                    </a:lnTo>
                    <a:lnTo>
                      <a:pt x="2363" y="1120"/>
                    </a:lnTo>
                    <a:lnTo>
                      <a:pt x="2031" y="829"/>
                    </a:lnTo>
                    <a:lnTo>
                      <a:pt x="1700" y="622"/>
                    </a:lnTo>
                    <a:lnTo>
                      <a:pt x="1368" y="415"/>
                    </a:lnTo>
                    <a:lnTo>
                      <a:pt x="1037" y="249"/>
                    </a:lnTo>
                    <a:lnTo>
                      <a:pt x="581" y="42"/>
                    </a:lnTo>
                    <a:lnTo>
                      <a:pt x="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4703600" y="2245675"/>
                <a:ext cx="122275" cy="138850"/>
              </a:xfrm>
              <a:custGeom>
                <a:avLst/>
                <a:gdLst/>
                <a:ahLst/>
                <a:cxnLst/>
                <a:rect l="l" t="t" r="r" b="b"/>
                <a:pathLst>
                  <a:path w="4891" h="5554" extrusionOk="0">
                    <a:moveTo>
                      <a:pt x="249" y="0"/>
                    </a:moveTo>
                    <a:lnTo>
                      <a:pt x="208" y="83"/>
                    </a:lnTo>
                    <a:lnTo>
                      <a:pt x="84" y="332"/>
                    </a:lnTo>
                    <a:lnTo>
                      <a:pt x="1" y="705"/>
                    </a:lnTo>
                    <a:lnTo>
                      <a:pt x="1" y="995"/>
                    </a:lnTo>
                    <a:lnTo>
                      <a:pt x="1" y="1327"/>
                    </a:lnTo>
                    <a:lnTo>
                      <a:pt x="42" y="1658"/>
                    </a:lnTo>
                    <a:lnTo>
                      <a:pt x="125" y="2073"/>
                    </a:lnTo>
                    <a:lnTo>
                      <a:pt x="249" y="2528"/>
                    </a:lnTo>
                    <a:lnTo>
                      <a:pt x="457" y="3026"/>
                    </a:lnTo>
                    <a:lnTo>
                      <a:pt x="705" y="3564"/>
                    </a:lnTo>
                    <a:lnTo>
                      <a:pt x="1078" y="4186"/>
                    </a:lnTo>
                    <a:lnTo>
                      <a:pt x="1493" y="4849"/>
                    </a:lnTo>
                    <a:lnTo>
                      <a:pt x="1990" y="5554"/>
                    </a:lnTo>
                    <a:lnTo>
                      <a:pt x="1990" y="5512"/>
                    </a:lnTo>
                    <a:lnTo>
                      <a:pt x="2031" y="5264"/>
                    </a:lnTo>
                    <a:lnTo>
                      <a:pt x="2114" y="5015"/>
                    </a:lnTo>
                    <a:lnTo>
                      <a:pt x="2197" y="4766"/>
                    </a:lnTo>
                    <a:lnTo>
                      <a:pt x="2321" y="4559"/>
                    </a:lnTo>
                    <a:lnTo>
                      <a:pt x="2612" y="4145"/>
                    </a:lnTo>
                    <a:lnTo>
                      <a:pt x="2985" y="3813"/>
                    </a:lnTo>
                    <a:lnTo>
                      <a:pt x="3399" y="3564"/>
                    </a:lnTo>
                    <a:lnTo>
                      <a:pt x="3855" y="3399"/>
                    </a:lnTo>
                    <a:lnTo>
                      <a:pt x="4104" y="3316"/>
                    </a:lnTo>
                    <a:lnTo>
                      <a:pt x="4352" y="3274"/>
                    </a:lnTo>
                    <a:lnTo>
                      <a:pt x="4601" y="3274"/>
                    </a:lnTo>
                    <a:lnTo>
                      <a:pt x="4891" y="3316"/>
                    </a:lnTo>
                    <a:lnTo>
                      <a:pt x="4891" y="3316"/>
                    </a:lnTo>
                    <a:lnTo>
                      <a:pt x="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4709825" y="2061250"/>
                <a:ext cx="168900" cy="276650"/>
              </a:xfrm>
              <a:custGeom>
                <a:avLst/>
                <a:gdLst/>
                <a:ahLst/>
                <a:cxnLst/>
                <a:rect l="l" t="t" r="r" b="b"/>
                <a:pathLst>
                  <a:path w="6756" h="11066" extrusionOk="0">
                    <a:moveTo>
                      <a:pt x="871" y="1"/>
                    </a:move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6051" y="10693"/>
                    </a:lnTo>
                    <a:lnTo>
                      <a:pt x="6300" y="10320"/>
                    </a:lnTo>
                    <a:lnTo>
                      <a:pt x="6507" y="9905"/>
                    </a:lnTo>
                    <a:lnTo>
                      <a:pt x="6673" y="9450"/>
                    </a:lnTo>
                    <a:lnTo>
                      <a:pt x="6714" y="8994"/>
                    </a:lnTo>
                    <a:lnTo>
                      <a:pt x="6756" y="8496"/>
                    </a:lnTo>
                    <a:lnTo>
                      <a:pt x="6714" y="8040"/>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4709825" y="2061250"/>
                <a:ext cx="168900" cy="276650"/>
              </a:xfrm>
              <a:custGeom>
                <a:avLst/>
                <a:gdLst/>
                <a:ahLst/>
                <a:cxnLst/>
                <a:rect l="l" t="t" r="r" b="b"/>
                <a:pathLst>
                  <a:path w="6756" h="11066" fill="none" extrusionOk="0">
                    <a:moveTo>
                      <a:pt x="871" y="1"/>
                    </a:moveTo>
                    <a:lnTo>
                      <a:pt x="871" y="1"/>
                    </a:ln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5761" y="11066"/>
                    </a:lnTo>
                    <a:lnTo>
                      <a:pt x="6051" y="10693"/>
                    </a:lnTo>
                    <a:lnTo>
                      <a:pt x="6300" y="10320"/>
                    </a:lnTo>
                    <a:lnTo>
                      <a:pt x="6507" y="9905"/>
                    </a:lnTo>
                    <a:lnTo>
                      <a:pt x="6673" y="9450"/>
                    </a:lnTo>
                    <a:lnTo>
                      <a:pt x="6714" y="8994"/>
                    </a:lnTo>
                    <a:lnTo>
                      <a:pt x="6756" y="8496"/>
                    </a:lnTo>
                    <a:lnTo>
                      <a:pt x="6714" y="8040"/>
                    </a:lnTo>
                    <a:lnTo>
                      <a:pt x="6590" y="7585"/>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4802025" y="2124450"/>
                <a:ext cx="28000" cy="54950"/>
              </a:xfrm>
              <a:custGeom>
                <a:avLst/>
                <a:gdLst/>
                <a:ahLst/>
                <a:cxnLst/>
                <a:rect l="l" t="t" r="r" b="b"/>
                <a:pathLst>
                  <a:path w="1120" h="2198" extrusionOk="0">
                    <a:moveTo>
                      <a:pt x="954" y="1741"/>
                    </a:moveTo>
                    <a:lnTo>
                      <a:pt x="954" y="1741"/>
                    </a:lnTo>
                    <a:lnTo>
                      <a:pt x="871" y="2197"/>
                    </a:lnTo>
                    <a:lnTo>
                      <a:pt x="871" y="2197"/>
                    </a:lnTo>
                    <a:lnTo>
                      <a:pt x="871" y="2197"/>
                    </a:lnTo>
                    <a:lnTo>
                      <a:pt x="871" y="2197"/>
                    </a:lnTo>
                    <a:lnTo>
                      <a:pt x="954" y="1741"/>
                    </a:lnTo>
                    <a:close/>
                    <a:moveTo>
                      <a:pt x="1" y="1"/>
                    </a:moveTo>
                    <a:lnTo>
                      <a:pt x="1120" y="1037"/>
                    </a:lnTo>
                    <a:lnTo>
                      <a:pt x="1120" y="1037"/>
                    </a:lnTo>
                    <a:lnTo>
                      <a:pt x="1120" y="1037"/>
                    </a:lnTo>
                    <a:lnTo>
                      <a:pt x="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4823800" y="2167975"/>
                <a:ext cx="2075" cy="11425"/>
              </a:xfrm>
              <a:custGeom>
                <a:avLst/>
                <a:gdLst/>
                <a:ahLst/>
                <a:cxnLst/>
                <a:rect l="l" t="t" r="r" b="b"/>
                <a:pathLst>
                  <a:path w="83" h="457" fill="none" extrusionOk="0">
                    <a:moveTo>
                      <a:pt x="83" y="0"/>
                    </a:moveTo>
                    <a:lnTo>
                      <a:pt x="83" y="0"/>
                    </a:lnTo>
                    <a:lnTo>
                      <a:pt x="0" y="456"/>
                    </a:lnTo>
                    <a:lnTo>
                      <a:pt x="0" y="456"/>
                    </a:lnTo>
                    <a:lnTo>
                      <a:pt x="0" y="456"/>
                    </a:lnTo>
                    <a:lnTo>
                      <a:pt x="0" y="456"/>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4802025" y="2124450"/>
                <a:ext cx="28000" cy="25925"/>
              </a:xfrm>
              <a:custGeom>
                <a:avLst/>
                <a:gdLst/>
                <a:ahLst/>
                <a:cxnLst/>
                <a:rect l="l" t="t" r="r" b="b"/>
                <a:pathLst>
                  <a:path w="1120" h="1037" fill="none" extrusionOk="0">
                    <a:moveTo>
                      <a:pt x="1" y="1"/>
                    </a:moveTo>
                    <a:lnTo>
                      <a:pt x="1120" y="1037"/>
                    </a:lnTo>
                    <a:lnTo>
                      <a:pt x="1120" y="1037"/>
                    </a:lnTo>
                    <a:lnTo>
                      <a:pt x="1120" y="103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4768875" y="2097525"/>
                <a:ext cx="61150" cy="81875"/>
              </a:xfrm>
              <a:custGeom>
                <a:avLst/>
                <a:gdLst/>
                <a:ahLst/>
                <a:cxnLst/>
                <a:rect l="l" t="t" r="r" b="b"/>
                <a:pathLst>
                  <a:path w="2446" h="3275" extrusionOk="0">
                    <a:moveTo>
                      <a:pt x="83" y="0"/>
                    </a:moveTo>
                    <a:lnTo>
                      <a:pt x="42" y="290"/>
                    </a:lnTo>
                    <a:lnTo>
                      <a:pt x="1" y="580"/>
                    </a:lnTo>
                    <a:lnTo>
                      <a:pt x="1" y="870"/>
                    </a:lnTo>
                    <a:lnTo>
                      <a:pt x="1" y="1160"/>
                    </a:lnTo>
                    <a:lnTo>
                      <a:pt x="83" y="1492"/>
                    </a:lnTo>
                    <a:lnTo>
                      <a:pt x="249" y="1865"/>
                    </a:lnTo>
                    <a:lnTo>
                      <a:pt x="498" y="2197"/>
                    </a:lnTo>
                    <a:lnTo>
                      <a:pt x="788" y="2528"/>
                    </a:lnTo>
                    <a:lnTo>
                      <a:pt x="1120" y="2777"/>
                    </a:lnTo>
                    <a:lnTo>
                      <a:pt x="1493" y="3025"/>
                    </a:lnTo>
                    <a:lnTo>
                      <a:pt x="1866" y="3191"/>
                    </a:lnTo>
                    <a:lnTo>
                      <a:pt x="2197" y="3274"/>
                    </a:lnTo>
                    <a:lnTo>
                      <a:pt x="2280" y="2818"/>
                    </a:lnTo>
                    <a:lnTo>
                      <a:pt x="2446" y="2114"/>
                    </a:lnTo>
                    <a:lnTo>
                      <a:pt x="1327" y="1078"/>
                    </a:lnTo>
                    <a:lnTo>
                      <a:pt x="8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4768875" y="2097525"/>
                <a:ext cx="61150" cy="81875"/>
              </a:xfrm>
              <a:custGeom>
                <a:avLst/>
                <a:gdLst/>
                <a:ahLst/>
                <a:cxnLst/>
                <a:rect l="l" t="t" r="r" b="b"/>
                <a:pathLst>
                  <a:path w="2446" h="3275" fill="none" extrusionOk="0">
                    <a:moveTo>
                      <a:pt x="83" y="0"/>
                    </a:moveTo>
                    <a:lnTo>
                      <a:pt x="83" y="0"/>
                    </a:lnTo>
                    <a:lnTo>
                      <a:pt x="42" y="290"/>
                    </a:lnTo>
                    <a:lnTo>
                      <a:pt x="1" y="580"/>
                    </a:lnTo>
                    <a:lnTo>
                      <a:pt x="1" y="870"/>
                    </a:lnTo>
                    <a:lnTo>
                      <a:pt x="1" y="1160"/>
                    </a:lnTo>
                    <a:lnTo>
                      <a:pt x="1" y="1160"/>
                    </a:lnTo>
                    <a:lnTo>
                      <a:pt x="83" y="1492"/>
                    </a:lnTo>
                    <a:lnTo>
                      <a:pt x="249" y="1865"/>
                    </a:lnTo>
                    <a:lnTo>
                      <a:pt x="498" y="2197"/>
                    </a:lnTo>
                    <a:lnTo>
                      <a:pt x="788" y="2528"/>
                    </a:lnTo>
                    <a:lnTo>
                      <a:pt x="1120" y="2777"/>
                    </a:lnTo>
                    <a:lnTo>
                      <a:pt x="1493" y="3025"/>
                    </a:lnTo>
                    <a:lnTo>
                      <a:pt x="1866" y="3191"/>
                    </a:lnTo>
                    <a:lnTo>
                      <a:pt x="2197" y="3274"/>
                    </a:lnTo>
                    <a:lnTo>
                      <a:pt x="2197" y="3274"/>
                    </a:lnTo>
                    <a:lnTo>
                      <a:pt x="2280" y="2818"/>
                    </a:lnTo>
                    <a:lnTo>
                      <a:pt x="2280" y="2818"/>
                    </a:lnTo>
                    <a:lnTo>
                      <a:pt x="2446" y="2114"/>
                    </a:lnTo>
                    <a:lnTo>
                      <a:pt x="1327" y="1078"/>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658025" y="1832275"/>
                <a:ext cx="285975" cy="327425"/>
              </a:xfrm>
              <a:custGeom>
                <a:avLst/>
                <a:gdLst/>
                <a:ahLst/>
                <a:cxnLst/>
                <a:rect l="l" t="t" r="r" b="b"/>
                <a:pathLst>
                  <a:path w="11439" h="13097" extrusionOk="0">
                    <a:moveTo>
                      <a:pt x="4600" y="1"/>
                    </a:moveTo>
                    <a:lnTo>
                      <a:pt x="4103" y="42"/>
                    </a:lnTo>
                    <a:lnTo>
                      <a:pt x="3647" y="125"/>
                    </a:lnTo>
                    <a:lnTo>
                      <a:pt x="3191" y="291"/>
                    </a:lnTo>
                    <a:lnTo>
                      <a:pt x="2777" y="456"/>
                    </a:lnTo>
                    <a:lnTo>
                      <a:pt x="2362" y="664"/>
                    </a:lnTo>
                    <a:lnTo>
                      <a:pt x="1948" y="954"/>
                    </a:lnTo>
                    <a:lnTo>
                      <a:pt x="1616" y="1244"/>
                    </a:lnTo>
                    <a:lnTo>
                      <a:pt x="1285" y="1575"/>
                    </a:lnTo>
                    <a:lnTo>
                      <a:pt x="995" y="1907"/>
                    </a:lnTo>
                    <a:lnTo>
                      <a:pt x="705" y="2321"/>
                    </a:lnTo>
                    <a:lnTo>
                      <a:pt x="497" y="2736"/>
                    </a:lnTo>
                    <a:lnTo>
                      <a:pt x="290" y="3150"/>
                    </a:lnTo>
                    <a:lnTo>
                      <a:pt x="166" y="3606"/>
                    </a:lnTo>
                    <a:lnTo>
                      <a:pt x="83" y="4103"/>
                    </a:lnTo>
                    <a:lnTo>
                      <a:pt x="0" y="4601"/>
                    </a:lnTo>
                    <a:lnTo>
                      <a:pt x="42" y="5140"/>
                    </a:lnTo>
                    <a:lnTo>
                      <a:pt x="83" y="5720"/>
                    </a:lnTo>
                    <a:lnTo>
                      <a:pt x="207" y="6259"/>
                    </a:lnTo>
                    <a:lnTo>
                      <a:pt x="415" y="6756"/>
                    </a:lnTo>
                    <a:lnTo>
                      <a:pt x="1326" y="8911"/>
                    </a:lnTo>
                    <a:lnTo>
                      <a:pt x="1741" y="9740"/>
                    </a:lnTo>
                    <a:lnTo>
                      <a:pt x="2197" y="10486"/>
                    </a:lnTo>
                    <a:lnTo>
                      <a:pt x="2404" y="10817"/>
                    </a:lnTo>
                    <a:lnTo>
                      <a:pt x="2653" y="11107"/>
                    </a:lnTo>
                    <a:lnTo>
                      <a:pt x="2901" y="11397"/>
                    </a:lnTo>
                    <a:lnTo>
                      <a:pt x="3191" y="11646"/>
                    </a:lnTo>
                    <a:lnTo>
                      <a:pt x="3523" y="11895"/>
                    </a:lnTo>
                    <a:lnTo>
                      <a:pt x="3854" y="12143"/>
                    </a:lnTo>
                    <a:lnTo>
                      <a:pt x="4227" y="12351"/>
                    </a:lnTo>
                    <a:lnTo>
                      <a:pt x="4642" y="12558"/>
                    </a:lnTo>
                    <a:lnTo>
                      <a:pt x="5263" y="12848"/>
                    </a:lnTo>
                    <a:lnTo>
                      <a:pt x="5927" y="13014"/>
                    </a:lnTo>
                    <a:lnTo>
                      <a:pt x="6548" y="13097"/>
                    </a:lnTo>
                    <a:lnTo>
                      <a:pt x="7211" y="13097"/>
                    </a:lnTo>
                    <a:lnTo>
                      <a:pt x="7791" y="13014"/>
                    </a:lnTo>
                    <a:lnTo>
                      <a:pt x="8372" y="12889"/>
                    </a:lnTo>
                    <a:lnTo>
                      <a:pt x="8952" y="12641"/>
                    </a:lnTo>
                    <a:lnTo>
                      <a:pt x="9449" y="12351"/>
                    </a:lnTo>
                    <a:lnTo>
                      <a:pt x="9905" y="12019"/>
                    </a:lnTo>
                    <a:lnTo>
                      <a:pt x="10319" y="11605"/>
                    </a:lnTo>
                    <a:lnTo>
                      <a:pt x="10692" y="11149"/>
                    </a:lnTo>
                    <a:lnTo>
                      <a:pt x="10983" y="10651"/>
                    </a:lnTo>
                    <a:lnTo>
                      <a:pt x="11231" y="10113"/>
                    </a:lnTo>
                    <a:lnTo>
                      <a:pt x="11356" y="9491"/>
                    </a:lnTo>
                    <a:lnTo>
                      <a:pt x="11438" y="8869"/>
                    </a:lnTo>
                    <a:lnTo>
                      <a:pt x="11397" y="8206"/>
                    </a:lnTo>
                    <a:lnTo>
                      <a:pt x="11314" y="7585"/>
                    </a:lnTo>
                    <a:lnTo>
                      <a:pt x="11190" y="6922"/>
                    </a:lnTo>
                    <a:lnTo>
                      <a:pt x="11024" y="6259"/>
                    </a:lnTo>
                    <a:lnTo>
                      <a:pt x="10775" y="5554"/>
                    </a:lnTo>
                    <a:lnTo>
                      <a:pt x="10527" y="4891"/>
                    </a:lnTo>
                    <a:lnTo>
                      <a:pt x="10237" y="4228"/>
                    </a:lnTo>
                    <a:lnTo>
                      <a:pt x="9905" y="3565"/>
                    </a:lnTo>
                    <a:lnTo>
                      <a:pt x="9532" y="2943"/>
                    </a:lnTo>
                    <a:lnTo>
                      <a:pt x="9118" y="2363"/>
                    </a:lnTo>
                    <a:lnTo>
                      <a:pt x="8662" y="1783"/>
                    </a:lnTo>
                    <a:lnTo>
                      <a:pt x="8164" y="1327"/>
                    </a:lnTo>
                    <a:lnTo>
                      <a:pt x="7626" y="871"/>
                    </a:lnTo>
                    <a:lnTo>
                      <a:pt x="7045" y="539"/>
                    </a:lnTo>
                    <a:lnTo>
                      <a:pt x="6424" y="249"/>
                    </a:lnTo>
                    <a:lnTo>
                      <a:pt x="6092" y="166"/>
                    </a:lnTo>
                    <a:lnTo>
                      <a:pt x="5761" y="84"/>
                    </a:lnTo>
                    <a:lnTo>
                      <a:pt x="542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658025" y="1775300"/>
                <a:ext cx="229000" cy="160600"/>
              </a:xfrm>
              <a:custGeom>
                <a:avLst/>
                <a:gdLst/>
                <a:ahLst/>
                <a:cxnLst/>
                <a:rect l="l" t="t" r="r" b="b"/>
                <a:pathLst>
                  <a:path w="9160" h="6424" extrusionOk="0">
                    <a:moveTo>
                      <a:pt x="6382" y="0"/>
                    </a:moveTo>
                    <a:lnTo>
                      <a:pt x="6009" y="42"/>
                    </a:lnTo>
                    <a:lnTo>
                      <a:pt x="5636" y="125"/>
                    </a:lnTo>
                    <a:lnTo>
                      <a:pt x="5263" y="249"/>
                    </a:lnTo>
                    <a:lnTo>
                      <a:pt x="4849" y="373"/>
                    </a:lnTo>
                    <a:lnTo>
                      <a:pt x="4476" y="580"/>
                    </a:lnTo>
                    <a:lnTo>
                      <a:pt x="4062" y="788"/>
                    </a:lnTo>
                    <a:lnTo>
                      <a:pt x="3316" y="1285"/>
                    </a:lnTo>
                    <a:lnTo>
                      <a:pt x="2570" y="1865"/>
                    </a:lnTo>
                    <a:lnTo>
                      <a:pt x="1865" y="2487"/>
                    </a:lnTo>
                    <a:lnTo>
                      <a:pt x="1575" y="2860"/>
                    </a:lnTo>
                    <a:lnTo>
                      <a:pt x="1285" y="3233"/>
                    </a:lnTo>
                    <a:lnTo>
                      <a:pt x="995" y="3606"/>
                    </a:lnTo>
                    <a:lnTo>
                      <a:pt x="746" y="3979"/>
                    </a:lnTo>
                    <a:lnTo>
                      <a:pt x="539" y="4393"/>
                    </a:lnTo>
                    <a:lnTo>
                      <a:pt x="373" y="4808"/>
                    </a:lnTo>
                    <a:lnTo>
                      <a:pt x="207" y="5222"/>
                    </a:lnTo>
                    <a:lnTo>
                      <a:pt x="83" y="5595"/>
                    </a:lnTo>
                    <a:lnTo>
                      <a:pt x="42" y="6009"/>
                    </a:lnTo>
                    <a:lnTo>
                      <a:pt x="0" y="6424"/>
                    </a:lnTo>
                    <a:lnTo>
                      <a:pt x="870" y="6424"/>
                    </a:lnTo>
                    <a:lnTo>
                      <a:pt x="1741" y="6341"/>
                    </a:lnTo>
                    <a:lnTo>
                      <a:pt x="2611" y="6217"/>
                    </a:lnTo>
                    <a:lnTo>
                      <a:pt x="3523" y="6051"/>
                    </a:lnTo>
                    <a:lnTo>
                      <a:pt x="4393" y="5844"/>
                    </a:lnTo>
                    <a:lnTo>
                      <a:pt x="5222" y="5595"/>
                    </a:lnTo>
                    <a:lnTo>
                      <a:pt x="6009" y="5305"/>
                    </a:lnTo>
                    <a:lnTo>
                      <a:pt x="6755" y="5015"/>
                    </a:lnTo>
                    <a:lnTo>
                      <a:pt x="7418" y="4683"/>
                    </a:lnTo>
                    <a:lnTo>
                      <a:pt x="7999" y="4310"/>
                    </a:lnTo>
                    <a:lnTo>
                      <a:pt x="8496" y="3937"/>
                    </a:lnTo>
                    <a:lnTo>
                      <a:pt x="8662" y="3772"/>
                    </a:lnTo>
                    <a:lnTo>
                      <a:pt x="8828" y="3564"/>
                    </a:lnTo>
                    <a:lnTo>
                      <a:pt x="8952" y="3357"/>
                    </a:lnTo>
                    <a:lnTo>
                      <a:pt x="9076" y="3150"/>
                    </a:lnTo>
                    <a:lnTo>
                      <a:pt x="9118" y="2943"/>
                    </a:lnTo>
                    <a:lnTo>
                      <a:pt x="9159" y="2735"/>
                    </a:lnTo>
                    <a:lnTo>
                      <a:pt x="9118" y="2528"/>
                    </a:lnTo>
                    <a:lnTo>
                      <a:pt x="9076" y="2280"/>
                    </a:lnTo>
                    <a:lnTo>
                      <a:pt x="8952" y="2072"/>
                    </a:lnTo>
                    <a:lnTo>
                      <a:pt x="8828" y="1865"/>
                    </a:lnTo>
                    <a:lnTo>
                      <a:pt x="8703" y="1451"/>
                    </a:lnTo>
                    <a:lnTo>
                      <a:pt x="8579" y="1119"/>
                    </a:lnTo>
                    <a:lnTo>
                      <a:pt x="8372" y="788"/>
                    </a:lnTo>
                    <a:lnTo>
                      <a:pt x="8164" y="539"/>
                    </a:lnTo>
                    <a:lnTo>
                      <a:pt x="7916" y="332"/>
                    </a:lnTo>
                    <a:lnTo>
                      <a:pt x="7667" y="207"/>
                    </a:lnTo>
                    <a:lnTo>
                      <a:pt x="7377" y="83"/>
                    </a:lnTo>
                    <a:lnTo>
                      <a:pt x="70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4639375" y="1916200"/>
                <a:ext cx="84975" cy="138850"/>
              </a:xfrm>
              <a:custGeom>
                <a:avLst/>
                <a:gdLst/>
                <a:ahLst/>
                <a:cxnLst/>
                <a:rect l="l" t="t" r="r" b="b"/>
                <a:pathLst>
                  <a:path w="3399" h="5554" extrusionOk="0">
                    <a:moveTo>
                      <a:pt x="1036" y="1"/>
                    </a:moveTo>
                    <a:lnTo>
                      <a:pt x="705" y="42"/>
                    </a:lnTo>
                    <a:lnTo>
                      <a:pt x="456" y="208"/>
                    </a:lnTo>
                    <a:lnTo>
                      <a:pt x="249" y="373"/>
                    </a:lnTo>
                    <a:lnTo>
                      <a:pt x="125" y="664"/>
                    </a:lnTo>
                    <a:lnTo>
                      <a:pt x="42" y="954"/>
                    </a:lnTo>
                    <a:lnTo>
                      <a:pt x="0" y="1327"/>
                    </a:lnTo>
                    <a:lnTo>
                      <a:pt x="0" y="1741"/>
                    </a:lnTo>
                    <a:lnTo>
                      <a:pt x="42" y="2197"/>
                    </a:lnTo>
                    <a:lnTo>
                      <a:pt x="166" y="2653"/>
                    </a:lnTo>
                    <a:lnTo>
                      <a:pt x="332" y="3150"/>
                    </a:lnTo>
                    <a:lnTo>
                      <a:pt x="539" y="3647"/>
                    </a:lnTo>
                    <a:lnTo>
                      <a:pt x="746" y="4145"/>
                    </a:lnTo>
                    <a:lnTo>
                      <a:pt x="1036" y="4601"/>
                    </a:lnTo>
                    <a:lnTo>
                      <a:pt x="1368" y="5098"/>
                    </a:lnTo>
                    <a:lnTo>
                      <a:pt x="1699" y="5554"/>
                    </a:lnTo>
                    <a:lnTo>
                      <a:pt x="2072" y="5430"/>
                    </a:lnTo>
                    <a:lnTo>
                      <a:pt x="2362" y="5222"/>
                    </a:lnTo>
                    <a:lnTo>
                      <a:pt x="2653" y="4974"/>
                    </a:lnTo>
                    <a:lnTo>
                      <a:pt x="2901" y="4642"/>
                    </a:lnTo>
                    <a:lnTo>
                      <a:pt x="3067" y="4352"/>
                    </a:lnTo>
                    <a:lnTo>
                      <a:pt x="3233" y="3979"/>
                    </a:lnTo>
                    <a:lnTo>
                      <a:pt x="3316" y="3606"/>
                    </a:lnTo>
                    <a:lnTo>
                      <a:pt x="3399" y="3192"/>
                    </a:lnTo>
                    <a:lnTo>
                      <a:pt x="3399" y="2777"/>
                    </a:lnTo>
                    <a:lnTo>
                      <a:pt x="3316" y="2363"/>
                    </a:lnTo>
                    <a:lnTo>
                      <a:pt x="3191" y="1948"/>
                    </a:lnTo>
                    <a:lnTo>
                      <a:pt x="2984" y="1534"/>
                    </a:lnTo>
                    <a:lnTo>
                      <a:pt x="2694" y="1119"/>
                    </a:lnTo>
                    <a:lnTo>
                      <a:pt x="2362" y="746"/>
                    </a:lnTo>
                    <a:lnTo>
                      <a:pt x="1948" y="373"/>
                    </a:lnTo>
                    <a:lnTo>
                      <a:pt x="1409" y="42"/>
                    </a:lnTo>
                    <a:lnTo>
                      <a:pt x="10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4810325" y="2032250"/>
                <a:ext cx="95350" cy="37325"/>
              </a:xfrm>
              <a:custGeom>
                <a:avLst/>
                <a:gdLst/>
                <a:ahLst/>
                <a:cxnLst/>
                <a:rect l="l" t="t" r="r" b="b"/>
                <a:pathLst>
                  <a:path w="3814" h="1493" extrusionOk="0">
                    <a:moveTo>
                      <a:pt x="871" y="0"/>
                    </a:moveTo>
                    <a:lnTo>
                      <a:pt x="208" y="83"/>
                    </a:lnTo>
                    <a:lnTo>
                      <a:pt x="42" y="83"/>
                    </a:lnTo>
                    <a:lnTo>
                      <a:pt x="0" y="207"/>
                    </a:lnTo>
                    <a:lnTo>
                      <a:pt x="42" y="456"/>
                    </a:lnTo>
                    <a:lnTo>
                      <a:pt x="125" y="705"/>
                    </a:lnTo>
                    <a:lnTo>
                      <a:pt x="249" y="953"/>
                    </a:lnTo>
                    <a:lnTo>
                      <a:pt x="415" y="1119"/>
                    </a:lnTo>
                    <a:lnTo>
                      <a:pt x="622" y="1285"/>
                    </a:lnTo>
                    <a:lnTo>
                      <a:pt x="829" y="1409"/>
                    </a:lnTo>
                    <a:lnTo>
                      <a:pt x="1078" y="1492"/>
                    </a:lnTo>
                    <a:lnTo>
                      <a:pt x="1865" y="1492"/>
                    </a:lnTo>
                    <a:lnTo>
                      <a:pt x="2280" y="1451"/>
                    </a:lnTo>
                    <a:lnTo>
                      <a:pt x="2653" y="1326"/>
                    </a:lnTo>
                    <a:lnTo>
                      <a:pt x="2984" y="1161"/>
                    </a:lnTo>
                    <a:lnTo>
                      <a:pt x="3233" y="912"/>
                    </a:lnTo>
                    <a:lnTo>
                      <a:pt x="3482" y="663"/>
                    </a:lnTo>
                    <a:lnTo>
                      <a:pt x="3647" y="373"/>
                    </a:lnTo>
                    <a:lnTo>
                      <a:pt x="3813" y="83"/>
                    </a:lnTo>
                    <a:lnTo>
                      <a:pt x="20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4819650" y="2046750"/>
                <a:ext cx="61150" cy="16600"/>
              </a:xfrm>
              <a:custGeom>
                <a:avLst/>
                <a:gdLst/>
                <a:ahLst/>
                <a:cxnLst/>
                <a:rect l="l" t="t" r="r" b="b"/>
                <a:pathLst>
                  <a:path w="2446" h="664" extrusionOk="0">
                    <a:moveTo>
                      <a:pt x="1161" y="0"/>
                    </a:moveTo>
                    <a:lnTo>
                      <a:pt x="746" y="42"/>
                    </a:lnTo>
                    <a:lnTo>
                      <a:pt x="373" y="166"/>
                    </a:lnTo>
                    <a:lnTo>
                      <a:pt x="0" y="332"/>
                    </a:lnTo>
                    <a:lnTo>
                      <a:pt x="166" y="498"/>
                    </a:lnTo>
                    <a:lnTo>
                      <a:pt x="415" y="581"/>
                    </a:lnTo>
                    <a:lnTo>
                      <a:pt x="622" y="622"/>
                    </a:lnTo>
                    <a:lnTo>
                      <a:pt x="871" y="663"/>
                    </a:lnTo>
                    <a:lnTo>
                      <a:pt x="1285" y="663"/>
                    </a:lnTo>
                    <a:lnTo>
                      <a:pt x="1699" y="622"/>
                    </a:lnTo>
                    <a:lnTo>
                      <a:pt x="2072" y="498"/>
                    </a:lnTo>
                    <a:lnTo>
                      <a:pt x="2445" y="332"/>
                    </a:lnTo>
                    <a:lnTo>
                      <a:pt x="2238" y="208"/>
                    </a:lnTo>
                    <a:lnTo>
                      <a:pt x="2031" y="83"/>
                    </a:lnTo>
                    <a:lnTo>
                      <a:pt x="1782" y="42"/>
                    </a:lnTo>
                    <a:lnTo>
                      <a:pt x="1575"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814475" y="2032250"/>
                <a:ext cx="88075" cy="13475"/>
              </a:xfrm>
              <a:custGeom>
                <a:avLst/>
                <a:gdLst/>
                <a:ahLst/>
                <a:cxnLst/>
                <a:rect l="l" t="t" r="r" b="b"/>
                <a:pathLst>
                  <a:path w="3523" h="539" extrusionOk="0">
                    <a:moveTo>
                      <a:pt x="870" y="0"/>
                    </a:moveTo>
                    <a:lnTo>
                      <a:pt x="0" y="83"/>
                    </a:lnTo>
                    <a:lnTo>
                      <a:pt x="0" y="166"/>
                    </a:lnTo>
                    <a:lnTo>
                      <a:pt x="42" y="290"/>
                    </a:lnTo>
                    <a:lnTo>
                      <a:pt x="166" y="373"/>
                    </a:lnTo>
                    <a:lnTo>
                      <a:pt x="332" y="456"/>
                    </a:lnTo>
                    <a:lnTo>
                      <a:pt x="870" y="497"/>
                    </a:lnTo>
                    <a:lnTo>
                      <a:pt x="1451" y="539"/>
                    </a:lnTo>
                    <a:lnTo>
                      <a:pt x="2031" y="539"/>
                    </a:lnTo>
                    <a:lnTo>
                      <a:pt x="2570" y="497"/>
                    </a:lnTo>
                    <a:lnTo>
                      <a:pt x="2860" y="456"/>
                    </a:lnTo>
                    <a:lnTo>
                      <a:pt x="3108" y="373"/>
                    </a:lnTo>
                    <a:lnTo>
                      <a:pt x="3316" y="249"/>
                    </a:lnTo>
                    <a:lnTo>
                      <a:pt x="3523" y="42"/>
                    </a:lnTo>
                    <a:lnTo>
                      <a:pt x="26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801000" y="1960750"/>
                <a:ext cx="18675" cy="25925"/>
              </a:xfrm>
              <a:custGeom>
                <a:avLst/>
                <a:gdLst/>
                <a:ahLst/>
                <a:cxnLst/>
                <a:rect l="l" t="t" r="r" b="b"/>
                <a:pathLst>
                  <a:path w="747" h="1037" extrusionOk="0">
                    <a:moveTo>
                      <a:pt x="208" y="1"/>
                    </a:moveTo>
                    <a:lnTo>
                      <a:pt x="83" y="83"/>
                    </a:lnTo>
                    <a:lnTo>
                      <a:pt x="42" y="249"/>
                    </a:lnTo>
                    <a:lnTo>
                      <a:pt x="0" y="415"/>
                    </a:lnTo>
                    <a:lnTo>
                      <a:pt x="42" y="622"/>
                    </a:lnTo>
                    <a:lnTo>
                      <a:pt x="166" y="829"/>
                    </a:lnTo>
                    <a:lnTo>
                      <a:pt x="290" y="954"/>
                    </a:lnTo>
                    <a:lnTo>
                      <a:pt x="415" y="1037"/>
                    </a:lnTo>
                    <a:lnTo>
                      <a:pt x="539" y="1037"/>
                    </a:lnTo>
                    <a:lnTo>
                      <a:pt x="663" y="954"/>
                    </a:lnTo>
                    <a:lnTo>
                      <a:pt x="746" y="788"/>
                    </a:lnTo>
                    <a:lnTo>
                      <a:pt x="746" y="622"/>
                    </a:lnTo>
                    <a:lnTo>
                      <a:pt x="705" y="415"/>
                    </a:lnTo>
                    <a:lnTo>
                      <a:pt x="622" y="249"/>
                    </a:lnTo>
                    <a:lnTo>
                      <a:pt x="498" y="83"/>
                    </a:lnTo>
                    <a:lnTo>
                      <a:pt x="332" y="42"/>
                    </a:lnTo>
                    <a:lnTo>
                      <a:pt x="2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4888025" y="1930700"/>
                <a:ext cx="18675" cy="24900"/>
              </a:xfrm>
              <a:custGeom>
                <a:avLst/>
                <a:gdLst/>
                <a:ahLst/>
                <a:cxnLst/>
                <a:rect l="l" t="t" r="r" b="b"/>
                <a:pathLst>
                  <a:path w="747" h="996" extrusionOk="0">
                    <a:moveTo>
                      <a:pt x="208" y="1"/>
                    </a:moveTo>
                    <a:lnTo>
                      <a:pt x="83" y="84"/>
                    </a:lnTo>
                    <a:lnTo>
                      <a:pt x="42" y="208"/>
                    </a:lnTo>
                    <a:lnTo>
                      <a:pt x="1" y="415"/>
                    </a:lnTo>
                    <a:lnTo>
                      <a:pt x="42" y="622"/>
                    </a:lnTo>
                    <a:lnTo>
                      <a:pt x="166" y="788"/>
                    </a:lnTo>
                    <a:lnTo>
                      <a:pt x="291" y="912"/>
                    </a:lnTo>
                    <a:lnTo>
                      <a:pt x="415" y="995"/>
                    </a:lnTo>
                    <a:lnTo>
                      <a:pt x="539" y="995"/>
                    </a:lnTo>
                    <a:lnTo>
                      <a:pt x="664" y="912"/>
                    </a:lnTo>
                    <a:lnTo>
                      <a:pt x="747" y="788"/>
                    </a:lnTo>
                    <a:lnTo>
                      <a:pt x="747" y="581"/>
                    </a:lnTo>
                    <a:lnTo>
                      <a:pt x="705" y="374"/>
                    </a:lnTo>
                    <a:lnTo>
                      <a:pt x="622" y="208"/>
                    </a:lnTo>
                    <a:lnTo>
                      <a:pt x="498" y="84"/>
                    </a:lnTo>
                    <a:lnTo>
                      <a:pt x="3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891125" y="1921375"/>
                <a:ext cx="14550" cy="11425"/>
              </a:xfrm>
              <a:custGeom>
                <a:avLst/>
                <a:gdLst/>
                <a:ahLst/>
                <a:cxnLst/>
                <a:rect l="l" t="t" r="r" b="b"/>
                <a:pathLst>
                  <a:path w="582" h="457" extrusionOk="0">
                    <a:moveTo>
                      <a:pt x="581" y="1"/>
                    </a:moveTo>
                    <a:lnTo>
                      <a:pt x="1" y="415"/>
                    </a:lnTo>
                    <a:lnTo>
                      <a:pt x="167" y="457"/>
                    </a:lnTo>
                    <a:lnTo>
                      <a:pt x="291" y="457"/>
                    </a:lnTo>
                    <a:lnTo>
                      <a:pt x="374" y="374"/>
                    </a:lnTo>
                    <a:lnTo>
                      <a:pt x="457" y="291"/>
                    </a:lnTo>
                    <a:lnTo>
                      <a:pt x="581" y="84"/>
                    </a:lnTo>
                    <a:lnTo>
                      <a:pt x="5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4864200" y="1962825"/>
                <a:ext cx="39400" cy="47675"/>
              </a:xfrm>
              <a:custGeom>
                <a:avLst/>
                <a:gdLst/>
                <a:ahLst/>
                <a:cxnLst/>
                <a:rect l="l" t="t" r="r" b="b"/>
                <a:pathLst>
                  <a:path w="1576" h="1907" extrusionOk="0">
                    <a:moveTo>
                      <a:pt x="0" y="0"/>
                    </a:moveTo>
                    <a:lnTo>
                      <a:pt x="705" y="1907"/>
                    </a:lnTo>
                    <a:lnTo>
                      <a:pt x="954" y="1865"/>
                    </a:lnTo>
                    <a:lnTo>
                      <a:pt x="1202" y="1741"/>
                    </a:lnTo>
                    <a:lnTo>
                      <a:pt x="1409" y="1575"/>
                    </a:lnTo>
                    <a:lnTo>
                      <a:pt x="1575" y="1368"/>
                    </a:lnTo>
                    <a:lnTo>
                      <a:pt x="1161" y="1078"/>
                    </a:lnTo>
                    <a:lnTo>
                      <a:pt x="746" y="746"/>
                    </a:lnTo>
                    <a:lnTo>
                      <a:pt x="373" y="373"/>
                    </a:lnTo>
                    <a:lnTo>
                      <a:pt x="0"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658025" y="2031200"/>
                <a:ext cx="76675" cy="70475"/>
              </a:xfrm>
              <a:custGeom>
                <a:avLst/>
                <a:gdLst/>
                <a:ahLst/>
                <a:cxnLst/>
                <a:rect l="l" t="t" r="r" b="b"/>
                <a:pathLst>
                  <a:path w="3067" h="2819" extrusionOk="0">
                    <a:moveTo>
                      <a:pt x="870" y="1"/>
                    </a:moveTo>
                    <a:lnTo>
                      <a:pt x="705" y="42"/>
                    </a:lnTo>
                    <a:lnTo>
                      <a:pt x="497" y="166"/>
                    </a:lnTo>
                    <a:lnTo>
                      <a:pt x="332" y="332"/>
                    </a:lnTo>
                    <a:lnTo>
                      <a:pt x="166" y="498"/>
                    </a:lnTo>
                    <a:lnTo>
                      <a:pt x="83" y="705"/>
                    </a:lnTo>
                    <a:lnTo>
                      <a:pt x="0" y="912"/>
                    </a:lnTo>
                    <a:lnTo>
                      <a:pt x="0" y="1161"/>
                    </a:lnTo>
                    <a:lnTo>
                      <a:pt x="42" y="1368"/>
                    </a:lnTo>
                    <a:lnTo>
                      <a:pt x="83" y="1617"/>
                    </a:lnTo>
                    <a:lnTo>
                      <a:pt x="207" y="1824"/>
                    </a:lnTo>
                    <a:lnTo>
                      <a:pt x="332" y="1990"/>
                    </a:lnTo>
                    <a:lnTo>
                      <a:pt x="539" y="2156"/>
                    </a:lnTo>
                    <a:lnTo>
                      <a:pt x="705" y="2321"/>
                    </a:lnTo>
                    <a:lnTo>
                      <a:pt x="912" y="2446"/>
                    </a:lnTo>
                    <a:lnTo>
                      <a:pt x="1161" y="2570"/>
                    </a:lnTo>
                    <a:lnTo>
                      <a:pt x="1409" y="2694"/>
                    </a:lnTo>
                    <a:lnTo>
                      <a:pt x="1658" y="2736"/>
                    </a:lnTo>
                    <a:lnTo>
                      <a:pt x="1907" y="2777"/>
                    </a:lnTo>
                    <a:lnTo>
                      <a:pt x="2155" y="2819"/>
                    </a:lnTo>
                    <a:lnTo>
                      <a:pt x="2445" y="2777"/>
                    </a:lnTo>
                    <a:lnTo>
                      <a:pt x="2694" y="2694"/>
                    </a:lnTo>
                    <a:lnTo>
                      <a:pt x="2901" y="2529"/>
                    </a:lnTo>
                    <a:lnTo>
                      <a:pt x="3026" y="2321"/>
                    </a:lnTo>
                    <a:lnTo>
                      <a:pt x="3067" y="2073"/>
                    </a:lnTo>
                    <a:lnTo>
                      <a:pt x="3067" y="1824"/>
                    </a:lnTo>
                    <a:lnTo>
                      <a:pt x="2984" y="1534"/>
                    </a:lnTo>
                    <a:lnTo>
                      <a:pt x="2860" y="1244"/>
                    </a:lnTo>
                    <a:lnTo>
                      <a:pt x="2694" y="995"/>
                    </a:lnTo>
                    <a:lnTo>
                      <a:pt x="2487" y="747"/>
                    </a:lnTo>
                    <a:lnTo>
                      <a:pt x="2238" y="498"/>
                    </a:lnTo>
                    <a:lnTo>
                      <a:pt x="1948" y="291"/>
                    </a:lnTo>
                    <a:lnTo>
                      <a:pt x="1658" y="125"/>
                    </a:lnTo>
                    <a:lnTo>
                      <a:pt x="132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756450" y="1935875"/>
                <a:ext cx="37325" cy="29050"/>
              </a:xfrm>
              <a:custGeom>
                <a:avLst/>
                <a:gdLst/>
                <a:ahLst/>
                <a:cxnLst/>
                <a:rect l="l" t="t" r="r" b="b"/>
                <a:pathLst>
                  <a:path w="1493" h="1162" extrusionOk="0">
                    <a:moveTo>
                      <a:pt x="1285" y="1"/>
                    </a:moveTo>
                    <a:lnTo>
                      <a:pt x="912" y="125"/>
                    </a:lnTo>
                    <a:lnTo>
                      <a:pt x="580" y="291"/>
                    </a:lnTo>
                    <a:lnTo>
                      <a:pt x="249" y="540"/>
                    </a:lnTo>
                    <a:lnTo>
                      <a:pt x="42" y="913"/>
                    </a:lnTo>
                    <a:lnTo>
                      <a:pt x="0" y="954"/>
                    </a:lnTo>
                    <a:lnTo>
                      <a:pt x="42" y="1037"/>
                    </a:lnTo>
                    <a:lnTo>
                      <a:pt x="42" y="1078"/>
                    </a:lnTo>
                    <a:lnTo>
                      <a:pt x="83" y="1120"/>
                    </a:lnTo>
                    <a:lnTo>
                      <a:pt x="166" y="1161"/>
                    </a:lnTo>
                    <a:lnTo>
                      <a:pt x="249" y="1120"/>
                    </a:lnTo>
                    <a:lnTo>
                      <a:pt x="290" y="1120"/>
                    </a:lnTo>
                    <a:lnTo>
                      <a:pt x="332" y="1078"/>
                    </a:lnTo>
                    <a:lnTo>
                      <a:pt x="498" y="788"/>
                    </a:lnTo>
                    <a:lnTo>
                      <a:pt x="746" y="581"/>
                    </a:lnTo>
                    <a:lnTo>
                      <a:pt x="1036" y="415"/>
                    </a:lnTo>
                    <a:lnTo>
                      <a:pt x="1326" y="332"/>
                    </a:lnTo>
                    <a:lnTo>
                      <a:pt x="1409" y="332"/>
                    </a:lnTo>
                    <a:lnTo>
                      <a:pt x="1451" y="291"/>
                    </a:lnTo>
                    <a:lnTo>
                      <a:pt x="1492" y="250"/>
                    </a:lnTo>
                    <a:lnTo>
                      <a:pt x="1492" y="167"/>
                    </a:lnTo>
                    <a:lnTo>
                      <a:pt x="1451" y="84"/>
                    </a:lnTo>
                    <a:lnTo>
                      <a:pt x="1409" y="42"/>
                    </a:lnTo>
                    <a:lnTo>
                      <a:pt x="13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4856950" y="1903775"/>
                <a:ext cx="42500" cy="15550"/>
              </a:xfrm>
              <a:custGeom>
                <a:avLst/>
                <a:gdLst/>
                <a:ahLst/>
                <a:cxnLst/>
                <a:rect l="l" t="t" r="r" b="b"/>
                <a:pathLst>
                  <a:path w="1700" h="622" extrusionOk="0">
                    <a:moveTo>
                      <a:pt x="1161" y="0"/>
                    </a:moveTo>
                    <a:lnTo>
                      <a:pt x="788" y="42"/>
                    </a:lnTo>
                    <a:lnTo>
                      <a:pt x="373" y="125"/>
                    </a:lnTo>
                    <a:lnTo>
                      <a:pt x="42" y="332"/>
                    </a:lnTo>
                    <a:lnTo>
                      <a:pt x="0" y="373"/>
                    </a:lnTo>
                    <a:lnTo>
                      <a:pt x="0" y="456"/>
                    </a:lnTo>
                    <a:lnTo>
                      <a:pt x="0" y="498"/>
                    </a:lnTo>
                    <a:lnTo>
                      <a:pt x="42" y="580"/>
                    </a:lnTo>
                    <a:lnTo>
                      <a:pt x="125" y="622"/>
                    </a:lnTo>
                    <a:lnTo>
                      <a:pt x="249" y="580"/>
                    </a:lnTo>
                    <a:lnTo>
                      <a:pt x="539" y="456"/>
                    </a:lnTo>
                    <a:lnTo>
                      <a:pt x="829" y="373"/>
                    </a:lnTo>
                    <a:lnTo>
                      <a:pt x="1161" y="332"/>
                    </a:lnTo>
                    <a:lnTo>
                      <a:pt x="1451" y="415"/>
                    </a:lnTo>
                    <a:lnTo>
                      <a:pt x="1617" y="415"/>
                    </a:lnTo>
                    <a:lnTo>
                      <a:pt x="1699" y="290"/>
                    </a:lnTo>
                    <a:lnTo>
                      <a:pt x="1699" y="249"/>
                    </a:lnTo>
                    <a:lnTo>
                      <a:pt x="1658" y="166"/>
                    </a:lnTo>
                    <a:lnTo>
                      <a:pt x="1617" y="125"/>
                    </a:lnTo>
                    <a:lnTo>
                      <a:pt x="1575" y="83"/>
                    </a:lnTo>
                    <a:lnTo>
                      <a:pt x="11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4804100" y="1951425"/>
                <a:ext cx="14525" cy="12450"/>
              </a:xfrm>
              <a:custGeom>
                <a:avLst/>
                <a:gdLst/>
                <a:ahLst/>
                <a:cxnLst/>
                <a:rect l="l" t="t" r="r" b="b"/>
                <a:pathLst>
                  <a:path w="581" h="498" extrusionOk="0">
                    <a:moveTo>
                      <a:pt x="581" y="1"/>
                    </a:moveTo>
                    <a:lnTo>
                      <a:pt x="1" y="456"/>
                    </a:lnTo>
                    <a:lnTo>
                      <a:pt x="166" y="498"/>
                    </a:lnTo>
                    <a:lnTo>
                      <a:pt x="291" y="456"/>
                    </a:lnTo>
                    <a:lnTo>
                      <a:pt x="374" y="415"/>
                    </a:lnTo>
                    <a:lnTo>
                      <a:pt x="457" y="291"/>
                    </a:lnTo>
                    <a:lnTo>
                      <a:pt x="581" y="125"/>
                    </a:lnTo>
                    <a:lnTo>
                      <a:pt x="5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164850" y="2786500"/>
                <a:ext cx="696250" cy="1650500"/>
              </a:xfrm>
              <a:custGeom>
                <a:avLst/>
                <a:gdLst/>
                <a:ahLst/>
                <a:cxnLst/>
                <a:rect l="l" t="t" r="r" b="b"/>
                <a:pathLst>
                  <a:path w="27850" h="66020" extrusionOk="0">
                    <a:moveTo>
                      <a:pt x="17241" y="1"/>
                    </a:moveTo>
                    <a:lnTo>
                      <a:pt x="17241" y="249"/>
                    </a:lnTo>
                    <a:lnTo>
                      <a:pt x="17241" y="1120"/>
                    </a:lnTo>
                    <a:lnTo>
                      <a:pt x="17199" y="2860"/>
                    </a:lnTo>
                    <a:lnTo>
                      <a:pt x="17033" y="5720"/>
                    </a:lnTo>
                    <a:lnTo>
                      <a:pt x="16702" y="9988"/>
                    </a:lnTo>
                    <a:lnTo>
                      <a:pt x="16122" y="15915"/>
                    </a:lnTo>
                    <a:lnTo>
                      <a:pt x="15334" y="23748"/>
                    </a:lnTo>
                    <a:lnTo>
                      <a:pt x="14257" y="33735"/>
                    </a:lnTo>
                    <a:lnTo>
                      <a:pt x="13345" y="35310"/>
                    </a:lnTo>
                    <a:lnTo>
                      <a:pt x="12475" y="36968"/>
                    </a:lnTo>
                    <a:lnTo>
                      <a:pt x="11604" y="38708"/>
                    </a:lnTo>
                    <a:lnTo>
                      <a:pt x="10693" y="40532"/>
                    </a:lnTo>
                    <a:lnTo>
                      <a:pt x="8911" y="44386"/>
                    </a:lnTo>
                    <a:lnTo>
                      <a:pt x="7087" y="48365"/>
                    </a:lnTo>
                    <a:lnTo>
                      <a:pt x="5305" y="52509"/>
                    </a:lnTo>
                    <a:lnTo>
                      <a:pt x="3523" y="56653"/>
                    </a:lnTo>
                    <a:lnTo>
                      <a:pt x="1741" y="60756"/>
                    </a:lnTo>
                    <a:lnTo>
                      <a:pt x="0" y="64776"/>
                    </a:lnTo>
                    <a:lnTo>
                      <a:pt x="2363" y="66019"/>
                    </a:lnTo>
                    <a:lnTo>
                      <a:pt x="7377" y="58808"/>
                    </a:lnTo>
                    <a:lnTo>
                      <a:pt x="9822" y="55161"/>
                    </a:lnTo>
                    <a:lnTo>
                      <a:pt x="12226" y="51473"/>
                    </a:lnTo>
                    <a:lnTo>
                      <a:pt x="13428" y="49567"/>
                    </a:lnTo>
                    <a:lnTo>
                      <a:pt x="14588" y="47660"/>
                    </a:lnTo>
                    <a:lnTo>
                      <a:pt x="15749" y="45712"/>
                    </a:lnTo>
                    <a:lnTo>
                      <a:pt x="16909" y="43723"/>
                    </a:lnTo>
                    <a:lnTo>
                      <a:pt x="18028" y="41692"/>
                    </a:lnTo>
                    <a:lnTo>
                      <a:pt x="19106" y="39620"/>
                    </a:lnTo>
                    <a:lnTo>
                      <a:pt x="20183" y="37465"/>
                    </a:lnTo>
                    <a:lnTo>
                      <a:pt x="21261" y="35269"/>
                    </a:lnTo>
                    <a:lnTo>
                      <a:pt x="22007" y="32326"/>
                    </a:lnTo>
                    <a:lnTo>
                      <a:pt x="22711" y="29301"/>
                    </a:lnTo>
                    <a:lnTo>
                      <a:pt x="23374" y="26234"/>
                    </a:lnTo>
                    <a:lnTo>
                      <a:pt x="23996" y="23209"/>
                    </a:lnTo>
                    <a:lnTo>
                      <a:pt x="24576" y="20183"/>
                    </a:lnTo>
                    <a:lnTo>
                      <a:pt x="25115" y="17282"/>
                    </a:lnTo>
                    <a:lnTo>
                      <a:pt x="26068" y="11812"/>
                    </a:lnTo>
                    <a:lnTo>
                      <a:pt x="26855" y="7046"/>
                    </a:lnTo>
                    <a:lnTo>
                      <a:pt x="27394" y="3316"/>
                    </a:lnTo>
                    <a:lnTo>
                      <a:pt x="2785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164850" y="2786500"/>
                <a:ext cx="696250" cy="1650500"/>
              </a:xfrm>
              <a:custGeom>
                <a:avLst/>
                <a:gdLst/>
                <a:ahLst/>
                <a:cxnLst/>
                <a:rect l="l" t="t" r="r" b="b"/>
                <a:pathLst>
                  <a:path w="27850" h="66020" fill="none" extrusionOk="0">
                    <a:moveTo>
                      <a:pt x="27850" y="1"/>
                    </a:moveTo>
                    <a:lnTo>
                      <a:pt x="27850" y="1"/>
                    </a:lnTo>
                    <a:lnTo>
                      <a:pt x="27394" y="3316"/>
                    </a:lnTo>
                    <a:lnTo>
                      <a:pt x="26855" y="7046"/>
                    </a:lnTo>
                    <a:lnTo>
                      <a:pt x="26068" y="11812"/>
                    </a:lnTo>
                    <a:lnTo>
                      <a:pt x="25115" y="17282"/>
                    </a:lnTo>
                    <a:lnTo>
                      <a:pt x="24576" y="20183"/>
                    </a:lnTo>
                    <a:lnTo>
                      <a:pt x="23996" y="23209"/>
                    </a:lnTo>
                    <a:lnTo>
                      <a:pt x="23374" y="26234"/>
                    </a:lnTo>
                    <a:lnTo>
                      <a:pt x="22711" y="29301"/>
                    </a:lnTo>
                    <a:lnTo>
                      <a:pt x="22007" y="32326"/>
                    </a:lnTo>
                    <a:lnTo>
                      <a:pt x="21261" y="35269"/>
                    </a:lnTo>
                    <a:lnTo>
                      <a:pt x="21261" y="35269"/>
                    </a:lnTo>
                    <a:lnTo>
                      <a:pt x="20183" y="37465"/>
                    </a:lnTo>
                    <a:lnTo>
                      <a:pt x="19106" y="39620"/>
                    </a:lnTo>
                    <a:lnTo>
                      <a:pt x="18028" y="41692"/>
                    </a:lnTo>
                    <a:lnTo>
                      <a:pt x="16909" y="43723"/>
                    </a:lnTo>
                    <a:lnTo>
                      <a:pt x="15749" y="45712"/>
                    </a:lnTo>
                    <a:lnTo>
                      <a:pt x="14588" y="47660"/>
                    </a:lnTo>
                    <a:lnTo>
                      <a:pt x="13428" y="49567"/>
                    </a:lnTo>
                    <a:lnTo>
                      <a:pt x="12226" y="51473"/>
                    </a:lnTo>
                    <a:lnTo>
                      <a:pt x="9822" y="55161"/>
                    </a:lnTo>
                    <a:lnTo>
                      <a:pt x="7377" y="58808"/>
                    </a:lnTo>
                    <a:lnTo>
                      <a:pt x="2363" y="66019"/>
                    </a:lnTo>
                    <a:lnTo>
                      <a:pt x="0" y="64776"/>
                    </a:lnTo>
                    <a:lnTo>
                      <a:pt x="0" y="64776"/>
                    </a:lnTo>
                    <a:lnTo>
                      <a:pt x="1741" y="60756"/>
                    </a:lnTo>
                    <a:lnTo>
                      <a:pt x="3523" y="56653"/>
                    </a:lnTo>
                    <a:lnTo>
                      <a:pt x="5305" y="52509"/>
                    </a:lnTo>
                    <a:lnTo>
                      <a:pt x="7087" y="48365"/>
                    </a:lnTo>
                    <a:lnTo>
                      <a:pt x="8911" y="44386"/>
                    </a:lnTo>
                    <a:lnTo>
                      <a:pt x="10693" y="40532"/>
                    </a:lnTo>
                    <a:lnTo>
                      <a:pt x="11604" y="38708"/>
                    </a:lnTo>
                    <a:lnTo>
                      <a:pt x="12475" y="36968"/>
                    </a:lnTo>
                    <a:lnTo>
                      <a:pt x="13345" y="35310"/>
                    </a:lnTo>
                    <a:lnTo>
                      <a:pt x="14257" y="33735"/>
                    </a:lnTo>
                    <a:lnTo>
                      <a:pt x="14257" y="33735"/>
                    </a:lnTo>
                    <a:lnTo>
                      <a:pt x="15334" y="23748"/>
                    </a:lnTo>
                    <a:lnTo>
                      <a:pt x="16122" y="15915"/>
                    </a:lnTo>
                    <a:lnTo>
                      <a:pt x="16702" y="9988"/>
                    </a:lnTo>
                    <a:lnTo>
                      <a:pt x="17033" y="5720"/>
                    </a:lnTo>
                    <a:lnTo>
                      <a:pt x="17199" y="2860"/>
                    </a:lnTo>
                    <a:lnTo>
                      <a:pt x="17241" y="1120"/>
                    </a:lnTo>
                    <a:lnTo>
                      <a:pt x="17241" y="249"/>
                    </a:lnTo>
                    <a:lnTo>
                      <a:pt x="17241" y="1"/>
                    </a:lnTo>
                    <a:lnTo>
                      <a:pt x="2785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4069525" y="4354075"/>
                <a:ext cx="195850" cy="289100"/>
              </a:xfrm>
              <a:custGeom>
                <a:avLst/>
                <a:gdLst/>
                <a:ahLst/>
                <a:cxnLst/>
                <a:rect l="l" t="t" r="r" b="b"/>
                <a:pathLst>
                  <a:path w="7834" h="11564" extrusionOk="0">
                    <a:moveTo>
                      <a:pt x="4518" y="1"/>
                    </a:moveTo>
                    <a:lnTo>
                      <a:pt x="4393" y="42"/>
                    </a:lnTo>
                    <a:lnTo>
                      <a:pt x="4311" y="125"/>
                    </a:lnTo>
                    <a:lnTo>
                      <a:pt x="4103" y="415"/>
                    </a:lnTo>
                    <a:lnTo>
                      <a:pt x="3772" y="913"/>
                    </a:lnTo>
                    <a:lnTo>
                      <a:pt x="3233" y="1824"/>
                    </a:lnTo>
                    <a:lnTo>
                      <a:pt x="2446" y="2985"/>
                    </a:lnTo>
                    <a:lnTo>
                      <a:pt x="912" y="5513"/>
                    </a:lnTo>
                    <a:lnTo>
                      <a:pt x="0" y="7088"/>
                    </a:lnTo>
                    <a:lnTo>
                      <a:pt x="291" y="7254"/>
                    </a:lnTo>
                    <a:lnTo>
                      <a:pt x="1161" y="6010"/>
                    </a:lnTo>
                    <a:lnTo>
                      <a:pt x="2114" y="4808"/>
                    </a:lnTo>
                    <a:lnTo>
                      <a:pt x="2321" y="4643"/>
                    </a:lnTo>
                    <a:lnTo>
                      <a:pt x="2404" y="4601"/>
                    </a:lnTo>
                    <a:lnTo>
                      <a:pt x="2487" y="4601"/>
                    </a:lnTo>
                    <a:lnTo>
                      <a:pt x="2570" y="4643"/>
                    </a:lnTo>
                    <a:lnTo>
                      <a:pt x="2611" y="4725"/>
                    </a:lnTo>
                    <a:lnTo>
                      <a:pt x="2653" y="4974"/>
                    </a:lnTo>
                    <a:lnTo>
                      <a:pt x="2653" y="5264"/>
                    </a:lnTo>
                    <a:lnTo>
                      <a:pt x="2653" y="5637"/>
                    </a:lnTo>
                    <a:lnTo>
                      <a:pt x="2570" y="6052"/>
                    </a:lnTo>
                    <a:lnTo>
                      <a:pt x="2487" y="6466"/>
                    </a:lnTo>
                    <a:lnTo>
                      <a:pt x="2446" y="6922"/>
                    </a:lnTo>
                    <a:lnTo>
                      <a:pt x="2487" y="7378"/>
                    </a:lnTo>
                    <a:lnTo>
                      <a:pt x="2611" y="7917"/>
                    </a:lnTo>
                    <a:lnTo>
                      <a:pt x="2860" y="8414"/>
                    </a:lnTo>
                    <a:lnTo>
                      <a:pt x="3192" y="8953"/>
                    </a:lnTo>
                    <a:lnTo>
                      <a:pt x="3647" y="9491"/>
                    </a:lnTo>
                    <a:lnTo>
                      <a:pt x="3896" y="9740"/>
                    </a:lnTo>
                    <a:lnTo>
                      <a:pt x="4186" y="9947"/>
                    </a:lnTo>
                    <a:lnTo>
                      <a:pt x="4518" y="10196"/>
                    </a:lnTo>
                    <a:lnTo>
                      <a:pt x="4849" y="10403"/>
                    </a:lnTo>
                    <a:lnTo>
                      <a:pt x="5637" y="10859"/>
                    </a:lnTo>
                    <a:lnTo>
                      <a:pt x="6300" y="11149"/>
                    </a:lnTo>
                    <a:lnTo>
                      <a:pt x="6839" y="11398"/>
                    </a:lnTo>
                    <a:lnTo>
                      <a:pt x="7253" y="11522"/>
                    </a:lnTo>
                    <a:lnTo>
                      <a:pt x="7543" y="11564"/>
                    </a:lnTo>
                    <a:lnTo>
                      <a:pt x="7667" y="11564"/>
                    </a:lnTo>
                    <a:lnTo>
                      <a:pt x="7750" y="11522"/>
                    </a:lnTo>
                    <a:lnTo>
                      <a:pt x="7792" y="11481"/>
                    </a:lnTo>
                    <a:lnTo>
                      <a:pt x="7833" y="11398"/>
                    </a:lnTo>
                    <a:lnTo>
                      <a:pt x="7833" y="11232"/>
                    </a:lnTo>
                    <a:lnTo>
                      <a:pt x="7709" y="10942"/>
                    </a:lnTo>
                    <a:lnTo>
                      <a:pt x="7543" y="10569"/>
                    </a:lnTo>
                    <a:lnTo>
                      <a:pt x="7046" y="9823"/>
                    </a:lnTo>
                    <a:lnTo>
                      <a:pt x="6424" y="8911"/>
                    </a:lnTo>
                    <a:lnTo>
                      <a:pt x="6341" y="8497"/>
                    </a:lnTo>
                    <a:lnTo>
                      <a:pt x="6341" y="7958"/>
                    </a:lnTo>
                    <a:lnTo>
                      <a:pt x="6341" y="7254"/>
                    </a:lnTo>
                    <a:lnTo>
                      <a:pt x="6424" y="6342"/>
                    </a:lnTo>
                    <a:lnTo>
                      <a:pt x="6549" y="5223"/>
                    </a:lnTo>
                    <a:lnTo>
                      <a:pt x="6797" y="3938"/>
                    </a:lnTo>
                    <a:lnTo>
                      <a:pt x="7170" y="2446"/>
                    </a:lnTo>
                    <a:lnTo>
                      <a:pt x="7170" y="2322"/>
                    </a:lnTo>
                    <a:lnTo>
                      <a:pt x="7087" y="2197"/>
                    </a:lnTo>
                    <a:lnTo>
                      <a:pt x="4766" y="84"/>
                    </a:lnTo>
                    <a:lnTo>
                      <a:pt x="4642" y="42"/>
                    </a:lnTo>
                    <a:lnTo>
                      <a:pt x="4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4476700" y="2707750"/>
                <a:ext cx="513925" cy="911775"/>
              </a:xfrm>
              <a:custGeom>
                <a:avLst/>
                <a:gdLst/>
                <a:ahLst/>
                <a:cxnLst/>
                <a:rect l="l" t="t" r="r" b="b"/>
                <a:pathLst>
                  <a:path w="20557" h="36471" extrusionOk="0">
                    <a:moveTo>
                      <a:pt x="5554" y="1"/>
                    </a:moveTo>
                    <a:lnTo>
                      <a:pt x="4974" y="871"/>
                    </a:lnTo>
                    <a:lnTo>
                      <a:pt x="4476" y="1659"/>
                    </a:lnTo>
                    <a:lnTo>
                      <a:pt x="4021" y="2488"/>
                    </a:lnTo>
                    <a:lnTo>
                      <a:pt x="3606" y="3275"/>
                    </a:lnTo>
                    <a:lnTo>
                      <a:pt x="3275" y="4062"/>
                    </a:lnTo>
                    <a:lnTo>
                      <a:pt x="2985" y="4850"/>
                    </a:lnTo>
                    <a:lnTo>
                      <a:pt x="2736" y="5596"/>
                    </a:lnTo>
                    <a:lnTo>
                      <a:pt x="2529" y="6383"/>
                    </a:lnTo>
                    <a:lnTo>
                      <a:pt x="2363" y="7171"/>
                    </a:lnTo>
                    <a:lnTo>
                      <a:pt x="2197" y="7958"/>
                    </a:lnTo>
                    <a:lnTo>
                      <a:pt x="2114" y="8745"/>
                    </a:lnTo>
                    <a:lnTo>
                      <a:pt x="2031" y="9533"/>
                    </a:lnTo>
                    <a:lnTo>
                      <a:pt x="1948" y="11232"/>
                    </a:lnTo>
                    <a:lnTo>
                      <a:pt x="1907" y="12973"/>
                    </a:lnTo>
                    <a:lnTo>
                      <a:pt x="1866" y="16951"/>
                    </a:lnTo>
                    <a:lnTo>
                      <a:pt x="1824" y="19189"/>
                    </a:lnTo>
                    <a:lnTo>
                      <a:pt x="1700" y="21634"/>
                    </a:lnTo>
                    <a:lnTo>
                      <a:pt x="1493" y="24328"/>
                    </a:lnTo>
                    <a:lnTo>
                      <a:pt x="1368" y="25779"/>
                    </a:lnTo>
                    <a:lnTo>
                      <a:pt x="1161" y="27312"/>
                    </a:lnTo>
                    <a:lnTo>
                      <a:pt x="954" y="28887"/>
                    </a:lnTo>
                    <a:lnTo>
                      <a:pt x="705" y="30545"/>
                    </a:lnTo>
                    <a:lnTo>
                      <a:pt x="374" y="32327"/>
                    </a:lnTo>
                    <a:lnTo>
                      <a:pt x="1" y="34150"/>
                    </a:lnTo>
                    <a:lnTo>
                      <a:pt x="2404" y="34813"/>
                    </a:lnTo>
                    <a:lnTo>
                      <a:pt x="4725" y="35435"/>
                    </a:lnTo>
                    <a:lnTo>
                      <a:pt x="5886" y="35683"/>
                    </a:lnTo>
                    <a:lnTo>
                      <a:pt x="7046" y="35891"/>
                    </a:lnTo>
                    <a:lnTo>
                      <a:pt x="8165" y="36056"/>
                    </a:lnTo>
                    <a:lnTo>
                      <a:pt x="9284" y="36222"/>
                    </a:lnTo>
                    <a:lnTo>
                      <a:pt x="10444" y="36347"/>
                    </a:lnTo>
                    <a:lnTo>
                      <a:pt x="11563" y="36429"/>
                    </a:lnTo>
                    <a:lnTo>
                      <a:pt x="12682" y="36471"/>
                    </a:lnTo>
                    <a:lnTo>
                      <a:pt x="14962" y="36471"/>
                    </a:lnTo>
                    <a:lnTo>
                      <a:pt x="16122" y="36388"/>
                    </a:lnTo>
                    <a:lnTo>
                      <a:pt x="17282" y="36264"/>
                    </a:lnTo>
                    <a:lnTo>
                      <a:pt x="18443" y="36098"/>
                    </a:lnTo>
                    <a:lnTo>
                      <a:pt x="18733" y="32948"/>
                    </a:lnTo>
                    <a:lnTo>
                      <a:pt x="18982" y="29923"/>
                    </a:lnTo>
                    <a:lnTo>
                      <a:pt x="19562" y="24452"/>
                    </a:lnTo>
                    <a:lnTo>
                      <a:pt x="20018" y="19521"/>
                    </a:lnTo>
                    <a:lnTo>
                      <a:pt x="20225" y="17241"/>
                    </a:lnTo>
                    <a:lnTo>
                      <a:pt x="20391" y="15086"/>
                    </a:lnTo>
                    <a:lnTo>
                      <a:pt x="20515" y="13056"/>
                    </a:lnTo>
                    <a:lnTo>
                      <a:pt x="20556" y="11066"/>
                    </a:lnTo>
                    <a:lnTo>
                      <a:pt x="20515" y="9160"/>
                    </a:lnTo>
                    <a:lnTo>
                      <a:pt x="20432" y="7295"/>
                    </a:lnTo>
                    <a:lnTo>
                      <a:pt x="20266" y="5513"/>
                    </a:lnTo>
                    <a:lnTo>
                      <a:pt x="20142" y="4643"/>
                    </a:lnTo>
                    <a:lnTo>
                      <a:pt x="19976" y="3772"/>
                    </a:lnTo>
                    <a:lnTo>
                      <a:pt x="19810" y="2902"/>
                    </a:lnTo>
                    <a:lnTo>
                      <a:pt x="19603" y="2032"/>
                    </a:lnTo>
                    <a:lnTo>
                      <a:pt x="19396" y="1203"/>
                    </a:lnTo>
                    <a:lnTo>
                      <a:pt x="19147" y="333"/>
                    </a:lnTo>
                    <a:lnTo>
                      <a:pt x="555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4476700" y="2707750"/>
                <a:ext cx="513925" cy="911775"/>
              </a:xfrm>
              <a:custGeom>
                <a:avLst/>
                <a:gdLst/>
                <a:ahLst/>
                <a:cxnLst/>
                <a:rect l="l" t="t" r="r" b="b"/>
                <a:pathLst>
                  <a:path w="20557" h="36471" fill="none" extrusionOk="0">
                    <a:moveTo>
                      <a:pt x="19147" y="333"/>
                    </a:moveTo>
                    <a:lnTo>
                      <a:pt x="19147" y="333"/>
                    </a:lnTo>
                    <a:lnTo>
                      <a:pt x="19396" y="1203"/>
                    </a:lnTo>
                    <a:lnTo>
                      <a:pt x="19603" y="2032"/>
                    </a:lnTo>
                    <a:lnTo>
                      <a:pt x="19810" y="2902"/>
                    </a:lnTo>
                    <a:lnTo>
                      <a:pt x="19976" y="3772"/>
                    </a:lnTo>
                    <a:lnTo>
                      <a:pt x="20142" y="4643"/>
                    </a:lnTo>
                    <a:lnTo>
                      <a:pt x="20266" y="5513"/>
                    </a:lnTo>
                    <a:lnTo>
                      <a:pt x="20432" y="7295"/>
                    </a:lnTo>
                    <a:lnTo>
                      <a:pt x="20515" y="9160"/>
                    </a:lnTo>
                    <a:lnTo>
                      <a:pt x="20556" y="11066"/>
                    </a:lnTo>
                    <a:lnTo>
                      <a:pt x="20515" y="13056"/>
                    </a:lnTo>
                    <a:lnTo>
                      <a:pt x="20391" y="15086"/>
                    </a:lnTo>
                    <a:lnTo>
                      <a:pt x="20225" y="17241"/>
                    </a:lnTo>
                    <a:lnTo>
                      <a:pt x="20018" y="19521"/>
                    </a:lnTo>
                    <a:lnTo>
                      <a:pt x="19562" y="24452"/>
                    </a:lnTo>
                    <a:lnTo>
                      <a:pt x="18982" y="29923"/>
                    </a:lnTo>
                    <a:lnTo>
                      <a:pt x="18733" y="32948"/>
                    </a:lnTo>
                    <a:lnTo>
                      <a:pt x="18443" y="36098"/>
                    </a:lnTo>
                    <a:lnTo>
                      <a:pt x="18443" y="36098"/>
                    </a:lnTo>
                    <a:lnTo>
                      <a:pt x="17282" y="36264"/>
                    </a:lnTo>
                    <a:lnTo>
                      <a:pt x="16122" y="36388"/>
                    </a:lnTo>
                    <a:lnTo>
                      <a:pt x="14962" y="36471"/>
                    </a:lnTo>
                    <a:lnTo>
                      <a:pt x="13843" y="36471"/>
                    </a:lnTo>
                    <a:lnTo>
                      <a:pt x="12682" y="36471"/>
                    </a:lnTo>
                    <a:lnTo>
                      <a:pt x="11563" y="36429"/>
                    </a:lnTo>
                    <a:lnTo>
                      <a:pt x="10444" y="36347"/>
                    </a:lnTo>
                    <a:lnTo>
                      <a:pt x="9284" y="36222"/>
                    </a:lnTo>
                    <a:lnTo>
                      <a:pt x="8165" y="36056"/>
                    </a:lnTo>
                    <a:lnTo>
                      <a:pt x="7046" y="35891"/>
                    </a:lnTo>
                    <a:lnTo>
                      <a:pt x="5886" y="35683"/>
                    </a:lnTo>
                    <a:lnTo>
                      <a:pt x="4725" y="35435"/>
                    </a:lnTo>
                    <a:lnTo>
                      <a:pt x="2404" y="34813"/>
                    </a:lnTo>
                    <a:lnTo>
                      <a:pt x="1" y="34150"/>
                    </a:lnTo>
                    <a:lnTo>
                      <a:pt x="1" y="34150"/>
                    </a:lnTo>
                    <a:lnTo>
                      <a:pt x="374" y="32327"/>
                    </a:lnTo>
                    <a:lnTo>
                      <a:pt x="705" y="30545"/>
                    </a:lnTo>
                    <a:lnTo>
                      <a:pt x="954" y="28887"/>
                    </a:lnTo>
                    <a:lnTo>
                      <a:pt x="1161" y="27312"/>
                    </a:lnTo>
                    <a:lnTo>
                      <a:pt x="1368" y="25779"/>
                    </a:lnTo>
                    <a:lnTo>
                      <a:pt x="1493" y="24328"/>
                    </a:lnTo>
                    <a:lnTo>
                      <a:pt x="1700" y="21634"/>
                    </a:lnTo>
                    <a:lnTo>
                      <a:pt x="1824" y="19189"/>
                    </a:lnTo>
                    <a:lnTo>
                      <a:pt x="1866" y="16951"/>
                    </a:lnTo>
                    <a:lnTo>
                      <a:pt x="1907" y="12973"/>
                    </a:lnTo>
                    <a:lnTo>
                      <a:pt x="1948" y="11232"/>
                    </a:lnTo>
                    <a:lnTo>
                      <a:pt x="2031" y="9533"/>
                    </a:lnTo>
                    <a:lnTo>
                      <a:pt x="2114" y="8745"/>
                    </a:lnTo>
                    <a:lnTo>
                      <a:pt x="2197" y="7958"/>
                    </a:lnTo>
                    <a:lnTo>
                      <a:pt x="2363" y="7171"/>
                    </a:lnTo>
                    <a:lnTo>
                      <a:pt x="2529" y="6383"/>
                    </a:lnTo>
                    <a:lnTo>
                      <a:pt x="2736" y="5596"/>
                    </a:lnTo>
                    <a:lnTo>
                      <a:pt x="2985" y="4850"/>
                    </a:lnTo>
                    <a:lnTo>
                      <a:pt x="3275" y="4062"/>
                    </a:lnTo>
                    <a:lnTo>
                      <a:pt x="3606" y="3275"/>
                    </a:lnTo>
                    <a:lnTo>
                      <a:pt x="4021" y="2488"/>
                    </a:lnTo>
                    <a:lnTo>
                      <a:pt x="4476" y="1659"/>
                    </a:lnTo>
                    <a:lnTo>
                      <a:pt x="4974" y="871"/>
                    </a:lnTo>
                    <a:lnTo>
                      <a:pt x="5554" y="1"/>
                    </a:lnTo>
                    <a:lnTo>
                      <a:pt x="19147" y="3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4605175" y="2678750"/>
                <a:ext cx="355400" cy="61150"/>
              </a:xfrm>
              <a:custGeom>
                <a:avLst/>
                <a:gdLst/>
                <a:ahLst/>
                <a:cxnLst/>
                <a:rect l="l" t="t" r="r" b="b"/>
                <a:pathLst>
                  <a:path w="14216" h="2446" extrusionOk="0">
                    <a:moveTo>
                      <a:pt x="291" y="1"/>
                    </a:moveTo>
                    <a:lnTo>
                      <a:pt x="249" y="42"/>
                    </a:lnTo>
                    <a:lnTo>
                      <a:pt x="208" y="125"/>
                    </a:lnTo>
                    <a:lnTo>
                      <a:pt x="166" y="166"/>
                    </a:lnTo>
                    <a:lnTo>
                      <a:pt x="83" y="705"/>
                    </a:lnTo>
                    <a:lnTo>
                      <a:pt x="1" y="1244"/>
                    </a:lnTo>
                    <a:lnTo>
                      <a:pt x="1" y="1368"/>
                    </a:lnTo>
                    <a:lnTo>
                      <a:pt x="42" y="1451"/>
                    </a:lnTo>
                    <a:lnTo>
                      <a:pt x="125" y="1534"/>
                    </a:lnTo>
                    <a:lnTo>
                      <a:pt x="208" y="1575"/>
                    </a:lnTo>
                    <a:lnTo>
                      <a:pt x="2446" y="1907"/>
                    </a:lnTo>
                    <a:lnTo>
                      <a:pt x="4228" y="2073"/>
                    </a:lnTo>
                    <a:lnTo>
                      <a:pt x="6258" y="2280"/>
                    </a:lnTo>
                    <a:lnTo>
                      <a:pt x="8372" y="2404"/>
                    </a:lnTo>
                    <a:lnTo>
                      <a:pt x="9450" y="2446"/>
                    </a:lnTo>
                    <a:lnTo>
                      <a:pt x="11480" y="2446"/>
                    </a:lnTo>
                    <a:lnTo>
                      <a:pt x="12433" y="2363"/>
                    </a:lnTo>
                    <a:lnTo>
                      <a:pt x="13304" y="2239"/>
                    </a:lnTo>
                    <a:lnTo>
                      <a:pt x="14050" y="2114"/>
                    </a:lnTo>
                    <a:lnTo>
                      <a:pt x="14133" y="2073"/>
                    </a:lnTo>
                    <a:lnTo>
                      <a:pt x="14174" y="1990"/>
                    </a:lnTo>
                    <a:lnTo>
                      <a:pt x="14216" y="1907"/>
                    </a:lnTo>
                    <a:lnTo>
                      <a:pt x="14216" y="1824"/>
                    </a:lnTo>
                    <a:lnTo>
                      <a:pt x="14216" y="664"/>
                    </a:lnTo>
                    <a:lnTo>
                      <a:pt x="14216" y="539"/>
                    </a:lnTo>
                    <a:lnTo>
                      <a:pt x="14174" y="456"/>
                    </a:lnTo>
                    <a:lnTo>
                      <a:pt x="14091" y="374"/>
                    </a:lnTo>
                    <a:lnTo>
                      <a:pt x="12061" y="374"/>
                    </a:lnTo>
                    <a:lnTo>
                      <a:pt x="8662" y="332"/>
                    </a:lnTo>
                    <a:lnTo>
                      <a:pt x="4518" y="208"/>
                    </a:lnTo>
                    <a:lnTo>
                      <a:pt x="2404" y="125"/>
                    </a:lnTo>
                    <a:lnTo>
                      <a:pt x="3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4605175" y="2678750"/>
                <a:ext cx="355400" cy="61150"/>
              </a:xfrm>
              <a:custGeom>
                <a:avLst/>
                <a:gdLst/>
                <a:ahLst/>
                <a:cxnLst/>
                <a:rect l="l" t="t" r="r" b="b"/>
                <a:pathLst>
                  <a:path w="14216" h="2446" fill="none" extrusionOk="0">
                    <a:moveTo>
                      <a:pt x="166" y="166"/>
                    </a:moveTo>
                    <a:lnTo>
                      <a:pt x="166" y="166"/>
                    </a:lnTo>
                    <a:lnTo>
                      <a:pt x="83" y="705"/>
                    </a:lnTo>
                    <a:lnTo>
                      <a:pt x="1" y="1244"/>
                    </a:lnTo>
                    <a:lnTo>
                      <a:pt x="1" y="1244"/>
                    </a:lnTo>
                    <a:lnTo>
                      <a:pt x="1" y="1368"/>
                    </a:lnTo>
                    <a:lnTo>
                      <a:pt x="42" y="1451"/>
                    </a:lnTo>
                    <a:lnTo>
                      <a:pt x="125" y="1534"/>
                    </a:lnTo>
                    <a:lnTo>
                      <a:pt x="208" y="1575"/>
                    </a:lnTo>
                    <a:lnTo>
                      <a:pt x="208" y="1575"/>
                    </a:lnTo>
                    <a:lnTo>
                      <a:pt x="2446" y="1907"/>
                    </a:lnTo>
                    <a:lnTo>
                      <a:pt x="4228" y="2073"/>
                    </a:lnTo>
                    <a:lnTo>
                      <a:pt x="6258" y="2280"/>
                    </a:lnTo>
                    <a:lnTo>
                      <a:pt x="8372" y="2404"/>
                    </a:lnTo>
                    <a:lnTo>
                      <a:pt x="9450" y="2446"/>
                    </a:lnTo>
                    <a:lnTo>
                      <a:pt x="10486" y="2446"/>
                    </a:lnTo>
                    <a:lnTo>
                      <a:pt x="11480" y="2446"/>
                    </a:lnTo>
                    <a:lnTo>
                      <a:pt x="12433" y="2363"/>
                    </a:lnTo>
                    <a:lnTo>
                      <a:pt x="13304" y="2239"/>
                    </a:lnTo>
                    <a:lnTo>
                      <a:pt x="14050" y="2114"/>
                    </a:lnTo>
                    <a:lnTo>
                      <a:pt x="14050" y="2114"/>
                    </a:lnTo>
                    <a:lnTo>
                      <a:pt x="14133" y="2073"/>
                    </a:lnTo>
                    <a:lnTo>
                      <a:pt x="14174" y="1990"/>
                    </a:lnTo>
                    <a:lnTo>
                      <a:pt x="14216" y="1907"/>
                    </a:lnTo>
                    <a:lnTo>
                      <a:pt x="14216" y="1824"/>
                    </a:lnTo>
                    <a:lnTo>
                      <a:pt x="14216" y="1824"/>
                    </a:lnTo>
                    <a:lnTo>
                      <a:pt x="14216" y="664"/>
                    </a:lnTo>
                    <a:lnTo>
                      <a:pt x="14216" y="664"/>
                    </a:lnTo>
                    <a:lnTo>
                      <a:pt x="14216" y="539"/>
                    </a:lnTo>
                    <a:lnTo>
                      <a:pt x="14174" y="456"/>
                    </a:lnTo>
                    <a:lnTo>
                      <a:pt x="14091" y="374"/>
                    </a:lnTo>
                    <a:lnTo>
                      <a:pt x="14008" y="374"/>
                    </a:lnTo>
                    <a:lnTo>
                      <a:pt x="14008" y="374"/>
                    </a:lnTo>
                    <a:lnTo>
                      <a:pt x="12061" y="374"/>
                    </a:lnTo>
                    <a:lnTo>
                      <a:pt x="8662" y="332"/>
                    </a:lnTo>
                    <a:lnTo>
                      <a:pt x="4518" y="208"/>
                    </a:lnTo>
                    <a:lnTo>
                      <a:pt x="2404" y="125"/>
                    </a:lnTo>
                    <a:lnTo>
                      <a:pt x="374" y="1"/>
                    </a:lnTo>
                    <a:lnTo>
                      <a:pt x="374" y="1"/>
                    </a:lnTo>
                    <a:lnTo>
                      <a:pt x="291" y="1"/>
                    </a:lnTo>
                    <a:lnTo>
                      <a:pt x="249" y="42"/>
                    </a:lnTo>
                    <a:lnTo>
                      <a:pt x="208" y="125"/>
                    </a:lnTo>
                    <a:lnTo>
                      <a:pt x="166" y="1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4773025" y="2677725"/>
                <a:ext cx="136775" cy="69425"/>
              </a:xfrm>
              <a:custGeom>
                <a:avLst/>
                <a:gdLst/>
                <a:ahLst/>
                <a:cxnLst/>
                <a:rect l="l" t="t" r="r" b="b"/>
                <a:pathLst>
                  <a:path w="5471" h="2777" extrusionOk="0">
                    <a:moveTo>
                      <a:pt x="1409" y="0"/>
                    </a:moveTo>
                    <a:lnTo>
                      <a:pt x="788" y="42"/>
                    </a:lnTo>
                    <a:lnTo>
                      <a:pt x="415" y="83"/>
                    </a:lnTo>
                    <a:lnTo>
                      <a:pt x="332" y="124"/>
                    </a:lnTo>
                    <a:lnTo>
                      <a:pt x="249" y="207"/>
                    </a:lnTo>
                    <a:lnTo>
                      <a:pt x="125" y="539"/>
                    </a:lnTo>
                    <a:lnTo>
                      <a:pt x="42" y="912"/>
                    </a:lnTo>
                    <a:lnTo>
                      <a:pt x="0" y="1368"/>
                    </a:lnTo>
                    <a:lnTo>
                      <a:pt x="0" y="1824"/>
                    </a:lnTo>
                    <a:lnTo>
                      <a:pt x="42" y="2238"/>
                    </a:lnTo>
                    <a:lnTo>
                      <a:pt x="83" y="2404"/>
                    </a:lnTo>
                    <a:lnTo>
                      <a:pt x="166" y="2528"/>
                    </a:lnTo>
                    <a:lnTo>
                      <a:pt x="249" y="2611"/>
                    </a:lnTo>
                    <a:lnTo>
                      <a:pt x="373" y="2652"/>
                    </a:lnTo>
                    <a:lnTo>
                      <a:pt x="746" y="2735"/>
                    </a:lnTo>
                    <a:lnTo>
                      <a:pt x="1285" y="2777"/>
                    </a:lnTo>
                    <a:lnTo>
                      <a:pt x="3523" y="2777"/>
                    </a:lnTo>
                    <a:lnTo>
                      <a:pt x="4228" y="2735"/>
                    </a:lnTo>
                    <a:lnTo>
                      <a:pt x="4808" y="2694"/>
                    </a:lnTo>
                    <a:lnTo>
                      <a:pt x="5139" y="2611"/>
                    </a:lnTo>
                    <a:lnTo>
                      <a:pt x="5222" y="2570"/>
                    </a:lnTo>
                    <a:lnTo>
                      <a:pt x="5264" y="2487"/>
                    </a:lnTo>
                    <a:lnTo>
                      <a:pt x="5347" y="2197"/>
                    </a:lnTo>
                    <a:lnTo>
                      <a:pt x="5429" y="1824"/>
                    </a:lnTo>
                    <a:lnTo>
                      <a:pt x="5471" y="1409"/>
                    </a:lnTo>
                    <a:lnTo>
                      <a:pt x="5471" y="995"/>
                    </a:lnTo>
                    <a:lnTo>
                      <a:pt x="5429" y="622"/>
                    </a:lnTo>
                    <a:lnTo>
                      <a:pt x="5388" y="332"/>
                    </a:lnTo>
                    <a:lnTo>
                      <a:pt x="5347" y="249"/>
                    </a:lnTo>
                    <a:lnTo>
                      <a:pt x="5264" y="166"/>
                    </a:lnTo>
                    <a:lnTo>
                      <a:pt x="5015" y="124"/>
                    </a:lnTo>
                    <a:lnTo>
                      <a:pt x="4476" y="83"/>
                    </a:lnTo>
                    <a:lnTo>
                      <a:pt x="29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4773025" y="2677725"/>
                <a:ext cx="136775" cy="69425"/>
              </a:xfrm>
              <a:custGeom>
                <a:avLst/>
                <a:gdLst/>
                <a:ahLst/>
                <a:cxnLst/>
                <a:rect l="l" t="t" r="r" b="b"/>
                <a:pathLst>
                  <a:path w="5471" h="2777" fill="none" extrusionOk="0">
                    <a:moveTo>
                      <a:pt x="415" y="83"/>
                    </a:moveTo>
                    <a:lnTo>
                      <a:pt x="415" y="83"/>
                    </a:lnTo>
                    <a:lnTo>
                      <a:pt x="788" y="42"/>
                    </a:lnTo>
                    <a:lnTo>
                      <a:pt x="1409" y="0"/>
                    </a:lnTo>
                    <a:lnTo>
                      <a:pt x="2943" y="0"/>
                    </a:lnTo>
                    <a:lnTo>
                      <a:pt x="4476" y="83"/>
                    </a:lnTo>
                    <a:lnTo>
                      <a:pt x="5015" y="124"/>
                    </a:lnTo>
                    <a:lnTo>
                      <a:pt x="5264" y="166"/>
                    </a:lnTo>
                    <a:lnTo>
                      <a:pt x="5264" y="166"/>
                    </a:lnTo>
                    <a:lnTo>
                      <a:pt x="5347" y="249"/>
                    </a:lnTo>
                    <a:lnTo>
                      <a:pt x="5388" y="332"/>
                    </a:lnTo>
                    <a:lnTo>
                      <a:pt x="5429" y="622"/>
                    </a:lnTo>
                    <a:lnTo>
                      <a:pt x="5471" y="995"/>
                    </a:lnTo>
                    <a:lnTo>
                      <a:pt x="5471" y="1409"/>
                    </a:lnTo>
                    <a:lnTo>
                      <a:pt x="5429" y="1824"/>
                    </a:lnTo>
                    <a:lnTo>
                      <a:pt x="5347" y="2197"/>
                    </a:lnTo>
                    <a:lnTo>
                      <a:pt x="5264" y="2487"/>
                    </a:lnTo>
                    <a:lnTo>
                      <a:pt x="5222" y="2570"/>
                    </a:lnTo>
                    <a:lnTo>
                      <a:pt x="5139" y="2611"/>
                    </a:lnTo>
                    <a:lnTo>
                      <a:pt x="5139" y="2611"/>
                    </a:lnTo>
                    <a:lnTo>
                      <a:pt x="4808" y="2694"/>
                    </a:lnTo>
                    <a:lnTo>
                      <a:pt x="4228" y="2735"/>
                    </a:lnTo>
                    <a:lnTo>
                      <a:pt x="3523" y="2777"/>
                    </a:lnTo>
                    <a:lnTo>
                      <a:pt x="2777" y="2777"/>
                    </a:lnTo>
                    <a:lnTo>
                      <a:pt x="1285" y="2777"/>
                    </a:lnTo>
                    <a:lnTo>
                      <a:pt x="746" y="2735"/>
                    </a:lnTo>
                    <a:lnTo>
                      <a:pt x="373" y="2652"/>
                    </a:lnTo>
                    <a:lnTo>
                      <a:pt x="373" y="2652"/>
                    </a:lnTo>
                    <a:lnTo>
                      <a:pt x="249" y="2611"/>
                    </a:lnTo>
                    <a:lnTo>
                      <a:pt x="166" y="2528"/>
                    </a:lnTo>
                    <a:lnTo>
                      <a:pt x="83" y="2404"/>
                    </a:lnTo>
                    <a:lnTo>
                      <a:pt x="42" y="2238"/>
                    </a:lnTo>
                    <a:lnTo>
                      <a:pt x="0" y="1824"/>
                    </a:lnTo>
                    <a:lnTo>
                      <a:pt x="0" y="1368"/>
                    </a:lnTo>
                    <a:lnTo>
                      <a:pt x="42" y="912"/>
                    </a:lnTo>
                    <a:lnTo>
                      <a:pt x="125" y="539"/>
                    </a:lnTo>
                    <a:lnTo>
                      <a:pt x="249" y="207"/>
                    </a:lnTo>
                    <a:lnTo>
                      <a:pt x="332" y="124"/>
                    </a:lnTo>
                    <a:lnTo>
                      <a:pt x="415" y="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4414550" y="2303700"/>
                <a:ext cx="231050" cy="509775"/>
              </a:xfrm>
              <a:custGeom>
                <a:avLst/>
                <a:gdLst/>
                <a:ahLst/>
                <a:cxnLst/>
                <a:rect l="l" t="t" r="r" b="b"/>
                <a:pathLst>
                  <a:path w="9242" h="20391" extrusionOk="0">
                    <a:moveTo>
                      <a:pt x="7377" y="0"/>
                    </a:moveTo>
                    <a:lnTo>
                      <a:pt x="7004" y="42"/>
                    </a:lnTo>
                    <a:lnTo>
                      <a:pt x="6672" y="166"/>
                    </a:lnTo>
                    <a:lnTo>
                      <a:pt x="6382" y="332"/>
                    </a:lnTo>
                    <a:lnTo>
                      <a:pt x="6092" y="580"/>
                    </a:lnTo>
                    <a:lnTo>
                      <a:pt x="5139" y="1699"/>
                    </a:lnTo>
                    <a:lnTo>
                      <a:pt x="4269" y="2860"/>
                    </a:lnTo>
                    <a:lnTo>
                      <a:pt x="3440" y="4020"/>
                    </a:lnTo>
                    <a:lnTo>
                      <a:pt x="2652" y="5263"/>
                    </a:lnTo>
                    <a:lnTo>
                      <a:pt x="1906" y="6548"/>
                    </a:lnTo>
                    <a:lnTo>
                      <a:pt x="1243" y="7833"/>
                    </a:lnTo>
                    <a:lnTo>
                      <a:pt x="912" y="8579"/>
                    </a:lnTo>
                    <a:lnTo>
                      <a:pt x="622" y="9283"/>
                    </a:lnTo>
                    <a:lnTo>
                      <a:pt x="373" y="10029"/>
                    </a:lnTo>
                    <a:lnTo>
                      <a:pt x="166" y="10775"/>
                    </a:lnTo>
                    <a:lnTo>
                      <a:pt x="41" y="11604"/>
                    </a:lnTo>
                    <a:lnTo>
                      <a:pt x="0" y="11687"/>
                    </a:lnTo>
                    <a:lnTo>
                      <a:pt x="0" y="11853"/>
                    </a:lnTo>
                    <a:lnTo>
                      <a:pt x="0" y="12184"/>
                    </a:lnTo>
                    <a:lnTo>
                      <a:pt x="0" y="12516"/>
                    </a:lnTo>
                    <a:lnTo>
                      <a:pt x="83" y="12848"/>
                    </a:lnTo>
                    <a:lnTo>
                      <a:pt x="207" y="13303"/>
                    </a:lnTo>
                    <a:lnTo>
                      <a:pt x="373" y="13801"/>
                    </a:lnTo>
                    <a:lnTo>
                      <a:pt x="580" y="14215"/>
                    </a:lnTo>
                    <a:lnTo>
                      <a:pt x="870" y="14630"/>
                    </a:lnTo>
                    <a:lnTo>
                      <a:pt x="1326" y="15293"/>
                    </a:lnTo>
                    <a:lnTo>
                      <a:pt x="1824" y="15873"/>
                    </a:lnTo>
                    <a:lnTo>
                      <a:pt x="2362" y="16453"/>
                    </a:lnTo>
                    <a:lnTo>
                      <a:pt x="2943" y="16950"/>
                    </a:lnTo>
                    <a:lnTo>
                      <a:pt x="4061" y="17904"/>
                    </a:lnTo>
                    <a:lnTo>
                      <a:pt x="5180" y="18774"/>
                    </a:lnTo>
                    <a:lnTo>
                      <a:pt x="6382" y="19561"/>
                    </a:lnTo>
                    <a:lnTo>
                      <a:pt x="7626" y="20266"/>
                    </a:lnTo>
                    <a:lnTo>
                      <a:pt x="7791" y="20349"/>
                    </a:lnTo>
                    <a:lnTo>
                      <a:pt x="7916" y="20390"/>
                    </a:lnTo>
                    <a:lnTo>
                      <a:pt x="8206" y="20390"/>
                    </a:lnTo>
                    <a:lnTo>
                      <a:pt x="8496" y="20307"/>
                    </a:lnTo>
                    <a:lnTo>
                      <a:pt x="8620" y="20224"/>
                    </a:lnTo>
                    <a:lnTo>
                      <a:pt x="8745" y="20100"/>
                    </a:lnTo>
                    <a:lnTo>
                      <a:pt x="8869" y="19976"/>
                    </a:lnTo>
                    <a:lnTo>
                      <a:pt x="8952" y="19810"/>
                    </a:lnTo>
                    <a:lnTo>
                      <a:pt x="8993" y="19644"/>
                    </a:lnTo>
                    <a:lnTo>
                      <a:pt x="8993" y="19478"/>
                    </a:lnTo>
                    <a:lnTo>
                      <a:pt x="8993" y="19271"/>
                    </a:lnTo>
                    <a:lnTo>
                      <a:pt x="8910" y="19105"/>
                    </a:lnTo>
                    <a:lnTo>
                      <a:pt x="8827" y="18981"/>
                    </a:lnTo>
                    <a:lnTo>
                      <a:pt x="8703" y="18815"/>
                    </a:lnTo>
                    <a:lnTo>
                      <a:pt x="7708" y="17904"/>
                    </a:lnTo>
                    <a:lnTo>
                      <a:pt x="6755" y="16950"/>
                    </a:lnTo>
                    <a:lnTo>
                      <a:pt x="5844" y="15997"/>
                    </a:lnTo>
                    <a:lnTo>
                      <a:pt x="4932" y="15003"/>
                    </a:lnTo>
                    <a:lnTo>
                      <a:pt x="4559" y="14547"/>
                    </a:lnTo>
                    <a:lnTo>
                      <a:pt x="4186" y="14049"/>
                    </a:lnTo>
                    <a:lnTo>
                      <a:pt x="3854" y="13552"/>
                    </a:lnTo>
                    <a:lnTo>
                      <a:pt x="3523" y="13013"/>
                    </a:lnTo>
                    <a:lnTo>
                      <a:pt x="3357" y="12682"/>
                    </a:lnTo>
                    <a:lnTo>
                      <a:pt x="3274" y="12309"/>
                    </a:lnTo>
                    <a:lnTo>
                      <a:pt x="3274" y="12226"/>
                    </a:lnTo>
                    <a:lnTo>
                      <a:pt x="3315" y="12143"/>
                    </a:lnTo>
                    <a:lnTo>
                      <a:pt x="3440" y="11604"/>
                    </a:lnTo>
                    <a:lnTo>
                      <a:pt x="3896" y="10444"/>
                    </a:lnTo>
                    <a:lnTo>
                      <a:pt x="4434" y="9325"/>
                    </a:lnTo>
                    <a:lnTo>
                      <a:pt x="5056" y="8247"/>
                    </a:lnTo>
                    <a:lnTo>
                      <a:pt x="5719" y="7170"/>
                    </a:lnTo>
                    <a:lnTo>
                      <a:pt x="6465" y="6092"/>
                    </a:lnTo>
                    <a:lnTo>
                      <a:pt x="7253" y="5015"/>
                    </a:lnTo>
                    <a:lnTo>
                      <a:pt x="8040" y="3979"/>
                    </a:lnTo>
                    <a:lnTo>
                      <a:pt x="8869" y="2943"/>
                    </a:lnTo>
                    <a:lnTo>
                      <a:pt x="9076" y="2653"/>
                    </a:lnTo>
                    <a:lnTo>
                      <a:pt x="9200" y="2321"/>
                    </a:lnTo>
                    <a:lnTo>
                      <a:pt x="9242" y="1989"/>
                    </a:lnTo>
                    <a:lnTo>
                      <a:pt x="9242" y="1658"/>
                    </a:lnTo>
                    <a:lnTo>
                      <a:pt x="9200" y="1326"/>
                    </a:lnTo>
                    <a:lnTo>
                      <a:pt x="9076" y="1036"/>
                    </a:lnTo>
                    <a:lnTo>
                      <a:pt x="8910" y="746"/>
                    </a:lnTo>
                    <a:lnTo>
                      <a:pt x="8662" y="456"/>
                    </a:lnTo>
                    <a:lnTo>
                      <a:pt x="8372" y="249"/>
                    </a:lnTo>
                    <a:lnTo>
                      <a:pt x="8040" y="83"/>
                    </a:lnTo>
                    <a:lnTo>
                      <a:pt x="770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4414550" y="2303700"/>
                <a:ext cx="231050" cy="509775"/>
              </a:xfrm>
              <a:custGeom>
                <a:avLst/>
                <a:gdLst/>
                <a:ahLst/>
                <a:cxnLst/>
                <a:rect l="l" t="t" r="r" b="b"/>
                <a:pathLst>
                  <a:path w="9242" h="20391" fill="none" extrusionOk="0">
                    <a:moveTo>
                      <a:pt x="8869" y="2943"/>
                    </a:moveTo>
                    <a:lnTo>
                      <a:pt x="8869" y="2943"/>
                    </a:lnTo>
                    <a:lnTo>
                      <a:pt x="8040" y="3979"/>
                    </a:lnTo>
                    <a:lnTo>
                      <a:pt x="7253" y="5015"/>
                    </a:lnTo>
                    <a:lnTo>
                      <a:pt x="7253" y="5015"/>
                    </a:lnTo>
                    <a:lnTo>
                      <a:pt x="6465" y="6092"/>
                    </a:lnTo>
                    <a:lnTo>
                      <a:pt x="5719" y="7170"/>
                    </a:lnTo>
                    <a:lnTo>
                      <a:pt x="5719" y="7170"/>
                    </a:lnTo>
                    <a:lnTo>
                      <a:pt x="5056" y="8247"/>
                    </a:lnTo>
                    <a:lnTo>
                      <a:pt x="4434" y="9325"/>
                    </a:lnTo>
                    <a:lnTo>
                      <a:pt x="3896" y="10444"/>
                    </a:lnTo>
                    <a:lnTo>
                      <a:pt x="3440" y="11604"/>
                    </a:lnTo>
                    <a:lnTo>
                      <a:pt x="3440" y="11604"/>
                    </a:lnTo>
                    <a:lnTo>
                      <a:pt x="3315" y="12143"/>
                    </a:lnTo>
                    <a:lnTo>
                      <a:pt x="3274" y="12226"/>
                    </a:lnTo>
                    <a:lnTo>
                      <a:pt x="3274" y="12226"/>
                    </a:lnTo>
                    <a:lnTo>
                      <a:pt x="3274" y="12309"/>
                    </a:lnTo>
                    <a:lnTo>
                      <a:pt x="3274" y="12309"/>
                    </a:lnTo>
                    <a:lnTo>
                      <a:pt x="3357" y="12682"/>
                    </a:lnTo>
                    <a:lnTo>
                      <a:pt x="3523" y="13013"/>
                    </a:lnTo>
                    <a:lnTo>
                      <a:pt x="3523" y="13013"/>
                    </a:lnTo>
                    <a:lnTo>
                      <a:pt x="3854" y="13552"/>
                    </a:lnTo>
                    <a:lnTo>
                      <a:pt x="4186" y="14049"/>
                    </a:lnTo>
                    <a:lnTo>
                      <a:pt x="4559" y="14547"/>
                    </a:lnTo>
                    <a:lnTo>
                      <a:pt x="4932" y="15003"/>
                    </a:lnTo>
                    <a:lnTo>
                      <a:pt x="4932" y="15003"/>
                    </a:lnTo>
                    <a:lnTo>
                      <a:pt x="5844" y="15997"/>
                    </a:lnTo>
                    <a:lnTo>
                      <a:pt x="6755" y="16950"/>
                    </a:lnTo>
                    <a:lnTo>
                      <a:pt x="7708" y="17904"/>
                    </a:lnTo>
                    <a:lnTo>
                      <a:pt x="8703" y="18815"/>
                    </a:lnTo>
                    <a:lnTo>
                      <a:pt x="8703" y="18815"/>
                    </a:lnTo>
                    <a:lnTo>
                      <a:pt x="8703" y="18815"/>
                    </a:lnTo>
                    <a:lnTo>
                      <a:pt x="8827" y="18981"/>
                    </a:lnTo>
                    <a:lnTo>
                      <a:pt x="8910" y="19105"/>
                    </a:lnTo>
                    <a:lnTo>
                      <a:pt x="8993" y="19271"/>
                    </a:lnTo>
                    <a:lnTo>
                      <a:pt x="8993" y="19478"/>
                    </a:lnTo>
                    <a:lnTo>
                      <a:pt x="8993" y="19644"/>
                    </a:lnTo>
                    <a:lnTo>
                      <a:pt x="8952" y="19810"/>
                    </a:lnTo>
                    <a:lnTo>
                      <a:pt x="8869" y="19976"/>
                    </a:lnTo>
                    <a:lnTo>
                      <a:pt x="8745" y="20100"/>
                    </a:lnTo>
                    <a:lnTo>
                      <a:pt x="8745" y="20100"/>
                    </a:lnTo>
                    <a:lnTo>
                      <a:pt x="8620" y="20224"/>
                    </a:lnTo>
                    <a:lnTo>
                      <a:pt x="8496" y="20307"/>
                    </a:lnTo>
                    <a:lnTo>
                      <a:pt x="8206" y="20390"/>
                    </a:lnTo>
                    <a:lnTo>
                      <a:pt x="7916" y="20390"/>
                    </a:lnTo>
                    <a:lnTo>
                      <a:pt x="7791" y="20349"/>
                    </a:lnTo>
                    <a:lnTo>
                      <a:pt x="7626" y="20266"/>
                    </a:lnTo>
                    <a:lnTo>
                      <a:pt x="7626" y="20266"/>
                    </a:lnTo>
                    <a:lnTo>
                      <a:pt x="6382" y="19561"/>
                    </a:lnTo>
                    <a:lnTo>
                      <a:pt x="5180" y="18774"/>
                    </a:lnTo>
                    <a:lnTo>
                      <a:pt x="4061" y="17904"/>
                    </a:lnTo>
                    <a:lnTo>
                      <a:pt x="2943" y="16950"/>
                    </a:lnTo>
                    <a:lnTo>
                      <a:pt x="2943" y="16950"/>
                    </a:lnTo>
                    <a:lnTo>
                      <a:pt x="2362" y="16453"/>
                    </a:lnTo>
                    <a:lnTo>
                      <a:pt x="1824" y="15873"/>
                    </a:lnTo>
                    <a:lnTo>
                      <a:pt x="1326" y="15293"/>
                    </a:lnTo>
                    <a:lnTo>
                      <a:pt x="870" y="14630"/>
                    </a:lnTo>
                    <a:lnTo>
                      <a:pt x="870" y="14630"/>
                    </a:lnTo>
                    <a:lnTo>
                      <a:pt x="580" y="14215"/>
                    </a:lnTo>
                    <a:lnTo>
                      <a:pt x="373" y="13801"/>
                    </a:lnTo>
                    <a:lnTo>
                      <a:pt x="207" y="13303"/>
                    </a:lnTo>
                    <a:lnTo>
                      <a:pt x="83" y="12848"/>
                    </a:lnTo>
                    <a:lnTo>
                      <a:pt x="83" y="12848"/>
                    </a:lnTo>
                    <a:lnTo>
                      <a:pt x="0" y="12516"/>
                    </a:lnTo>
                    <a:lnTo>
                      <a:pt x="0" y="12184"/>
                    </a:lnTo>
                    <a:lnTo>
                      <a:pt x="0" y="12184"/>
                    </a:lnTo>
                    <a:lnTo>
                      <a:pt x="0" y="11853"/>
                    </a:lnTo>
                    <a:lnTo>
                      <a:pt x="0" y="11853"/>
                    </a:lnTo>
                    <a:lnTo>
                      <a:pt x="0" y="11687"/>
                    </a:lnTo>
                    <a:lnTo>
                      <a:pt x="41" y="11604"/>
                    </a:lnTo>
                    <a:lnTo>
                      <a:pt x="41" y="11604"/>
                    </a:lnTo>
                    <a:lnTo>
                      <a:pt x="166" y="10775"/>
                    </a:lnTo>
                    <a:lnTo>
                      <a:pt x="166" y="10775"/>
                    </a:lnTo>
                    <a:lnTo>
                      <a:pt x="373" y="10029"/>
                    </a:lnTo>
                    <a:lnTo>
                      <a:pt x="622" y="9283"/>
                    </a:lnTo>
                    <a:lnTo>
                      <a:pt x="912" y="8579"/>
                    </a:lnTo>
                    <a:lnTo>
                      <a:pt x="1243" y="7833"/>
                    </a:lnTo>
                    <a:lnTo>
                      <a:pt x="1243" y="7833"/>
                    </a:lnTo>
                    <a:lnTo>
                      <a:pt x="1906" y="6548"/>
                    </a:lnTo>
                    <a:lnTo>
                      <a:pt x="2652" y="5263"/>
                    </a:lnTo>
                    <a:lnTo>
                      <a:pt x="2652" y="5263"/>
                    </a:lnTo>
                    <a:lnTo>
                      <a:pt x="3440" y="4020"/>
                    </a:lnTo>
                    <a:lnTo>
                      <a:pt x="4269" y="2860"/>
                    </a:lnTo>
                    <a:lnTo>
                      <a:pt x="4269" y="2860"/>
                    </a:lnTo>
                    <a:lnTo>
                      <a:pt x="5139" y="1699"/>
                    </a:lnTo>
                    <a:lnTo>
                      <a:pt x="6092" y="580"/>
                    </a:lnTo>
                    <a:lnTo>
                      <a:pt x="6092" y="580"/>
                    </a:lnTo>
                    <a:lnTo>
                      <a:pt x="6382" y="332"/>
                    </a:lnTo>
                    <a:lnTo>
                      <a:pt x="6672" y="166"/>
                    </a:lnTo>
                    <a:lnTo>
                      <a:pt x="7004" y="42"/>
                    </a:lnTo>
                    <a:lnTo>
                      <a:pt x="7377" y="0"/>
                    </a:lnTo>
                    <a:lnTo>
                      <a:pt x="7708" y="0"/>
                    </a:lnTo>
                    <a:lnTo>
                      <a:pt x="8040" y="83"/>
                    </a:lnTo>
                    <a:lnTo>
                      <a:pt x="8372" y="249"/>
                    </a:lnTo>
                    <a:lnTo>
                      <a:pt x="8662" y="456"/>
                    </a:lnTo>
                    <a:lnTo>
                      <a:pt x="8662" y="456"/>
                    </a:lnTo>
                    <a:lnTo>
                      <a:pt x="8910" y="746"/>
                    </a:lnTo>
                    <a:lnTo>
                      <a:pt x="9076" y="1036"/>
                    </a:lnTo>
                    <a:lnTo>
                      <a:pt x="9200" y="1326"/>
                    </a:lnTo>
                    <a:lnTo>
                      <a:pt x="9242" y="1658"/>
                    </a:lnTo>
                    <a:lnTo>
                      <a:pt x="9242" y="1989"/>
                    </a:lnTo>
                    <a:lnTo>
                      <a:pt x="9200" y="2321"/>
                    </a:lnTo>
                    <a:lnTo>
                      <a:pt x="9076" y="2653"/>
                    </a:lnTo>
                    <a:lnTo>
                      <a:pt x="8869" y="2943"/>
                    </a:lnTo>
                    <a:lnTo>
                      <a:pt x="8869" y="29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4517100" y="2251900"/>
                <a:ext cx="157525" cy="225875"/>
              </a:xfrm>
              <a:custGeom>
                <a:avLst/>
                <a:gdLst/>
                <a:ahLst/>
                <a:cxnLst/>
                <a:rect l="l" t="t" r="r" b="b"/>
                <a:pathLst>
                  <a:path w="6301" h="9035" extrusionOk="0">
                    <a:moveTo>
                      <a:pt x="4270" y="0"/>
                    </a:moveTo>
                    <a:lnTo>
                      <a:pt x="3814" y="41"/>
                    </a:lnTo>
                    <a:lnTo>
                      <a:pt x="3399" y="124"/>
                    </a:lnTo>
                    <a:lnTo>
                      <a:pt x="3026" y="207"/>
                    </a:lnTo>
                    <a:lnTo>
                      <a:pt x="2653" y="332"/>
                    </a:lnTo>
                    <a:lnTo>
                      <a:pt x="2322" y="497"/>
                    </a:lnTo>
                    <a:lnTo>
                      <a:pt x="2032" y="663"/>
                    </a:lnTo>
                    <a:lnTo>
                      <a:pt x="1742" y="829"/>
                    </a:lnTo>
                    <a:lnTo>
                      <a:pt x="1493" y="1036"/>
                    </a:lnTo>
                    <a:lnTo>
                      <a:pt x="1037" y="1533"/>
                    </a:lnTo>
                    <a:lnTo>
                      <a:pt x="664" y="2031"/>
                    </a:lnTo>
                    <a:lnTo>
                      <a:pt x="332" y="2611"/>
                    </a:lnTo>
                    <a:lnTo>
                      <a:pt x="1" y="3191"/>
                    </a:lnTo>
                    <a:lnTo>
                      <a:pt x="167" y="3606"/>
                    </a:lnTo>
                    <a:lnTo>
                      <a:pt x="374" y="4061"/>
                    </a:lnTo>
                    <a:lnTo>
                      <a:pt x="954" y="5056"/>
                    </a:lnTo>
                    <a:lnTo>
                      <a:pt x="1617" y="6009"/>
                    </a:lnTo>
                    <a:lnTo>
                      <a:pt x="2322" y="6962"/>
                    </a:lnTo>
                    <a:lnTo>
                      <a:pt x="2985" y="7750"/>
                    </a:lnTo>
                    <a:lnTo>
                      <a:pt x="3524" y="8413"/>
                    </a:lnTo>
                    <a:lnTo>
                      <a:pt x="4062" y="9035"/>
                    </a:lnTo>
                    <a:lnTo>
                      <a:pt x="4228" y="8620"/>
                    </a:lnTo>
                    <a:lnTo>
                      <a:pt x="4725" y="7584"/>
                    </a:lnTo>
                    <a:lnTo>
                      <a:pt x="5057" y="6880"/>
                    </a:lnTo>
                    <a:lnTo>
                      <a:pt x="5347" y="6092"/>
                    </a:lnTo>
                    <a:lnTo>
                      <a:pt x="5637" y="5263"/>
                    </a:lnTo>
                    <a:lnTo>
                      <a:pt x="5927" y="4393"/>
                    </a:lnTo>
                    <a:lnTo>
                      <a:pt x="6134" y="3564"/>
                    </a:lnTo>
                    <a:lnTo>
                      <a:pt x="6259" y="2735"/>
                    </a:lnTo>
                    <a:lnTo>
                      <a:pt x="6300" y="2321"/>
                    </a:lnTo>
                    <a:lnTo>
                      <a:pt x="6300" y="1948"/>
                    </a:lnTo>
                    <a:lnTo>
                      <a:pt x="6259" y="1616"/>
                    </a:lnTo>
                    <a:lnTo>
                      <a:pt x="6217" y="1285"/>
                    </a:lnTo>
                    <a:lnTo>
                      <a:pt x="6134" y="995"/>
                    </a:lnTo>
                    <a:lnTo>
                      <a:pt x="6010" y="705"/>
                    </a:lnTo>
                    <a:lnTo>
                      <a:pt x="5844" y="497"/>
                    </a:lnTo>
                    <a:lnTo>
                      <a:pt x="5637" y="290"/>
                    </a:lnTo>
                    <a:lnTo>
                      <a:pt x="5347" y="166"/>
                    </a:lnTo>
                    <a:lnTo>
                      <a:pt x="5057" y="41"/>
                    </a:lnTo>
                    <a:lnTo>
                      <a:pt x="468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4641450" y="2405225"/>
                <a:ext cx="795725" cy="832000"/>
              </a:xfrm>
              <a:custGeom>
                <a:avLst/>
                <a:gdLst/>
                <a:ahLst/>
                <a:cxnLst/>
                <a:rect l="l" t="t" r="r" b="b"/>
                <a:pathLst>
                  <a:path w="31829" h="33280" extrusionOk="0">
                    <a:moveTo>
                      <a:pt x="23084" y="1"/>
                    </a:move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4641450" y="2405225"/>
                <a:ext cx="795725" cy="832000"/>
              </a:xfrm>
              <a:custGeom>
                <a:avLst/>
                <a:gdLst/>
                <a:ahLst/>
                <a:cxnLst/>
                <a:rect l="l" t="t" r="r" b="b"/>
                <a:pathLst>
                  <a:path w="31829" h="33280" fill="none" extrusionOk="0">
                    <a:moveTo>
                      <a:pt x="27477" y="1451"/>
                    </a:move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4641450" y="2405225"/>
                <a:ext cx="795725" cy="832000"/>
              </a:xfrm>
              <a:custGeom>
                <a:avLst/>
                <a:gdLst/>
                <a:ahLst/>
                <a:cxnLst/>
                <a:rect l="l" t="t" r="r" b="b"/>
                <a:pathLst>
                  <a:path w="31829" h="33280" extrusionOk="0">
                    <a:moveTo>
                      <a:pt x="22752" y="1"/>
                    </a:moveTo>
                    <a:lnTo>
                      <a:pt x="21882" y="42"/>
                    </a:lnTo>
                    <a:lnTo>
                      <a:pt x="21012" y="208"/>
                    </a:lnTo>
                    <a:lnTo>
                      <a:pt x="20141" y="415"/>
                    </a:lnTo>
                    <a:lnTo>
                      <a:pt x="19313" y="747"/>
                    </a:lnTo>
                    <a:lnTo>
                      <a:pt x="18484" y="1120"/>
                    </a:lnTo>
                    <a:lnTo>
                      <a:pt x="17696" y="1617"/>
                    </a:lnTo>
                    <a:lnTo>
                      <a:pt x="16950" y="2156"/>
                    </a:lnTo>
                    <a:lnTo>
                      <a:pt x="16246" y="2777"/>
                    </a:lnTo>
                    <a:lnTo>
                      <a:pt x="15748" y="3316"/>
                    </a:lnTo>
                    <a:lnTo>
                      <a:pt x="15293" y="3855"/>
                    </a:lnTo>
                    <a:lnTo>
                      <a:pt x="14878" y="4435"/>
                    </a:lnTo>
                    <a:lnTo>
                      <a:pt x="14464" y="5098"/>
                    </a:lnTo>
                    <a:lnTo>
                      <a:pt x="14298" y="4974"/>
                    </a:lnTo>
                    <a:lnTo>
                      <a:pt x="13759" y="4642"/>
                    </a:lnTo>
                    <a:lnTo>
                      <a:pt x="13220" y="4394"/>
                    </a:lnTo>
                    <a:lnTo>
                      <a:pt x="12640" y="4145"/>
                    </a:lnTo>
                    <a:lnTo>
                      <a:pt x="12101" y="3979"/>
                    </a:lnTo>
                    <a:lnTo>
                      <a:pt x="11521" y="3813"/>
                    </a:lnTo>
                    <a:lnTo>
                      <a:pt x="10941" y="3730"/>
                    </a:lnTo>
                    <a:lnTo>
                      <a:pt x="10361" y="3689"/>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160" y="9284"/>
                    </a:lnTo>
                    <a:lnTo>
                      <a:pt x="912" y="9864"/>
                    </a:lnTo>
                    <a:lnTo>
                      <a:pt x="663" y="10444"/>
                    </a:lnTo>
                    <a:lnTo>
                      <a:pt x="456" y="11024"/>
                    </a:lnTo>
                    <a:lnTo>
                      <a:pt x="249" y="11853"/>
                    </a:lnTo>
                    <a:lnTo>
                      <a:pt x="83" y="12724"/>
                    </a:lnTo>
                    <a:lnTo>
                      <a:pt x="0" y="13511"/>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160"/>
                    </a:lnTo>
                    <a:lnTo>
                      <a:pt x="31745" y="8414"/>
                    </a:lnTo>
                    <a:lnTo>
                      <a:pt x="31621" y="7668"/>
                    </a:lnTo>
                    <a:lnTo>
                      <a:pt x="31414" y="6922"/>
                    </a:lnTo>
                    <a:lnTo>
                      <a:pt x="31207" y="6217"/>
                    </a:lnTo>
                    <a:lnTo>
                      <a:pt x="30917" y="5513"/>
                    </a:lnTo>
                    <a:lnTo>
                      <a:pt x="30585" y="4849"/>
                    </a:lnTo>
                    <a:lnTo>
                      <a:pt x="30212" y="4186"/>
                    </a:lnTo>
                    <a:lnTo>
                      <a:pt x="29715" y="3523"/>
                    </a:lnTo>
                    <a:lnTo>
                      <a:pt x="29176" y="2902"/>
                    </a:lnTo>
                    <a:lnTo>
                      <a:pt x="28596" y="2321"/>
                    </a:lnTo>
                    <a:lnTo>
                      <a:pt x="27974" y="1783"/>
                    </a:lnTo>
                    <a:lnTo>
                      <a:pt x="27477" y="1451"/>
                    </a:lnTo>
                    <a:lnTo>
                      <a:pt x="26938" y="1120"/>
                    </a:lnTo>
                    <a:lnTo>
                      <a:pt x="26358" y="829"/>
                    </a:lnTo>
                    <a:lnTo>
                      <a:pt x="25778" y="581"/>
                    </a:lnTo>
                    <a:lnTo>
                      <a:pt x="25197" y="374"/>
                    </a:lnTo>
                    <a:lnTo>
                      <a:pt x="24576" y="208"/>
                    </a:lnTo>
                    <a:lnTo>
                      <a:pt x="23996" y="84"/>
                    </a:lnTo>
                    <a:lnTo>
                      <a:pt x="23374" y="42"/>
                    </a:lnTo>
                    <a:lnTo>
                      <a:pt x="22752" y="1"/>
                    </a:lnTo>
                    <a:close/>
                  </a:path>
                </a:pathLst>
              </a:custGeom>
              <a:solidFill>
                <a:srgbClr val="F4F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641450" y="2405225"/>
                <a:ext cx="795725" cy="832000"/>
              </a:xfrm>
              <a:custGeom>
                <a:avLst/>
                <a:gdLst/>
                <a:ahLst/>
                <a:cxnLst/>
                <a:rect l="l" t="t" r="r" b="b"/>
                <a:pathLst>
                  <a:path w="31829" h="33280" fill="none" extrusionOk="0">
                    <a:moveTo>
                      <a:pt x="22752" y="1"/>
                    </a:moveTo>
                    <a:lnTo>
                      <a:pt x="22752" y="1"/>
                    </a:lnTo>
                    <a:lnTo>
                      <a:pt x="21882" y="42"/>
                    </a:lnTo>
                    <a:lnTo>
                      <a:pt x="21012" y="208"/>
                    </a:lnTo>
                    <a:lnTo>
                      <a:pt x="20141" y="415"/>
                    </a:lnTo>
                    <a:lnTo>
                      <a:pt x="19313" y="747"/>
                    </a:lnTo>
                    <a:lnTo>
                      <a:pt x="18484" y="1120"/>
                    </a:lnTo>
                    <a:lnTo>
                      <a:pt x="17696" y="1617"/>
                    </a:lnTo>
                    <a:lnTo>
                      <a:pt x="16950" y="2156"/>
                    </a:lnTo>
                    <a:lnTo>
                      <a:pt x="16246" y="2777"/>
                    </a:lnTo>
                    <a:lnTo>
                      <a:pt x="16246" y="2777"/>
                    </a:lnTo>
                    <a:lnTo>
                      <a:pt x="15748" y="3316"/>
                    </a:lnTo>
                    <a:lnTo>
                      <a:pt x="15293" y="3855"/>
                    </a:lnTo>
                    <a:lnTo>
                      <a:pt x="14878" y="4435"/>
                    </a:lnTo>
                    <a:lnTo>
                      <a:pt x="14464" y="5098"/>
                    </a:lnTo>
                    <a:lnTo>
                      <a:pt x="14464" y="5098"/>
                    </a:lnTo>
                    <a:lnTo>
                      <a:pt x="14298" y="4974"/>
                    </a:lnTo>
                    <a:lnTo>
                      <a:pt x="14298" y="4974"/>
                    </a:lnTo>
                    <a:lnTo>
                      <a:pt x="13759" y="4642"/>
                    </a:lnTo>
                    <a:lnTo>
                      <a:pt x="13220" y="4394"/>
                    </a:lnTo>
                    <a:lnTo>
                      <a:pt x="12640" y="4145"/>
                    </a:lnTo>
                    <a:lnTo>
                      <a:pt x="12101" y="3979"/>
                    </a:lnTo>
                    <a:lnTo>
                      <a:pt x="11521" y="3813"/>
                    </a:lnTo>
                    <a:lnTo>
                      <a:pt x="10941" y="3730"/>
                    </a:lnTo>
                    <a:lnTo>
                      <a:pt x="10361" y="3689"/>
                    </a:lnTo>
                    <a:lnTo>
                      <a:pt x="9739" y="3648"/>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492" y="8704"/>
                    </a:lnTo>
                    <a:lnTo>
                      <a:pt x="1160" y="9284"/>
                    </a:lnTo>
                    <a:lnTo>
                      <a:pt x="912" y="9864"/>
                    </a:lnTo>
                    <a:lnTo>
                      <a:pt x="663" y="10444"/>
                    </a:lnTo>
                    <a:lnTo>
                      <a:pt x="456" y="11024"/>
                    </a:lnTo>
                    <a:lnTo>
                      <a:pt x="456" y="11024"/>
                    </a:lnTo>
                    <a:lnTo>
                      <a:pt x="249" y="11853"/>
                    </a:lnTo>
                    <a:lnTo>
                      <a:pt x="83" y="12724"/>
                    </a:lnTo>
                    <a:lnTo>
                      <a:pt x="83" y="12724"/>
                    </a:lnTo>
                    <a:lnTo>
                      <a:pt x="0" y="13511"/>
                    </a:lnTo>
                    <a:lnTo>
                      <a:pt x="0" y="14298"/>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947"/>
                    </a:lnTo>
                    <a:lnTo>
                      <a:pt x="31828" y="9160"/>
                    </a:lnTo>
                    <a:lnTo>
                      <a:pt x="31745" y="8414"/>
                    </a:lnTo>
                    <a:lnTo>
                      <a:pt x="31621" y="7668"/>
                    </a:lnTo>
                    <a:lnTo>
                      <a:pt x="31414" y="6922"/>
                    </a:lnTo>
                    <a:lnTo>
                      <a:pt x="31207" y="6217"/>
                    </a:lnTo>
                    <a:lnTo>
                      <a:pt x="30917" y="5513"/>
                    </a:lnTo>
                    <a:lnTo>
                      <a:pt x="30585" y="4849"/>
                    </a:lnTo>
                    <a:lnTo>
                      <a:pt x="30212" y="4186"/>
                    </a:lnTo>
                    <a:lnTo>
                      <a:pt x="30212" y="4186"/>
                    </a:lnTo>
                    <a:lnTo>
                      <a:pt x="29715" y="3523"/>
                    </a:lnTo>
                    <a:lnTo>
                      <a:pt x="29176" y="2902"/>
                    </a:lnTo>
                    <a:lnTo>
                      <a:pt x="28596" y="2321"/>
                    </a:lnTo>
                    <a:lnTo>
                      <a:pt x="27974" y="1783"/>
                    </a:lnTo>
                    <a:lnTo>
                      <a:pt x="27974" y="1783"/>
                    </a:lnTo>
                    <a:lnTo>
                      <a:pt x="27477" y="1451"/>
                    </a:lnTo>
                    <a:lnTo>
                      <a:pt x="27477" y="1451"/>
                    </a:lnTo>
                    <a:lnTo>
                      <a:pt x="26938" y="1120"/>
                    </a:lnTo>
                    <a:lnTo>
                      <a:pt x="26358" y="829"/>
                    </a:lnTo>
                    <a:lnTo>
                      <a:pt x="25778" y="581"/>
                    </a:lnTo>
                    <a:lnTo>
                      <a:pt x="25197" y="374"/>
                    </a:lnTo>
                    <a:lnTo>
                      <a:pt x="24576" y="208"/>
                    </a:lnTo>
                    <a:lnTo>
                      <a:pt x="23996" y="84"/>
                    </a:lnTo>
                    <a:lnTo>
                      <a:pt x="23374" y="42"/>
                    </a:lnTo>
                    <a:lnTo>
                      <a:pt x="227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4686000" y="2454950"/>
                <a:ext cx="706625" cy="715975"/>
              </a:xfrm>
              <a:custGeom>
                <a:avLst/>
                <a:gdLst/>
                <a:ahLst/>
                <a:cxnLst/>
                <a:rect l="l" t="t" r="r" b="b"/>
                <a:pathLst>
                  <a:path w="28265" h="28639" extrusionOk="0">
                    <a:moveTo>
                      <a:pt x="20473" y="1"/>
                    </a:moveTo>
                    <a:lnTo>
                      <a:pt x="19727" y="84"/>
                    </a:lnTo>
                    <a:lnTo>
                      <a:pt x="18981" y="250"/>
                    </a:lnTo>
                    <a:lnTo>
                      <a:pt x="18235" y="540"/>
                    </a:lnTo>
                    <a:lnTo>
                      <a:pt x="17531" y="871"/>
                    </a:lnTo>
                    <a:lnTo>
                      <a:pt x="16867" y="1244"/>
                    </a:lnTo>
                    <a:lnTo>
                      <a:pt x="16204" y="1700"/>
                    </a:lnTo>
                    <a:lnTo>
                      <a:pt x="15624" y="2239"/>
                    </a:lnTo>
                    <a:lnTo>
                      <a:pt x="15085" y="2819"/>
                    </a:lnTo>
                    <a:lnTo>
                      <a:pt x="14630" y="3441"/>
                    </a:lnTo>
                    <a:lnTo>
                      <a:pt x="14215" y="4104"/>
                    </a:lnTo>
                    <a:lnTo>
                      <a:pt x="13262" y="5803"/>
                    </a:lnTo>
                    <a:lnTo>
                      <a:pt x="11729" y="4808"/>
                    </a:lnTo>
                    <a:lnTo>
                      <a:pt x="11107" y="4394"/>
                    </a:lnTo>
                    <a:lnTo>
                      <a:pt x="10402" y="4104"/>
                    </a:lnTo>
                    <a:lnTo>
                      <a:pt x="9698" y="3855"/>
                    </a:lnTo>
                    <a:lnTo>
                      <a:pt x="8952" y="3731"/>
                    </a:lnTo>
                    <a:lnTo>
                      <a:pt x="8206" y="3648"/>
                    </a:lnTo>
                    <a:lnTo>
                      <a:pt x="7460" y="3648"/>
                    </a:lnTo>
                    <a:lnTo>
                      <a:pt x="6714" y="3731"/>
                    </a:lnTo>
                    <a:lnTo>
                      <a:pt x="6009" y="3897"/>
                    </a:lnTo>
                    <a:lnTo>
                      <a:pt x="5222" y="4145"/>
                    </a:lnTo>
                    <a:lnTo>
                      <a:pt x="4517" y="4477"/>
                    </a:lnTo>
                    <a:lnTo>
                      <a:pt x="3854" y="4891"/>
                    </a:lnTo>
                    <a:lnTo>
                      <a:pt x="3233" y="5347"/>
                    </a:lnTo>
                    <a:lnTo>
                      <a:pt x="2652" y="5844"/>
                    </a:lnTo>
                    <a:lnTo>
                      <a:pt x="2114" y="6425"/>
                    </a:lnTo>
                    <a:lnTo>
                      <a:pt x="1616" y="7046"/>
                    </a:lnTo>
                    <a:lnTo>
                      <a:pt x="1202" y="7751"/>
                    </a:lnTo>
                    <a:lnTo>
                      <a:pt x="829" y="8455"/>
                    </a:lnTo>
                    <a:lnTo>
                      <a:pt x="539" y="9243"/>
                    </a:lnTo>
                    <a:lnTo>
                      <a:pt x="290" y="9989"/>
                    </a:lnTo>
                    <a:lnTo>
                      <a:pt x="124" y="10818"/>
                    </a:lnTo>
                    <a:lnTo>
                      <a:pt x="42" y="11605"/>
                    </a:lnTo>
                    <a:lnTo>
                      <a:pt x="0" y="12434"/>
                    </a:lnTo>
                    <a:lnTo>
                      <a:pt x="42" y="13221"/>
                    </a:lnTo>
                    <a:lnTo>
                      <a:pt x="166" y="14050"/>
                    </a:lnTo>
                    <a:lnTo>
                      <a:pt x="373" y="14796"/>
                    </a:lnTo>
                    <a:lnTo>
                      <a:pt x="622" y="15542"/>
                    </a:lnTo>
                    <a:lnTo>
                      <a:pt x="953" y="16247"/>
                    </a:lnTo>
                    <a:lnTo>
                      <a:pt x="1326" y="16951"/>
                    </a:lnTo>
                    <a:lnTo>
                      <a:pt x="1782" y="17573"/>
                    </a:lnTo>
                    <a:lnTo>
                      <a:pt x="2321" y="18153"/>
                    </a:lnTo>
                    <a:lnTo>
                      <a:pt x="2901" y="18692"/>
                    </a:lnTo>
                    <a:lnTo>
                      <a:pt x="3523" y="19148"/>
                    </a:lnTo>
                    <a:lnTo>
                      <a:pt x="17904" y="28638"/>
                    </a:lnTo>
                    <a:lnTo>
                      <a:pt x="27062" y="12600"/>
                    </a:lnTo>
                    <a:lnTo>
                      <a:pt x="27435" y="11812"/>
                    </a:lnTo>
                    <a:lnTo>
                      <a:pt x="27767" y="11066"/>
                    </a:lnTo>
                    <a:lnTo>
                      <a:pt x="28016" y="10237"/>
                    </a:lnTo>
                    <a:lnTo>
                      <a:pt x="28140" y="9450"/>
                    </a:lnTo>
                    <a:lnTo>
                      <a:pt x="28264" y="8662"/>
                    </a:lnTo>
                    <a:lnTo>
                      <a:pt x="28264" y="7834"/>
                    </a:lnTo>
                    <a:lnTo>
                      <a:pt x="28223" y="7046"/>
                    </a:lnTo>
                    <a:lnTo>
                      <a:pt x="28099" y="6259"/>
                    </a:lnTo>
                    <a:lnTo>
                      <a:pt x="27891" y="5471"/>
                    </a:lnTo>
                    <a:lnTo>
                      <a:pt x="27643" y="4767"/>
                    </a:lnTo>
                    <a:lnTo>
                      <a:pt x="27311" y="4021"/>
                    </a:lnTo>
                    <a:lnTo>
                      <a:pt x="26938" y="3358"/>
                    </a:lnTo>
                    <a:lnTo>
                      <a:pt x="26482" y="2736"/>
                    </a:lnTo>
                    <a:lnTo>
                      <a:pt x="25943" y="2156"/>
                    </a:lnTo>
                    <a:lnTo>
                      <a:pt x="25363" y="1617"/>
                    </a:lnTo>
                    <a:lnTo>
                      <a:pt x="24742" y="1161"/>
                    </a:lnTo>
                    <a:lnTo>
                      <a:pt x="24079" y="788"/>
                    </a:lnTo>
                    <a:lnTo>
                      <a:pt x="23415" y="457"/>
                    </a:lnTo>
                    <a:lnTo>
                      <a:pt x="22711" y="208"/>
                    </a:lnTo>
                    <a:lnTo>
                      <a:pt x="21965" y="84"/>
                    </a:lnTo>
                    <a:lnTo>
                      <a:pt x="21219"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969875" y="2625900"/>
                <a:ext cx="183400" cy="386500"/>
              </a:xfrm>
              <a:custGeom>
                <a:avLst/>
                <a:gdLst/>
                <a:ahLst/>
                <a:cxnLst/>
                <a:rect l="l" t="t" r="r" b="b"/>
                <a:pathLst>
                  <a:path w="7336" h="15460" extrusionOk="0">
                    <a:moveTo>
                      <a:pt x="4476" y="1"/>
                    </a:moveTo>
                    <a:lnTo>
                      <a:pt x="1" y="1244"/>
                    </a:lnTo>
                    <a:lnTo>
                      <a:pt x="2860" y="15459"/>
                    </a:lnTo>
                    <a:lnTo>
                      <a:pt x="7336" y="14216"/>
                    </a:lnTo>
                    <a:lnTo>
                      <a:pt x="4476" y="1"/>
                    </a:lnTo>
                    <a:close/>
                  </a:path>
                </a:pathLst>
              </a:custGeom>
              <a:solidFill>
                <a:srgbClr val="FC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885950" y="2712950"/>
                <a:ext cx="352300" cy="212425"/>
              </a:xfrm>
              <a:custGeom>
                <a:avLst/>
                <a:gdLst/>
                <a:ahLst/>
                <a:cxnLst/>
                <a:rect l="l" t="t" r="r" b="b"/>
                <a:pathLst>
                  <a:path w="14092" h="8497" extrusionOk="0">
                    <a:moveTo>
                      <a:pt x="13097" y="0"/>
                    </a:moveTo>
                    <a:lnTo>
                      <a:pt x="1" y="3647"/>
                    </a:lnTo>
                    <a:lnTo>
                      <a:pt x="954" y="8496"/>
                    </a:lnTo>
                    <a:lnTo>
                      <a:pt x="14091" y="4849"/>
                    </a:lnTo>
                    <a:lnTo>
                      <a:pt x="13097" y="0"/>
                    </a:lnTo>
                    <a:close/>
                  </a:path>
                </a:pathLst>
              </a:custGeom>
              <a:solidFill>
                <a:srgbClr val="FC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580300" y="2758525"/>
                <a:ext cx="107775" cy="69450"/>
              </a:xfrm>
              <a:custGeom>
                <a:avLst/>
                <a:gdLst/>
                <a:ahLst/>
                <a:cxnLst/>
                <a:rect l="l" t="t" r="r" b="b"/>
                <a:pathLst>
                  <a:path w="4311" h="2778" extrusionOk="0">
                    <a:moveTo>
                      <a:pt x="913" y="1"/>
                    </a:moveTo>
                    <a:lnTo>
                      <a:pt x="1" y="871"/>
                    </a:lnTo>
                    <a:lnTo>
                      <a:pt x="125" y="1120"/>
                    </a:lnTo>
                    <a:lnTo>
                      <a:pt x="250" y="1368"/>
                    </a:lnTo>
                    <a:lnTo>
                      <a:pt x="415" y="1576"/>
                    </a:lnTo>
                    <a:lnTo>
                      <a:pt x="623" y="1783"/>
                    </a:lnTo>
                    <a:lnTo>
                      <a:pt x="1037" y="2114"/>
                    </a:lnTo>
                    <a:lnTo>
                      <a:pt x="1451" y="2363"/>
                    </a:lnTo>
                    <a:lnTo>
                      <a:pt x="1866" y="2570"/>
                    </a:lnTo>
                    <a:lnTo>
                      <a:pt x="2239" y="2694"/>
                    </a:lnTo>
                    <a:lnTo>
                      <a:pt x="2529" y="2777"/>
                    </a:lnTo>
                    <a:lnTo>
                      <a:pt x="4311" y="84"/>
                    </a:lnTo>
                    <a:lnTo>
                      <a:pt x="91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4643500" y="2760600"/>
                <a:ext cx="81875" cy="94300"/>
              </a:xfrm>
              <a:custGeom>
                <a:avLst/>
                <a:gdLst/>
                <a:ahLst/>
                <a:cxnLst/>
                <a:rect l="l" t="t" r="r" b="b"/>
                <a:pathLst>
                  <a:path w="3275" h="3772" extrusionOk="0">
                    <a:moveTo>
                      <a:pt x="1783" y="1"/>
                    </a:moveTo>
                    <a:lnTo>
                      <a:pt x="1" y="2694"/>
                    </a:lnTo>
                    <a:lnTo>
                      <a:pt x="1659" y="3648"/>
                    </a:lnTo>
                    <a:lnTo>
                      <a:pt x="1742" y="3730"/>
                    </a:lnTo>
                    <a:lnTo>
                      <a:pt x="1866" y="3772"/>
                    </a:lnTo>
                    <a:lnTo>
                      <a:pt x="1990" y="3772"/>
                    </a:lnTo>
                    <a:lnTo>
                      <a:pt x="2239" y="3730"/>
                    </a:lnTo>
                    <a:lnTo>
                      <a:pt x="2446" y="3606"/>
                    </a:lnTo>
                    <a:lnTo>
                      <a:pt x="2488" y="3482"/>
                    </a:lnTo>
                    <a:lnTo>
                      <a:pt x="2570" y="3399"/>
                    </a:lnTo>
                    <a:lnTo>
                      <a:pt x="3192" y="1948"/>
                    </a:lnTo>
                    <a:lnTo>
                      <a:pt x="3275" y="1741"/>
                    </a:lnTo>
                    <a:lnTo>
                      <a:pt x="3234" y="1493"/>
                    </a:lnTo>
                    <a:lnTo>
                      <a:pt x="3151" y="1285"/>
                    </a:lnTo>
                    <a:lnTo>
                      <a:pt x="3026" y="1078"/>
                    </a:lnTo>
                    <a:lnTo>
                      <a:pt x="178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712925" y="4503275"/>
                <a:ext cx="230025" cy="232100"/>
              </a:xfrm>
              <a:custGeom>
                <a:avLst/>
                <a:gdLst/>
                <a:ahLst/>
                <a:cxnLst/>
                <a:rect l="l" t="t" r="r" b="b"/>
                <a:pathLst>
                  <a:path w="9201" h="9284" extrusionOk="0">
                    <a:moveTo>
                      <a:pt x="208" y="1"/>
                    </a:moveTo>
                    <a:lnTo>
                      <a:pt x="84" y="84"/>
                    </a:lnTo>
                    <a:lnTo>
                      <a:pt x="42" y="208"/>
                    </a:lnTo>
                    <a:lnTo>
                      <a:pt x="42" y="249"/>
                    </a:lnTo>
                    <a:lnTo>
                      <a:pt x="1" y="664"/>
                    </a:lnTo>
                    <a:lnTo>
                      <a:pt x="1" y="1327"/>
                    </a:lnTo>
                    <a:lnTo>
                      <a:pt x="42" y="2487"/>
                    </a:lnTo>
                    <a:lnTo>
                      <a:pt x="42" y="3896"/>
                    </a:lnTo>
                    <a:lnTo>
                      <a:pt x="125" y="6839"/>
                    </a:lnTo>
                    <a:lnTo>
                      <a:pt x="208" y="8662"/>
                    </a:lnTo>
                    <a:lnTo>
                      <a:pt x="581" y="8662"/>
                    </a:lnTo>
                    <a:lnTo>
                      <a:pt x="622" y="7170"/>
                    </a:lnTo>
                    <a:lnTo>
                      <a:pt x="747" y="5678"/>
                    </a:lnTo>
                    <a:lnTo>
                      <a:pt x="788" y="5513"/>
                    </a:lnTo>
                    <a:lnTo>
                      <a:pt x="830" y="5430"/>
                    </a:lnTo>
                    <a:lnTo>
                      <a:pt x="912" y="5347"/>
                    </a:lnTo>
                    <a:lnTo>
                      <a:pt x="954" y="5305"/>
                    </a:lnTo>
                    <a:lnTo>
                      <a:pt x="1037" y="5305"/>
                    </a:lnTo>
                    <a:lnTo>
                      <a:pt x="1120" y="5347"/>
                    </a:lnTo>
                    <a:lnTo>
                      <a:pt x="1285" y="5554"/>
                    </a:lnTo>
                    <a:lnTo>
                      <a:pt x="1451" y="5803"/>
                    </a:lnTo>
                    <a:lnTo>
                      <a:pt x="1658" y="6134"/>
                    </a:lnTo>
                    <a:lnTo>
                      <a:pt x="1824" y="6549"/>
                    </a:lnTo>
                    <a:lnTo>
                      <a:pt x="1990" y="6963"/>
                    </a:lnTo>
                    <a:lnTo>
                      <a:pt x="2197" y="7378"/>
                    </a:lnTo>
                    <a:lnTo>
                      <a:pt x="2487" y="7751"/>
                    </a:lnTo>
                    <a:lnTo>
                      <a:pt x="2860" y="8165"/>
                    </a:lnTo>
                    <a:lnTo>
                      <a:pt x="3358" y="8497"/>
                    </a:lnTo>
                    <a:lnTo>
                      <a:pt x="3938" y="8787"/>
                    </a:lnTo>
                    <a:lnTo>
                      <a:pt x="4601" y="9035"/>
                    </a:lnTo>
                    <a:lnTo>
                      <a:pt x="5347" y="9201"/>
                    </a:lnTo>
                    <a:lnTo>
                      <a:pt x="5720" y="9243"/>
                    </a:lnTo>
                    <a:lnTo>
                      <a:pt x="6134" y="9284"/>
                    </a:lnTo>
                    <a:lnTo>
                      <a:pt x="7046" y="9284"/>
                    </a:lnTo>
                    <a:lnTo>
                      <a:pt x="7792" y="9243"/>
                    </a:lnTo>
                    <a:lnTo>
                      <a:pt x="8372" y="9201"/>
                    </a:lnTo>
                    <a:lnTo>
                      <a:pt x="8787" y="9160"/>
                    </a:lnTo>
                    <a:lnTo>
                      <a:pt x="9077" y="9035"/>
                    </a:lnTo>
                    <a:lnTo>
                      <a:pt x="9160" y="8994"/>
                    </a:lnTo>
                    <a:lnTo>
                      <a:pt x="9201" y="8911"/>
                    </a:lnTo>
                    <a:lnTo>
                      <a:pt x="9201" y="8828"/>
                    </a:lnTo>
                    <a:lnTo>
                      <a:pt x="9201" y="8745"/>
                    </a:lnTo>
                    <a:lnTo>
                      <a:pt x="9077" y="8579"/>
                    </a:lnTo>
                    <a:lnTo>
                      <a:pt x="8869" y="8414"/>
                    </a:lnTo>
                    <a:lnTo>
                      <a:pt x="8538" y="8206"/>
                    </a:lnTo>
                    <a:lnTo>
                      <a:pt x="7751" y="7834"/>
                    </a:lnTo>
                    <a:lnTo>
                      <a:pt x="7087" y="7543"/>
                    </a:lnTo>
                    <a:lnTo>
                      <a:pt x="6797" y="7461"/>
                    </a:lnTo>
                    <a:lnTo>
                      <a:pt x="6507" y="7046"/>
                    </a:lnTo>
                    <a:lnTo>
                      <a:pt x="6176" y="6507"/>
                    </a:lnTo>
                    <a:lnTo>
                      <a:pt x="5761" y="5803"/>
                    </a:lnTo>
                    <a:lnTo>
                      <a:pt x="5305" y="4850"/>
                    </a:lnTo>
                    <a:lnTo>
                      <a:pt x="4808" y="3731"/>
                    </a:lnTo>
                    <a:lnTo>
                      <a:pt x="4269" y="2446"/>
                    </a:lnTo>
                    <a:lnTo>
                      <a:pt x="3731" y="954"/>
                    </a:lnTo>
                    <a:lnTo>
                      <a:pt x="3648" y="830"/>
                    </a:lnTo>
                    <a:lnTo>
                      <a:pt x="3523" y="747"/>
                    </a:lnTo>
                    <a:lnTo>
                      <a:pt x="4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6483575" y="4501200"/>
                <a:ext cx="150275" cy="179275"/>
              </a:xfrm>
              <a:custGeom>
                <a:avLst/>
                <a:gdLst/>
                <a:ahLst/>
                <a:cxnLst/>
                <a:rect l="l" t="t" r="r" b="b"/>
                <a:pathLst>
                  <a:path w="6011" h="7171" extrusionOk="0">
                    <a:moveTo>
                      <a:pt x="1" y="1"/>
                    </a:moveTo>
                    <a:lnTo>
                      <a:pt x="747" y="7129"/>
                    </a:lnTo>
                    <a:lnTo>
                      <a:pt x="5803" y="7171"/>
                    </a:lnTo>
                    <a:lnTo>
                      <a:pt x="6010" y="42"/>
                    </a:lnTo>
                    <a:lnTo>
                      <a:pt x="1"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6483575" y="4501200"/>
                <a:ext cx="150275" cy="179275"/>
              </a:xfrm>
              <a:custGeom>
                <a:avLst/>
                <a:gdLst/>
                <a:ahLst/>
                <a:cxnLst/>
                <a:rect l="l" t="t" r="r" b="b"/>
                <a:pathLst>
                  <a:path w="6011" h="7171" fill="none" extrusionOk="0">
                    <a:moveTo>
                      <a:pt x="1" y="1"/>
                    </a:moveTo>
                    <a:lnTo>
                      <a:pt x="6010" y="42"/>
                    </a:lnTo>
                    <a:lnTo>
                      <a:pt x="5803" y="7171"/>
                    </a:lnTo>
                    <a:lnTo>
                      <a:pt x="747" y="712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6630700" y="4569600"/>
                <a:ext cx="1075" cy="32125"/>
              </a:xfrm>
              <a:custGeom>
                <a:avLst/>
                <a:gdLst/>
                <a:ahLst/>
                <a:cxnLst/>
                <a:rect l="l" t="t" r="r" b="b"/>
                <a:pathLst>
                  <a:path w="43" h="1285" extrusionOk="0">
                    <a:moveTo>
                      <a:pt x="42" y="0"/>
                    </a:moveTo>
                    <a:lnTo>
                      <a:pt x="42" y="0"/>
                    </a:lnTo>
                    <a:lnTo>
                      <a:pt x="1" y="1285"/>
                    </a:lnTo>
                    <a:lnTo>
                      <a:pt x="1" y="1285"/>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6630700" y="4569600"/>
                <a:ext cx="1075" cy="32125"/>
              </a:xfrm>
              <a:custGeom>
                <a:avLst/>
                <a:gdLst/>
                <a:ahLst/>
                <a:cxnLst/>
                <a:rect l="l" t="t" r="r" b="b"/>
                <a:pathLst>
                  <a:path w="43" h="1285" fill="none" extrusionOk="0">
                    <a:moveTo>
                      <a:pt x="42" y="0"/>
                    </a:moveTo>
                    <a:lnTo>
                      <a:pt x="42" y="0"/>
                    </a:lnTo>
                    <a:lnTo>
                      <a:pt x="1" y="1285"/>
                    </a:lnTo>
                    <a:lnTo>
                      <a:pt x="1" y="1285"/>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6490825" y="4569600"/>
                <a:ext cx="140950" cy="32125"/>
              </a:xfrm>
              <a:custGeom>
                <a:avLst/>
                <a:gdLst/>
                <a:ahLst/>
                <a:cxnLst/>
                <a:rect l="l" t="t" r="r" b="b"/>
                <a:pathLst>
                  <a:path w="5638" h="1285" extrusionOk="0">
                    <a:moveTo>
                      <a:pt x="1" y="0"/>
                    </a:moveTo>
                    <a:lnTo>
                      <a:pt x="125" y="1243"/>
                    </a:lnTo>
                    <a:lnTo>
                      <a:pt x="5596" y="1285"/>
                    </a:lnTo>
                    <a:lnTo>
                      <a:pt x="5637"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6490825" y="4569600"/>
                <a:ext cx="140950" cy="32125"/>
              </a:xfrm>
              <a:custGeom>
                <a:avLst/>
                <a:gdLst/>
                <a:ahLst/>
                <a:cxnLst/>
                <a:rect l="l" t="t" r="r" b="b"/>
                <a:pathLst>
                  <a:path w="5638" h="1285" fill="none" extrusionOk="0">
                    <a:moveTo>
                      <a:pt x="5637" y="0"/>
                    </a:moveTo>
                    <a:lnTo>
                      <a:pt x="1" y="0"/>
                    </a:lnTo>
                    <a:lnTo>
                      <a:pt x="125" y="1243"/>
                    </a:lnTo>
                    <a:lnTo>
                      <a:pt x="5596" y="1285"/>
                    </a:lnTo>
                    <a:lnTo>
                      <a:pt x="563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6273250" y="3101475"/>
                <a:ext cx="457975" cy="1468150"/>
              </a:xfrm>
              <a:custGeom>
                <a:avLst/>
                <a:gdLst/>
                <a:ahLst/>
                <a:cxnLst/>
                <a:rect l="l" t="t" r="r" b="b"/>
                <a:pathLst>
                  <a:path w="18319" h="58726" extrusionOk="0">
                    <a:moveTo>
                      <a:pt x="16744" y="0"/>
                    </a:moveTo>
                    <a:lnTo>
                      <a:pt x="1" y="1451"/>
                    </a:lnTo>
                    <a:lnTo>
                      <a:pt x="871" y="12475"/>
                    </a:lnTo>
                    <a:lnTo>
                      <a:pt x="1576" y="21799"/>
                    </a:lnTo>
                    <a:lnTo>
                      <a:pt x="1866" y="26151"/>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6273250" y="3101475"/>
                <a:ext cx="457975" cy="1468150"/>
              </a:xfrm>
              <a:custGeom>
                <a:avLst/>
                <a:gdLst/>
                <a:ahLst/>
                <a:cxnLst/>
                <a:rect l="l" t="t" r="r" b="b"/>
                <a:pathLst>
                  <a:path w="18319" h="58726" fill="none" extrusionOk="0">
                    <a:moveTo>
                      <a:pt x="14796" y="27643"/>
                    </a:move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lnTo>
                      <a:pt x="1" y="1451"/>
                    </a:lnTo>
                    <a:lnTo>
                      <a:pt x="1" y="1451"/>
                    </a:lnTo>
                    <a:lnTo>
                      <a:pt x="871" y="12475"/>
                    </a:lnTo>
                    <a:lnTo>
                      <a:pt x="1576" y="21799"/>
                    </a:lnTo>
                    <a:lnTo>
                      <a:pt x="1866" y="26151"/>
                    </a:lnTo>
                    <a:lnTo>
                      <a:pt x="2073" y="29798"/>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6363400" y="4652475"/>
                <a:ext cx="289100" cy="82900"/>
              </a:xfrm>
              <a:custGeom>
                <a:avLst/>
                <a:gdLst/>
                <a:ahLst/>
                <a:cxnLst/>
                <a:rect l="l" t="t" r="r" b="b"/>
                <a:pathLst>
                  <a:path w="11564" h="3316" extrusionOk="0">
                    <a:moveTo>
                      <a:pt x="5098" y="1"/>
                    </a:moveTo>
                    <a:lnTo>
                      <a:pt x="4891" y="42"/>
                    </a:lnTo>
                    <a:lnTo>
                      <a:pt x="4725" y="83"/>
                    </a:lnTo>
                    <a:lnTo>
                      <a:pt x="4559" y="166"/>
                    </a:lnTo>
                    <a:lnTo>
                      <a:pt x="4311" y="332"/>
                    </a:lnTo>
                    <a:lnTo>
                      <a:pt x="4020" y="456"/>
                    </a:lnTo>
                    <a:lnTo>
                      <a:pt x="3399" y="747"/>
                    </a:lnTo>
                    <a:lnTo>
                      <a:pt x="2694" y="954"/>
                    </a:lnTo>
                    <a:lnTo>
                      <a:pt x="1990" y="1161"/>
                    </a:lnTo>
                    <a:lnTo>
                      <a:pt x="788" y="1410"/>
                    </a:lnTo>
                    <a:lnTo>
                      <a:pt x="291" y="1493"/>
                    </a:lnTo>
                    <a:lnTo>
                      <a:pt x="125" y="1948"/>
                    </a:lnTo>
                    <a:lnTo>
                      <a:pt x="42" y="2404"/>
                    </a:lnTo>
                    <a:lnTo>
                      <a:pt x="0" y="2860"/>
                    </a:lnTo>
                    <a:lnTo>
                      <a:pt x="42" y="3316"/>
                    </a:lnTo>
                    <a:lnTo>
                      <a:pt x="8952" y="3316"/>
                    </a:lnTo>
                    <a:lnTo>
                      <a:pt x="9615" y="2777"/>
                    </a:lnTo>
                    <a:lnTo>
                      <a:pt x="9988" y="3316"/>
                    </a:lnTo>
                    <a:lnTo>
                      <a:pt x="11563" y="3316"/>
                    </a:lnTo>
                    <a:lnTo>
                      <a:pt x="11397" y="2570"/>
                    </a:lnTo>
                    <a:lnTo>
                      <a:pt x="11273" y="1824"/>
                    </a:lnTo>
                    <a:lnTo>
                      <a:pt x="11149" y="1078"/>
                    </a:lnTo>
                    <a:lnTo>
                      <a:pt x="11066" y="332"/>
                    </a:lnTo>
                    <a:lnTo>
                      <a:pt x="11066" y="291"/>
                    </a:lnTo>
                    <a:lnTo>
                      <a:pt x="11024" y="208"/>
                    </a:lnTo>
                    <a:lnTo>
                      <a:pt x="10941" y="125"/>
                    </a:lnTo>
                    <a:lnTo>
                      <a:pt x="10817" y="83"/>
                    </a:lnTo>
                    <a:lnTo>
                      <a:pt x="10734" y="125"/>
                    </a:lnTo>
                    <a:lnTo>
                      <a:pt x="10444" y="208"/>
                    </a:lnTo>
                    <a:lnTo>
                      <a:pt x="10113" y="291"/>
                    </a:lnTo>
                    <a:lnTo>
                      <a:pt x="9367" y="374"/>
                    </a:lnTo>
                    <a:lnTo>
                      <a:pt x="8621" y="415"/>
                    </a:lnTo>
                    <a:lnTo>
                      <a:pt x="7833" y="374"/>
                    </a:lnTo>
                    <a:lnTo>
                      <a:pt x="7046" y="291"/>
                    </a:lnTo>
                    <a:lnTo>
                      <a:pt x="6341" y="208"/>
                    </a:lnTo>
                    <a:lnTo>
                      <a:pt x="5264" y="42"/>
                    </a:lnTo>
                    <a:lnTo>
                      <a:pt x="50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7133200" y="4357200"/>
                <a:ext cx="201025" cy="203100"/>
              </a:xfrm>
              <a:custGeom>
                <a:avLst/>
                <a:gdLst/>
                <a:ahLst/>
                <a:cxnLst/>
                <a:rect l="l" t="t" r="r" b="b"/>
                <a:pathLst>
                  <a:path w="8041" h="8124" extrusionOk="0">
                    <a:moveTo>
                      <a:pt x="5803" y="0"/>
                    </a:moveTo>
                    <a:lnTo>
                      <a:pt x="1" y="1617"/>
                    </a:lnTo>
                    <a:lnTo>
                      <a:pt x="3192" y="8123"/>
                    </a:lnTo>
                    <a:lnTo>
                      <a:pt x="8041" y="6756"/>
                    </a:lnTo>
                    <a:lnTo>
                      <a:pt x="5803"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7133200" y="4357200"/>
                <a:ext cx="201025" cy="203100"/>
              </a:xfrm>
              <a:custGeom>
                <a:avLst/>
                <a:gdLst/>
                <a:ahLst/>
                <a:cxnLst/>
                <a:rect l="l" t="t" r="r" b="b"/>
                <a:pathLst>
                  <a:path w="8041" h="8124" fill="none" extrusionOk="0">
                    <a:moveTo>
                      <a:pt x="1" y="1617"/>
                    </a:moveTo>
                    <a:lnTo>
                      <a:pt x="5803" y="0"/>
                    </a:lnTo>
                    <a:lnTo>
                      <a:pt x="8041" y="6756"/>
                    </a:lnTo>
                    <a:lnTo>
                      <a:pt x="3192" y="8123"/>
                    </a:lnTo>
                    <a:lnTo>
                      <a:pt x="1" y="1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7300025" y="4421425"/>
                <a:ext cx="10375" cy="30075"/>
              </a:xfrm>
              <a:custGeom>
                <a:avLst/>
                <a:gdLst/>
                <a:ahLst/>
                <a:cxnLst/>
                <a:rect l="l" t="t" r="r" b="b"/>
                <a:pathLst>
                  <a:path w="415" h="1203" extrusionOk="0">
                    <a:moveTo>
                      <a:pt x="0" y="1"/>
                    </a:moveTo>
                    <a:lnTo>
                      <a:pt x="0" y="1"/>
                    </a:lnTo>
                    <a:lnTo>
                      <a:pt x="414" y="1203"/>
                    </a:lnTo>
                    <a:lnTo>
                      <a:pt x="414" y="1203"/>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7300025" y="4421425"/>
                <a:ext cx="10375" cy="30075"/>
              </a:xfrm>
              <a:custGeom>
                <a:avLst/>
                <a:gdLst/>
                <a:ahLst/>
                <a:cxnLst/>
                <a:rect l="l" t="t" r="r" b="b"/>
                <a:pathLst>
                  <a:path w="415" h="1203" fill="none" extrusionOk="0">
                    <a:moveTo>
                      <a:pt x="0" y="1"/>
                    </a:moveTo>
                    <a:lnTo>
                      <a:pt x="0" y="1"/>
                    </a:lnTo>
                    <a:lnTo>
                      <a:pt x="414" y="1203"/>
                    </a:lnTo>
                    <a:lnTo>
                      <a:pt x="414" y="120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7164275" y="4421425"/>
                <a:ext cx="146125" cy="67375"/>
              </a:xfrm>
              <a:custGeom>
                <a:avLst/>
                <a:gdLst/>
                <a:ahLst/>
                <a:cxnLst/>
                <a:rect l="l" t="t" r="r" b="b"/>
                <a:pathLst>
                  <a:path w="5845" h="2695" extrusionOk="0">
                    <a:moveTo>
                      <a:pt x="5430" y="1"/>
                    </a:moveTo>
                    <a:lnTo>
                      <a:pt x="1" y="1576"/>
                    </a:lnTo>
                    <a:lnTo>
                      <a:pt x="581" y="2695"/>
                    </a:lnTo>
                    <a:lnTo>
                      <a:pt x="5844" y="1203"/>
                    </a:lnTo>
                    <a:lnTo>
                      <a:pt x="543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7164275" y="4421425"/>
                <a:ext cx="146125" cy="67375"/>
              </a:xfrm>
              <a:custGeom>
                <a:avLst/>
                <a:gdLst/>
                <a:ahLst/>
                <a:cxnLst/>
                <a:rect l="l" t="t" r="r" b="b"/>
                <a:pathLst>
                  <a:path w="5845" h="2695" fill="none" extrusionOk="0">
                    <a:moveTo>
                      <a:pt x="5430" y="1"/>
                    </a:moveTo>
                    <a:lnTo>
                      <a:pt x="1" y="1576"/>
                    </a:lnTo>
                    <a:lnTo>
                      <a:pt x="581" y="2695"/>
                    </a:lnTo>
                    <a:lnTo>
                      <a:pt x="5844" y="1203"/>
                    </a:lnTo>
                    <a:lnTo>
                      <a:pt x="5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6537450" y="3081775"/>
                <a:ext cx="772950" cy="1382150"/>
              </a:xfrm>
              <a:custGeom>
                <a:avLst/>
                <a:gdLst/>
                <a:ahLst/>
                <a:cxnLst/>
                <a:rect l="l" t="t" r="r" b="b"/>
                <a:pathLst>
                  <a:path w="30918" h="55286" extrusionOk="0">
                    <a:moveTo>
                      <a:pt x="18733" y="1"/>
                    </a:moveTo>
                    <a:lnTo>
                      <a:pt x="1" y="1286"/>
                    </a:lnTo>
                    <a:lnTo>
                      <a:pt x="3855" y="12019"/>
                    </a:lnTo>
                    <a:lnTo>
                      <a:pt x="7046" y="21137"/>
                    </a:lnTo>
                    <a:lnTo>
                      <a:pt x="8497" y="25364"/>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171" y="50727"/>
                    </a:lnTo>
                    <a:lnTo>
                      <a:pt x="28265" y="43889"/>
                    </a:lnTo>
                    <a:lnTo>
                      <a:pt x="27063" y="39662"/>
                    </a:lnTo>
                    <a:lnTo>
                      <a:pt x="25737" y="35186"/>
                    </a:lnTo>
                    <a:lnTo>
                      <a:pt x="24411" y="30793"/>
                    </a:ln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6537450" y="3081775"/>
                <a:ext cx="772950" cy="1382150"/>
              </a:xfrm>
              <a:custGeom>
                <a:avLst/>
                <a:gdLst/>
                <a:ahLst/>
                <a:cxnLst/>
                <a:rect l="l" t="t" r="r" b="b"/>
                <a:pathLst>
                  <a:path w="30918" h="55286" fill="none" extrusionOk="0">
                    <a:moveTo>
                      <a:pt x="23085" y="26690"/>
                    </a:move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lnTo>
                      <a:pt x="1" y="1286"/>
                    </a:lnTo>
                    <a:lnTo>
                      <a:pt x="1" y="1286"/>
                    </a:lnTo>
                    <a:lnTo>
                      <a:pt x="3855" y="12019"/>
                    </a:lnTo>
                    <a:lnTo>
                      <a:pt x="7046" y="21137"/>
                    </a:lnTo>
                    <a:lnTo>
                      <a:pt x="8497" y="25364"/>
                    </a:lnTo>
                    <a:lnTo>
                      <a:pt x="9699" y="28928"/>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917" y="53462"/>
                    </a:lnTo>
                    <a:lnTo>
                      <a:pt x="30171" y="50727"/>
                    </a:lnTo>
                    <a:lnTo>
                      <a:pt x="28265" y="43889"/>
                    </a:lnTo>
                    <a:lnTo>
                      <a:pt x="27063" y="39662"/>
                    </a:lnTo>
                    <a:lnTo>
                      <a:pt x="25737" y="35186"/>
                    </a:lnTo>
                    <a:lnTo>
                      <a:pt x="24411" y="30793"/>
                    </a:lnTo>
                    <a:lnTo>
                      <a:pt x="23085" y="26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5675450" y="2764750"/>
                <a:ext cx="181325" cy="128500"/>
              </a:xfrm>
              <a:custGeom>
                <a:avLst/>
                <a:gdLst/>
                <a:ahLst/>
                <a:cxnLst/>
                <a:rect l="l" t="t" r="r" b="b"/>
                <a:pathLst>
                  <a:path w="7253" h="5140" extrusionOk="0">
                    <a:moveTo>
                      <a:pt x="3191" y="0"/>
                    </a:moveTo>
                    <a:lnTo>
                      <a:pt x="2860" y="42"/>
                    </a:lnTo>
                    <a:lnTo>
                      <a:pt x="2528" y="83"/>
                    </a:lnTo>
                    <a:lnTo>
                      <a:pt x="953" y="415"/>
                    </a:lnTo>
                    <a:lnTo>
                      <a:pt x="705" y="539"/>
                    </a:lnTo>
                    <a:lnTo>
                      <a:pt x="498" y="705"/>
                    </a:lnTo>
                    <a:lnTo>
                      <a:pt x="290" y="871"/>
                    </a:lnTo>
                    <a:lnTo>
                      <a:pt x="166" y="1119"/>
                    </a:lnTo>
                    <a:lnTo>
                      <a:pt x="42" y="1327"/>
                    </a:lnTo>
                    <a:lnTo>
                      <a:pt x="0" y="1617"/>
                    </a:lnTo>
                    <a:lnTo>
                      <a:pt x="0" y="1865"/>
                    </a:lnTo>
                    <a:lnTo>
                      <a:pt x="42" y="2155"/>
                    </a:lnTo>
                    <a:lnTo>
                      <a:pt x="415" y="3896"/>
                    </a:lnTo>
                    <a:lnTo>
                      <a:pt x="456" y="4103"/>
                    </a:lnTo>
                    <a:lnTo>
                      <a:pt x="580" y="4352"/>
                    </a:lnTo>
                    <a:lnTo>
                      <a:pt x="705" y="4518"/>
                    </a:lnTo>
                    <a:lnTo>
                      <a:pt x="871" y="4683"/>
                    </a:lnTo>
                    <a:lnTo>
                      <a:pt x="1036" y="4849"/>
                    </a:lnTo>
                    <a:lnTo>
                      <a:pt x="1244" y="4932"/>
                    </a:lnTo>
                    <a:lnTo>
                      <a:pt x="1492" y="5015"/>
                    </a:lnTo>
                    <a:lnTo>
                      <a:pt x="1741" y="5015"/>
                    </a:lnTo>
                    <a:lnTo>
                      <a:pt x="3523" y="4932"/>
                    </a:lnTo>
                    <a:lnTo>
                      <a:pt x="4062" y="5056"/>
                    </a:lnTo>
                    <a:lnTo>
                      <a:pt x="4600" y="5139"/>
                    </a:lnTo>
                    <a:lnTo>
                      <a:pt x="5595" y="5139"/>
                    </a:lnTo>
                    <a:lnTo>
                      <a:pt x="5885" y="5056"/>
                    </a:lnTo>
                    <a:lnTo>
                      <a:pt x="6217" y="4932"/>
                    </a:lnTo>
                    <a:lnTo>
                      <a:pt x="6507" y="4766"/>
                    </a:lnTo>
                    <a:lnTo>
                      <a:pt x="6755" y="4518"/>
                    </a:lnTo>
                    <a:lnTo>
                      <a:pt x="6963" y="4228"/>
                    </a:lnTo>
                    <a:lnTo>
                      <a:pt x="7128" y="3855"/>
                    </a:lnTo>
                    <a:lnTo>
                      <a:pt x="7253" y="3399"/>
                    </a:lnTo>
                    <a:lnTo>
                      <a:pt x="6714" y="912"/>
                    </a:lnTo>
                    <a:lnTo>
                      <a:pt x="3854" y="125"/>
                    </a:lnTo>
                    <a:lnTo>
                      <a:pt x="3523" y="42"/>
                    </a:lnTo>
                    <a:lnTo>
                      <a:pt x="319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5675450" y="2764750"/>
                <a:ext cx="181325" cy="128500"/>
              </a:xfrm>
              <a:custGeom>
                <a:avLst/>
                <a:gdLst/>
                <a:ahLst/>
                <a:cxnLst/>
                <a:rect l="l" t="t" r="r" b="b"/>
                <a:pathLst>
                  <a:path w="7253" h="5140" fill="none" extrusionOk="0">
                    <a:moveTo>
                      <a:pt x="6714" y="912"/>
                    </a:moveTo>
                    <a:lnTo>
                      <a:pt x="7253" y="3399"/>
                    </a:lnTo>
                    <a:lnTo>
                      <a:pt x="7253" y="3399"/>
                    </a:lnTo>
                    <a:lnTo>
                      <a:pt x="7128" y="3855"/>
                    </a:lnTo>
                    <a:lnTo>
                      <a:pt x="6963" y="4228"/>
                    </a:lnTo>
                    <a:lnTo>
                      <a:pt x="6755" y="4518"/>
                    </a:lnTo>
                    <a:lnTo>
                      <a:pt x="6507" y="4766"/>
                    </a:lnTo>
                    <a:lnTo>
                      <a:pt x="6217" y="4932"/>
                    </a:lnTo>
                    <a:lnTo>
                      <a:pt x="5885" y="5056"/>
                    </a:lnTo>
                    <a:lnTo>
                      <a:pt x="5595" y="5139"/>
                    </a:lnTo>
                    <a:lnTo>
                      <a:pt x="5264" y="5139"/>
                    </a:lnTo>
                    <a:lnTo>
                      <a:pt x="4932" y="5139"/>
                    </a:lnTo>
                    <a:lnTo>
                      <a:pt x="4600" y="5139"/>
                    </a:lnTo>
                    <a:lnTo>
                      <a:pt x="4062" y="5056"/>
                    </a:lnTo>
                    <a:lnTo>
                      <a:pt x="3523" y="4932"/>
                    </a:lnTo>
                    <a:lnTo>
                      <a:pt x="1741" y="5015"/>
                    </a:lnTo>
                    <a:lnTo>
                      <a:pt x="1741" y="5015"/>
                    </a:lnTo>
                    <a:lnTo>
                      <a:pt x="1492" y="5015"/>
                    </a:lnTo>
                    <a:lnTo>
                      <a:pt x="1244" y="4932"/>
                    </a:lnTo>
                    <a:lnTo>
                      <a:pt x="1036" y="4849"/>
                    </a:lnTo>
                    <a:lnTo>
                      <a:pt x="871" y="4683"/>
                    </a:lnTo>
                    <a:lnTo>
                      <a:pt x="705" y="4518"/>
                    </a:lnTo>
                    <a:lnTo>
                      <a:pt x="580" y="4352"/>
                    </a:lnTo>
                    <a:lnTo>
                      <a:pt x="456" y="4103"/>
                    </a:lnTo>
                    <a:lnTo>
                      <a:pt x="415" y="3896"/>
                    </a:lnTo>
                    <a:lnTo>
                      <a:pt x="42" y="2155"/>
                    </a:lnTo>
                    <a:lnTo>
                      <a:pt x="42" y="2155"/>
                    </a:lnTo>
                    <a:lnTo>
                      <a:pt x="0" y="1865"/>
                    </a:lnTo>
                    <a:lnTo>
                      <a:pt x="0" y="1617"/>
                    </a:lnTo>
                    <a:lnTo>
                      <a:pt x="42" y="1327"/>
                    </a:lnTo>
                    <a:lnTo>
                      <a:pt x="166" y="1119"/>
                    </a:lnTo>
                    <a:lnTo>
                      <a:pt x="290" y="871"/>
                    </a:lnTo>
                    <a:lnTo>
                      <a:pt x="498" y="705"/>
                    </a:lnTo>
                    <a:lnTo>
                      <a:pt x="705" y="539"/>
                    </a:lnTo>
                    <a:lnTo>
                      <a:pt x="953" y="415"/>
                    </a:lnTo>
                    <a:lnTo>
                      <a:pt x="2528" y="83"/>
                    </a:lnTo>
                    <a:lnTo>
                      <a:pt x="2528" y="83"/>
                    </a:lnTo>
                    <a:lnTo>
                      <a:pt x="2860" y="42"/>
                    </a:lnTo>
                    <a:lnTo>
                      <a:pt x="3191" y="0"/>
                    </a:lnTo>
                    <a:lnTo>
                      <a:pt x="3523" y="42"/>
                    </a:lnTo>
                    <a:lnTo>
                      <a:pt x="3854" y="125"/>
                    </a:lnTo>
                    <a:lnTo>
                      <a:pt x="6714" y="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5321100" y="1020000"/>
                <a:ext cx="441400" cy="1892925"/>
              </a:xfrm>
              <a:custGeom>
                <a:avLst/>
                <a:gdLst/>
                <a:ahLst/>
                <a:cxnLst/>
                <a:rect l="l" t="t" r="r" b="b"/>
                <a:pathLst>
                  <a:path w="17656" h="75717" extrusionOk="0">
                    <a:moveTo>
                      <a:pt x="457" y="0"/>
                    </a:moveTo>
                    <a:lnTo>
                      <a:pt x="208" y="125"/>
                    </a:lnTo>
                    <a:lnTo>
                      <a:pt x="84" y="290"/>
                    </a:lnTo>
                    <a:lnTo>
                      <a:pt x="1" y="498"/>
                    </a:lnTo>
                    <a:lnTo>
                      <a:pt x="1" y="746"/>
                    </a:lnTo>
                    <a:lnTo>
                      <a:pt x="16329" y="68340"/>
                    </a:lnTo>
                    <a:lnTo>
                      <a:pt x="16454" y="68837"/>
                    </a:lnTo>
                    <a:lnTo>
                      <a:pt x="16495" y="69334"/>
                    </a:lnTo>
                    <a:lnTo>
                      <a:pt x="16495" y="69832"/>
                    </a:lnTo>
                    <a:lnTo>
                      <a:pt x="16412" y="70329"/>
                    </a:lnTo>
                    <a:lnTo>
                      <a:pt x="16329" y="70826"/>
                    </a:lnTo>
                    <a:lnTo>
                      <a:pt x="16164" y="71282"/>
                    </a:lnTo>
                    <a:lnTo>
                      <a:pt x="15998" y="71738"/>
                    </a:lnTo>
                    <a:lnTo>
                      <a:pt x="15749" y="72153"/>
                    </a:lnTo>
                    <a:lnTo>
                      <a:pt x="15500" y="72526"/>
                    </a:lnTo>
                    <a:lnTo>
                      <a:pt x="15169" y="72899"/>
                    </a:lnTo>
                    <a:lnTo>
                      <a:pt x="14837" y="73272"/>
                    </a:lnTo>
                    <a:lnTo>
                      <a:pt x="14464" y="73562"/>
                    </a:lnTo>
                    <a:lnTo>
                      <a:pt x="14050" y="73852"/>
                    </a:lnTo>
                    <a:lnTo>
                      <a:pt x="13594" y="74059"/>
                    </a:lnTo>
                    <a:lnTo>
                      <a:pt x="13138" y="74266"/>
                    </a:lnTo>
                    <a:lnTo>
                      <a:pt x="12641" y="74391"/>
                    </a:lnTo>
                    <a:lnTo>
                      <a:pt x="12144" y="74515"/>
                    </a:lnTo>
                    <a:lnTo>
                      <a:pt x="11646" y="74556"/>
                    </a:lnTo>
                    <a:lnTo>
                      <a:pt x="11149" y="74556"/>
                    </a:lnTo>
                    <a:lnTo>
                      <a:pt x="10652" y="74473"/>
                    </a:lnTo>
                    <a:lnTo>
                      <a:pt x="10196" y="74391"/>
                    </a:lnTo>
                    <a:lnTo>
                      <a:pt x="9740" y="74225"/>
                    </a:lnTo>
                    <a:lnTo>
                      <a:pt x="9284" y="74059"/>
                    </a:lnTo>
                    <a:lnTo>
                      <a:pt x="8870" y="73810"/>
                    </a:lnTo>
                    <a:lnTo>
                      <a:pt x="8455" y="73562"/>
                    </a:lnTo>
                    <a:lnTo>
                      <a:pt x="8082" y="73230"/>
                    </a:lnTo>
                    <a:lnTo>
                      <a:pt x="7751" y="72899"/>
                    </a:lnTo>
                    <a:lnTo>
                      <a:pt x="7419" y="72526"/>
                    </a:lnTo>
                    <a:lnTo>
                      <a:pt x="7170" y="72111"/>
                    </a:lnTo>
                    <a:lnTo>
                      <a:pt x="6922" y="71655"/>
                    </a:lnTo>
                    <a:lnTo>
                      <a:pt x="6756" y="71199"/>
                    </a:lnTo>
                    <a:lnTo>
                      <a:pt x="6590" y="70702"/>
                    </a:lnTo>
                    <a:lnTo>
                      <a:pt x="6507" y="70495"/>
                    </a:lnTo>
                    <a:lnTo>
                      <a:pt x="6342" y="70329"/>
                    </a:lnTo>
                    <a:lnTo>
                      <a:pt x="6093" y="70246"/>
                    </a:lnTo>
                    <a:lnTo>
                      <a:pt x="5886" y="70288"/>
                    </a:lnTo>
                    <a:lnTo>
                      <a:pt x="5678" y="70371"/>
                    </a:lnTo>
                    <a:lnTo>
                      <a:pt x="5513" y="70536"/>
                    </a:lnTo>
                    <a:lnTo>
                      <a:pt x="5430" y="70744"/>
                    </a:lnTo>
                    <a:lnTo>
                      <a:pt x="5430" y="70992"/>
                    </a:lnTo>
                    <a:lnTo>
                      <a:pt x="5596" y="71490"/>
                    </a:lnTo>
                    <a:lnTo>
                      <a:pt x="5761" y="71987"/>
                    </a:lnTo>
                    <a:lnTo>
                      <a:pt x="6010" y="72443"/>
                    </a:lnTo>
                    <a:lnTo>
                      <a:pt x="6259" y="72899"/>
                    </a:lnTo>
                    <a:lnTo>
                      <a:pt x="6549" y="73313"/>
                    </a:lnTo>
                    <a:lnTo>
                      <a:pt x="6880" y="73686"/>
                    </a:lnTo>
                    <a:lnTo>
                      <a:pt x="7253" y="74059"/>
                    </a:lnTo>
                    <a:lnTo>
                      <a:pt x="7626" y="74391"/>
                    </a:lnTo>
                    <a:lnTo>
                      <a:pt x="8041" y="74681"/>
                    </a:lnTo>
                    <a:lnTo>
                      <a:pt x="8455" y="74971"/>
                    </a:lnTo>
                    <a:lnTo>
                      <a:pt x="8911" y="75178"/>
                    </a:lnTo>
                    <a:lnTo>
                      <a:pt x="9408" y="75385"/>
                    </a:lnTo>
                    <a:lnTo>
                      <a:pt x="9906" y="75509"/>
                    </a:lnTo>
                    <a:lnTo>
                      <a:pt x="10403" y="75634"/>
                    </a:lnTo>
                    <a:lnTo>
                      <a:pt x="10942" y="75717"/>
                    </a:lnTo>
                    <a:lnTo>
                      <a:pt x="11439" y="75717"/>
                    </a:lnTo>
                    <a:lnTo>
                      <a:pt x="12185" y="75675"/>
                    </a:lnTo>
                    <a:lnTo>
                      <a:pt x="12931" y="75551"/>
                    </a:lnTo>
                    <a:lnTo>
                      <a:pt x="13553" y="75344"/>
                    </a:lnTo>
                    <a:lnTo>
                      <a:pt x="14133" y="75137"/>
                    </a:lnTo>
                    <a:lnTo>
                      <a:pt x="14672" y="74846"/>
                    </a:lnTo>
                    <a:lnTo>
                      <a:pt x="15169" y="74515"/>
                    </a:lnTo>
                    <a:lnTo>
                      <a:pt x="15625" y="74100"/>
                    </a:lnTo>
                    <a:lnTo>
                      <a:pt x="16039" y="73686"/>
                    </a:lnTo>
                    <a:lnTo>
                      <a:pt x="16412" y="73230"/>
                    </a:lnTo>
                    <a:lnTo>
                      <a:pt x="16785" y="72733"/>
                    </a:lnTo>
                    <a:lnTo>
                      <a:pt x="17034" y="72235"/>
                    </a:lnTo>
                    <a:lnTo>
                      <a:pt x="17282" y="71655"/>
                    </a:lnTo>
                    <a:lnTo>
                      <a:pt x="17448" y="71117"/>
                    </a:lnTo>
                    <a:lnTo>
                      <a:pt x="17573" y="70536"/>
                    </a:lnTo>
                    <a:lnTo>
                      <a:pt x="17655" y="69915"/>
                    </a:lnTo>
                    <a:lnTo>
                      <a:pt x="17655" y="69293"/>
                    </a:lnTo>
                    <a:lnTo>
                      <a:pt x="17614" y="68671"/>
                    </a:lnTo>
                    <a:lnTo>
                      <a:pt x="17490" y="68050"/>
                    </a:lnTo>
                    <a:lnTo>
                      <a:pt x="1161" y="456"/>
                    </a:lnTo>
                    <a:lnTo>
                      <a:pt x="1037" y="249"/>
                    </a:lnTo>
                    <a:lnTo>
                      <a:pt x="871"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5321100" y="1020000"/>
                <a:ext cx="441400" cy="1892925"/>
              </a:xfrm>
              <a:custGeom>
                <a:avLst/>
                <a:gdLst/>
                <a:ahLst/>
                <a:cxnLst/>
                <a:rect l="l" t="t" r="r" b="b"/>
                <a:pathLst>
                  <a:path w="17656" h="75717" fill="none" extrusionOk="0">
                    <a:moveTo>
                      <a:pt x="11439" y="75717"/>
                    </a:moveTo>
                    <a:lnTo>
                      <a:pt x="11439" y="75717"/>
                    </a:lnTo>
                    <a:lnTo>
                      <a:pt x="10942" y="75717"/>
                    </a:lnTo>
                    <a:lnTo>
                      <a:pt x="10403" y="75634"/>
                    </a:lnTo>
                    <a:lnTo>
                      <a:pt x="9906" y="75509"/>
                    </a:lnTo>
                    <a:lnTo>
                      <a:pt x="9408" y="75385"/>
                    </a:lnTo>
                    <a:lnTo>
                      <a:pt x="8911" y="75178"/>
                    </a:lnTo>
                    <a:lnTo>
                      <a:pt x="8455" y="74971"/>
                    </a:lnTo>
                    <a:lnTo>
                      <a:pt x="8041" y="74681"/>
                    </a:lnTo>
                    <a:lnTo>
                      <a:pt x="7626" y="74391"/>
                    </a:lnTo>
                    <a:lnTo>
                      <a:pt x="7253" y="74059"/>
                    </a:lnTo>
                    <a:lnTo>
                      <a:pt x="6880" y="73686"/>
                    </a:lnTo>
                    <a:lnTo>
                      <a:pt x="6549" y="73313"/>
                    </a:lnTo>
                    <a:lnTo>
                      <a:pt x="6259" y="72899"/>
                    </a:lnTo>
                    <a:lnTo>
                      <a:pt x="6010" y="72443"/>
                    </a:lnTo>
                    <a:lnTo>
                      <a:pt x="5761" y="71987"/>
                    </a:lnTo>
                    <a:lnTo>
                      <a:pt x="5596" y="71490"/>
                    </a:lnTo>
                    <a:lnTo>
                      <a:pt x="5430" y="70992"/>
                    </a:lnTo>
                    <a:lnTo>
                      <a:pt x="5430" y="70992"/>
                    </a:lnTo>
                    <a:lnTo>
                      <a:pt x="5430" y="70744"/>
                    </a:lnTo>
                    <a:lnTo>
                      <a:pt x="5513" y="70536"/>
                    </a:lnTo>
                    <a:lnTo>
                      <a:pt x="5678" y="70371"/>
                    </a:lnTo>
                    <a:lnTo>
                      <a:pt x="5886" y="70288"/>
                    </a:lnTo>
                    <a:lnTo>
                      <a:pt x="5886" y="70288"/>
                    </a:lnTo>
                    <a:lnTo>
                      <a:pt x="6093" y="70246"/>
                    </a:lnTo>
                    <a:lnTo>
                      <a:pt x="6342" y="70329"/>
                    </a:lnTo>
                    <a:lnTo>
                      <a:pt x="6507" y="70495"/>
                    </a:lnTo>
                    <a:lnTo>
                      <a:pt x="6590" y="70702"/>
                    </a:lnTo>
                    <a:lnTo>
                      <a:pt x="6590" y="70702"/>
                    </a:lnTo>
                    <a:lnTo>
                      <a:pt x="6756" y="71199"/>
                    </a:lnTo>
                    <a:lnTo>
                      <a:pt x="6922" y="71655"/>
                    </a:lnTo>
                    <a:lnTo>
                      <a:pt x="7170" y="72111"/>
                    </a:lnTo>
                    <a:lnTo>
                      <a:pt x="7419" y="72526"/>
                    </a:lnTo>
                    <a:lnTo>
                      <a:pt x="7751" y="72899"/>
                    </a:lnTo>
                    <a:lnTo>
                      <a:pt x="8082" y="73230"/>
                    </a:lnTo>
                    <a:lnTo>
                      <a:pt x="8455" y="73562"/>
                    </a:lnTo>
                    <a:lnTo>
                      <a:pt x="8870" y="73810"/>
                    </a:lnTo>
                    <a:lnTo>
                      <a:pt x="9284" y="74059"/>
                    </a:lnTo>
                    <a:lnTo>
                      <a:pt x="9740" y="74225"/>
                    </a:lnTo>
                    <a:lnTo>
                      <a:pt x="10196" y="74391"/>
                    </a:lnTo>
                    <a:lnTo>
                      <a:pt x="10652" y="74473"/>
                    </a:lnTo>
                    <a:lnTo>
                      <a:pt x="11149" y="74556"/>
                    </a:lnTo>
                    <a:lnTo>
                      <a:pt x="11646" y="74556"/>
                    </a:lnTo>
                    <a:lnTo>
                      <a:pt x="12144" y="74515"/>
                    </a:lnTo>
                    <a:lnTo>
                      <a:pt x="12641" y="74391"/>
                    </a:lnTo>
                    <a:lnTo>
                      <a:pt x="12641" y="74391"/>
                    </a:lnTo>
                    <a:lnTo>
                      <a:pt x="13138" y="74266"/>
                    </a:lnTo>
                    <a:lnTo>
                      <a:pt x="13594" y="74059"/>
                    </a:lnTo>
                    <a:lnTo>
                      <a:pt x="14050" y="73852"/>
                    </a:lnTo>
                    <a:lnTo>
                      <a:pt x="14464" y="73562"/>
                    </a:lnTo>
                    <a:lnTo>
                      <a:pt x="14837" y="73272"/>
                    </a:lnTo>
                    <a:lnTo>
                      <a:pt x="15169" y="72899"/>
                    </a:lnTo>
                    <a:lnTo>
                      <a:pt x="15500" y="72526"/>
                    </a:lnTo>
                    <a:lnTo>
                      <a:pt x="15749" y="72153"/>
                    </a:lnTo>
                    <a:lnTo>
                      <a:pt x="15998" y="71738"/>
                    </a:lnTo>
                    <a:lnTo>
                      <a:pt x="16164" y="71282"/>
                    </a:lnTo>
                    <a:lnTo>
                      <a:pt x="16329" y="70826"/>
                    </a:lnTo>
                    <a:lnTo>
                      <a:pt x="16412" y="70329"/>
                    </a:lnTo>
                    <a:lnTo>
                      <a:pt x="16495" y="69832"/>
                    </a:lnTo>
                    <a:lnTo>
                      <a:pt x="16495" y="69334"/>
                    </a:lnTo>
                    <a:lnTo>
                      <a:pt x="16454" y="68837"/>
                    </a:lnTo>
                    <a:lnTo>
                      <a:pt x="16329" y="68340"/>
                    </a:lnTo>
                    <a:lnTo>
                      <a:pt x="1" y="746"/>
                    </a:lnTo>
                    <a:lnTo>
                      <a:pt x="1" y="746"/>
                    </a:lnTo>
                    <a:lnTo>
                      <a:pt x="1" y="498"/>
                    </a:lnTo>
                    <a:lnTo>
                      <a:pt x="84" y="290"/>
                    </a:lnTo>
                    <a:lnTo>
                      <a:pt x="208" y="125"/>
                    </a:lnTo>
                    <a:lnTo>
                      <a:pt x="457" y="0"/>
                    </a:lnTo>
                    <a:lnTo>
                      <a:pt x="457" y="0"/>
                    </a:lnTo>
                    <a:lnTo>
                      <a:pt x="664" y="0"/>
                    </a:lnTo>
                    <a:lnTo>
                      <a:pt x="871" y="83"/>
                    </a:lnTo>
                    <a:lnTo>
                      <a:pt x="1037" y="249"/>
                    </a:lnTo>
                    <a:lnTo>
                      <a:pt x="1161" y="456"/>
                    </a:lnTo>
                    <a:lnTo>
                      <a:pt x="17490" y="68050"/>
                    </a:lnTo>
                    <a:lnTo>
                      <a:pt x="17490" y="68050"/>
                    </a:lnTo>
                    <a:lnTo>
                      <a:pt x="17614" y="68671"/>
                    </a:lnTo>
                    <a:lnTo>
                      <a:pt x="17655" y="69293"/>
                    </a:lnTo>
                    <a:lnTo>
                      <a:pt x="17655" y="69915"/>
                    </a:lnTo>
                    <a:lnTo>
                      <a:pt x="17573" y="70536"/>
                    </a:lnTo>
                    <a:lnTo>
                      <a:pt x="17448" y="71117"/>
                    </a:lnTo>
                    <a:lnTo>
                      <a:pt x="17282" y="71655"/>
                    </a:lnTo>
                    <a:lnTo>
                      <a:pt x="17034" y="72235"/>
                    </a:lnTo>
                    <a:lnTo>
                      <a:pt x="16785" y="72733"/>
                    </a:lnTo>
                    <a:lnTo>
                      <a:pt x="16412" y="73230"/>
                    </a:lnTo>
                    <a:lnTo>
                      <a:pt x="16039" y="73686"/>
                    </a:lnTo>
                    <a:lnTo>
                      <a:pt x="15625" y="74100"/>
                    </a:lnTo>
                    <a:lnTo>
                      <a:pt x="15169" y="74515"/>
                    </a:lnTo>
                    <a:lnTo>
                      <a:pt x="14672" y="74846"/>
                    </a:lnTo>
                    <a:lnTo>
                      <a:pt x="14133" y="75137"/>
                    </a:lnTo>
                    <a:lnTo>
                      <a:pt x="13553" y="75344"/>
                    </a:lnTo>
                    <a:lnTo>
                      <a:pt x="12931" y="75551"/>
                    </a:lnTo>
                    <a:lnTo>
                      <a:pt x="12931" y="75551"/>
                    </a:lnTo>
                    <a:lnTo>
                      <a:pt x="12931" y="75551"/>
                    </a:lnTo>
                    <a:lnTo>
                      <a:pt x="12185" y="75675"/>
                    </a:lnTo>
                    <a:lnTo>
                      <a:pt x="11439" y="757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4273625" y="979600"/>
                <a:ext cx="2349850" cy="815400"/>
              </a:xfrm>
              <a:custGeom>
                <a:avLst/>
                <a:gdLst/>
                <a:ahLst/>
                <a:cxnLst/>
                <a:rect l="l" t="t" r="r" b="b"/>
                <a:pathLst>
                  <a:path w="93994" h="32616" extrusionOk="0">
                    <a:moveTo>
                      <a:pt x="67553" y="0"/>
                    </a:move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7543" y="27850"/>
                    </a:lnTo>
                    <a:lnTo>
                      <a:pt x="8248" y="27725"/>
                    </a:lnTo>
                    <a:lnTo>
                      <a:pt x="8994" y="27643"/>
                    </a:lnTo>
                    <a:lnTo>
                      <a:pt x="9657"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6741" y="8703"/>
                    </a:lnTo>
                    <a:lnTo>
                      <a:pt x="87446" y="8579"/>
                    </a:lnTo>
                    <a:lnTo>
                      <a:pt x="88150" y="8496"/>
                    </a:lnTo>
                    <a:lnTo>
                      <a:pt x="88813" y="8454"/>
                    </a:lnTo>
                    <a:lnTo>
                      <a:pt x="89476"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4273625" y="979600"/>
                <a:ext cx="2349850" cy="815400"/>
              </a:xfrm>
              <a:custGeom>
                <a:avLst/>
                <a:gdLst/>
                <a:ahLst/>
                <a:cxnLst/>
                <a:rect l="l" t="t" r="r" b="b"/>
                <a:pathLst>
                  <a:path w="93994" h="32616" fill="none" extrusionOk="0">
                    <a:moveTo>
                      <a:pt x="167" y="32616"/>
                    </a:move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6756" y="28015"/>
                    </a:lnTo>
                    <a:lnTo>
                      <a:pt x="7543" y="27850"/>
                    </a:lnTo>
                    <a:lnTo>
                      <a:pt x="8248" y="27725"/>
                    </a:lnTo>
                    <a:lnTo>
                      <a:pt x="8994" y="27643"/>
                    </a:lnTo>
                    <a:lnTo>
                      <a:pt x="9657" y="27560"/>
                    </a:lnTo>
                    <a:lnTo>
                      <a:pt x="10320"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5995" y="8869"/>
                    </a:lnTo>
                    <a:lnTo>
                      <a:pt x="86741" y="8703"/>
                    </a:lnTo>
                    <a:lnTo>
                      <a:pt x="87446" y="8579"/>
                    </a:lnTo>
                    <a:lnTo>
                      <a:pt x="88150" y="8496"/>
                    </a:lnTo>
                    <a:lnTo>
                      <a:pt x="88813" y="8454"/>
                    </a:lnTo>
                    <a:lnTo>
                      <a:pt x="89476" y="8413"/>
                    </a:lnTo>
                    <a:lnTo>
                      <a:pt x="90098"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lnTo>
                      <a:pt x="67553" y="0"/>
                    </a:ln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5280700" y="1063500"/>
                <a:ext cx="46650" cy="12475"/>
              </a:xfrm>
              <a:custGeom>
                <a:avLst/>
                <a:gdLst/>
                <a:ahLst/>
                <a:cxnLst/>
                <a:rect l="l" t="t" r="r" b="b"/>
                <a:pathLst>
                  <a:path w="1866" h="499" extrusionOk="0">
                    <a:moveTo>
                      <a:pt x="1865" y="1"/>
                    </a:moveTo>
                    <a:lnTo>
                      <a:pt x="0" y="498"/>
                    </a:lnTo>
                    <a:lnTo>
                      <a:pt x="1865" y="42"/>
                    </a:lnTo>
                    <a:lnTo>
                      <a:pt x="186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5280700" y="1063500"/>
                <a:ext cx="46650" cy="12475"/>
              </a:xfrm>
              <a:custGeom>
                <a:avLst/>
                <a:gdLst/>
                <a:ahLst/>
                <a:cxnLst/>
                <a:rect l="l" t="t" r="r" b="b"/>
                <a:pathLst>
                  <a:path w="1866" h="499" fill="none" extrusionOk="0">
                    <a:moveTo>
                      <a:pt x="1865" y="1"/>
                    </a:moveTo>
                    <a:lnTo>
                      <a:pt x="1865" y="1"/>
                    </a:lnTo>
                    <a:lnTo>
                      <a:pt x="0" y="498"/>
                    </a:lnTo>
                    <a:lnTo>
                      <a:pt x="0" y="498"/>
                    </a:lnTo>
                    <a:lnTo>
                      <a:pt x="1865" y="42"/>
                    </a:lnTo>
                    <a:lnTo>
                      <a:pt x="18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5356325" y="1046925"/>
                <a:ext cx="44575" cy="10400"/>
              </a:xfrm>
              <a:custGeom>
                <a:avLst/>
                <a:gdLst/>
                <a:ahLst/>
                <a:cxnLst/>
                <a:rect l="l" t="t" r="r" b="b"/>
                <a:pathLst>
                  <a:path w="1783" h="416" fill="none" extrusionOk="0">
                    <a:moveTo>
                      <a:pt x="1783" y="1"/>
                    </a:moveTo>
                    <a:lnTo>
                      <a:pt x="1783" y="1"/>
                    </a:lnTo>
                    <a:lnTo>
                      <a:pt x="1" y="415"/>
                    </a:lnTo>
                    <a:lnTo>
                      <a:pt x="1" y="415"/>
                    </a:lnTo>
                    <a:lnTo>
                      <a:pt x="1" y="415"/>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5327325" y="1057300"/>
                <a:ext cx="29025" cy="7275"/>
              </a:xfrm>
              <a:custGeom>
                <a:avLst/>
                <a:gdLst/>
                <a:ahLst/>
                <a:cxnLst/>
                <a:rect l="l" t="t" r="r" b="b"/>
                <a:pathLst>
                  <a:path w="1161" h="291" extrusionOk="0">
                    <a:moveTo>
                      <a:pt x="1161" y="0"/>
                    </a:moveTo>
                    <a:lnTo>
                      <a:pt x="581" y="125"/>
                    </a:lnTo>
                    <a:lnTo>
                      <a:pt x="0" y="249"/>
                    </a:lnTo>
                    <a:lnTo>
                      <a:pt x="0" y="290"/>
                    </a:lnTo>
                    <a:lnTo>
                      <a:pt x="581" y="166"/>
                    </a:lnTo>
                    <a:lnTo>
                      <a:pt x="1161"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5327325" y="1057300"/>
                <a:ext cx="29025" cy="7275"/>
              </a:xfrm>
              <a:custGeom>
                <a:avLst/>
                <a:gdLst/>
                <a:ahLst/>
                <a:cxnLst/>
                <a:rect l="l" t="t" r="r" b="b"/>
                <a:pathLst>
                  <a:path w="1161" h="291" fill="none" extrusionOk="0">
                    <a:moveTo>
                      <a:pt x="1161" y="0"/>
                    </a:moveTo>
                    <a:lnTo>
                      <a:pt x="1161" y="0"/>
                    </a:lnTo>
                    <a:lnTo>
                      <a:pt x="581" y="125"/>
                    </a:lnTo>
                    <a:lnTo>
                      <a:pt x="581" y="125"/>
                    </a:lnTo>
                    <a:lnTo>
                      <a:pt x="0" y="249"/>
                    </a:lnTo>
                    <a:lnTo>
                      <a:pt x="0" y="290"/>
                    </a:lnTo>
                    <a:lnTo>
                      <a:pt x="0" y="290"/>
                    </a:lnTo>
                    <a:lnTo>
                      <a:pt x="581" y="166"/>
                    </a:lnTo>
                    <a:lnTo>
                      <a:pt x="581" y="166"/>
                    </a:lnTo>
                    <a:lnTo>
                      <a:pt x="1161" y="0"/>
                    </a:lnTo>
                    <a:lnTo>
                      <a:pt x="1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4636250" y="1020000"/>
                <a:ext cx="1623575" cy="691075"/>
              </a:xfrm>
              <a:custGeom>
                <a:avLst/>
                <a:gdLst/>
                <a:ahLst/>
                <a:cxnLst/>
                <a:rect l="l" t="t" r="r" b="b"/>
                <a:pathLst>
                  <a:path w="64943" h="27643" extrusionOk="0">
                    <a:moveTo>
                      <a:pt x="64883" y="11788"/>
                    </a:moveTo>
                    <a:lnTo>
                      <a:pt x="64942" y="11977"/>
                    </a:lnTo>
                    <a:lnTo>
                      <a:pt x="64901" y="11812"/>
                    </a:lnTo>
                    <a:lnTo>
                      <a:pt x="64883" y="11788"/>
                    </a:lnTo>
                    <a:close/>
                    <a:moveTo>
                      <a:pt x="40035" y="0"/>
                    </a:moveTo>
                    <a:lnTo>
                      <a:pt x="38709" y="83"/>
                    </a:lnTo>
                    <a:lnTo>
                      <a:pt x="37383" y="166"/>
                    </a:lnTo>
                    <a:lnTo>
                      <a:pt x="36056" y="249"/>
                    </a:lnTo>
                    <a:lnTo>
                      <a:pt x="34730" y="415"/>
                    </a:lnTo>
                    <a:lnTo>
                      <a:pt x="33363" y="622"/>
                    </a:lnTo>
                    <a:lnTo>
                      <a:pt x="31995" y="829"/>
                    </a:lnTo>
                    <a:lnTo>
                      <a:pt x="30586" y="1078"/>
                    </a:lnTo>
                    <a:lnTo>
                      <a:pt x="28804" y="1492"/>
                    </a:lnTo>
                    <a:lnTo>
                      <a:pt x="28224" y="1658"/>
                    </a:lnTo>
                    <a:lnTo>
                      <a:pt x="27643" y="1782"/>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10983" y="21924"/>
                    </a:lnTo>
                    <a:lnTo>
                      <a:pt x="12558" y="21675"/>
                    </a:lnTo>
                    <a:lnTo>
                      <a:pt x="14092" y="21509"/>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6156" y="10983"/>
                    </a:lnTo>
                    <a:lnTo>
                      <a:pt x="57773" y="10734"/>
                    </a:lnTo>
                    <a:lnTo>
                      <a:pt x="59264" y="10610"/>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883" y="11788"/>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4636250" y="1020000"/>
                <a:ext cx="1623575" cy="691075"/>
              </a:xfrm>
              <a:custGeom>
                <a:avLst/>
                <a:gdLst/>
                <a:ahLst/>
                <a:cxnLst/>
                <a:rect l="l" t="t" r="r" b="b"/>
                <a:pathLst>
                  <a:path w="64943" h="27643" fill="none" extrusionOk="0">
                    <a:moveTo>
                      <a:pt x="41320" y="0"/>
                    </a:moveTo>
                    <a:lnTo>
                      <a:pt x="41320" y="0"/>
                    </a:lnTo>
                    <a:lnTo>
                      <a:pt x="40035" y="0"/>
                    </a:lnTo>
                    <a:lnTo>
                      <a:pt x="38709" y="83"/>
                    </a:lnTo>
                    <a:lnTo>
                      <a:pt x="37383" y="166"/>
                    </a:lnTo>
                    <a:lnTo>
                      <a:pt x="36056" y="249"/>
                    </a:lnTo>
                    <a:lnTo>
                      <a:pt x="34730" y="415"/>
                    </a:lnTo>
                    <a:lnTo>
                      <a:pt x="33363" y="622"/>
                    </a:lnTo>
                    <a:lnTo>
                      <a:pt x="31995" y="829"/>
                    </a:lnTo>
                    <a:lnTo>
                      <a:pt x="30586" y="1078"/>
                    </a:lnTo>
                    <a:lnTo>
                      <a:pt x="30586" y="1078"/>
                    </a:lnTo>
                    <a:lnTo>
                      <a:pt x="28804" y="1492"/>
                    </a:lnTo>
                    <a:lnTo>
                      <a:pt x="28804" y="1492"/>
                    </a:lnTo>
                    <a:lnTo>
                      <a:pt x="28224" y="1658"/>
                    </a:lnTo>
                    <a:lnTo>
                      <a:pt x="28224" y="1658"/>
                    </a:lnTo>
                    <a:lnTo>
                      <a:pt x="27643" y="1782"/>
                    </a:lnTo>
                    <a:lnTo>
                      <a:pt x="27643" y="1782"/>
                    </a:lnTo>
                    <a:lnTo>
                      <a:pt x="25778" y="2238"/>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91" y="27643"/>
                    </a:lnTo>
                    <a:lnTo>
                      <a:pt x="250" y="27394"/>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9284" y="22297"/>
                    </a:lnTo>
                    <a:lnTo>
                      <a:pt x="10983" y="21924"/>
                    </a:lnTo>
                    <a:lnTo>
                      <a:pt x="12558" y="21675"/>
                    </a:lnTo>
                    <a:lnTo>
                      <a:pt x="14092" y="21509"/>
                    </a:lnTo>
                    <a:lnTo>
                      <a:pt x="15459" y="21468"/>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918"/>
                    </a:lnTo>
                    <a:lnTo>
                      <a:pt x="19728" y="22753"/>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505" y="16702"/>
                    </a:lnTo>
                    <a:lnTo>
                      <a:pt x="45464" y="16495"/>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4499" y="11356"/>
                    </a:lnTo>
                    <a:lnTo>
                      <a:pt x="56156" y="10983"/>
                    </a:lnTo>
                    <a:lnTo>
                      <a:pt x="57773" y="10734"/>
                    </a:lnTo>
                    <a:lnTo>
                      <a:pt x="59264" y="10610"/>
                    </a:lnTo>
                    <a:lnTo>
                      <a:pt x="60674" y="10527"/>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901" y="11812"/>
                    </a:lnTo>
                    <a:lnTo>
                      <a:pt x="64942" y="11977"/>
                    </a:lnTo>
                    <a:lnTo>
                      <a:pt x="64942" y="11977"/>
                    </a:lnTo>
                    <a:lnTo>
                      <a:pt x="64942" y="11977"/>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lnTo>
                      <a:pt x="413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5111825" y="1054175"/>
                <a:ext cx="662075" cy="538800"/>
              </a:xfrm>
              <a:custGeom>
                <a:avLst/>
                <a:gdLst/>
                <a:ahLst/>
                <a:cxnLst/>
                <a:rect l="l" t="t" r="r" b="b"/>
                <a:pathLst>
                  <a:path w="26483" h="21552" extrusionOk="0">
                    <a:moveTo>
                      <a:pt x="11190" y="1"/>
                    </a:moveTo>
                    <a:lnTo>
                      <a:pt x="10527" y="42"/>
                    </a:lnTo>
                    <a:lnTo>
                      <a:pt x="9864" y="125"/>
                    </a:lnTo>
                    <a:lnTo>
                      <a:pt x="9201" y="250"/>
                    </a:lnTo>
                    <a:lnTo>
                      <a:pt x="8538" y="415"/>
                    </a:lnTo>
                    <a:lnTo>
                      <a:pt x="7916" y="664"/>
                    </a:lnTo>
                    <a:lnTo>
                      <a:pt x="7294" y="913"/>
                    </a:lnTo>
                    <a:lnTo>
                      <a:pt x="6673" y="1244"/>
                    </a:lnTo>
                    <a:lnTo>
                      <a:pt x="6134" y="1576"/>
                    </a:lnTo>
                    <a:lnTo>
                      <a:pt x="5554" y="1990"/>
                    </a:lnTo>
                    <a:lnTo>
                      <a:pt x="5015" y="2405"/>
                    </a:lnTo>
                    <a:lnTo>
                      <a:pt x="4518" y="2902"/>
                    </a:lnTo>
                    <a:lnTo>
                      <a:pt x="4062" y="3399"/>
                    </a:lnTo>
                    <a:lnTo>
                      <a:pt x="3606" y="3938"/>
                    </a:lnTo>
                    <a:lnTo>
                      <a:pt x="3150" y="4477"/>
                    </a:lnTo>
                    <a:lnTo>
                      <a:pt x="2735" y="5098"/>
                    </a:lnTo>
                    <a:lnTo>
                      <a:pt x="2362" y="5720"/>
                    </a:lnTo>
                    <a:lnTo>
                      <a:pt x="1989" y="6383"/>
                    </a:lnTo>
                    <a:lnTo>
                      <a:pt x="1699" y="7046"/>
                    </a:lnTo>
                    <a:lnTo>
                      <a:pt x="1368" y="7792"/>
                    </a:lnTo>
                    <a:lnTo>
                      <a:pt x="1119" y="8497"/>
                    </a:lnTo>
                    <a:lnTo>
                      <a:pt x="871" y="9284"/>
                    </a:lnTo>
                    <a:lnTo>
                      <a:pt x="663" y="10030"/>
                    </a:lnTo>
                    <a:lnTo>
                      <a:pt x="456" y="10859"/>
                    </a:lnTo>
                    <a:lnTo>
                      <a:pt x="290" y="11646"/>
                    </a:lnTo>
                    <a:lnTo>
                      <a:pt x="166" y="12517"/>
                    </a:lnTo>
                    <a:lnTo>
                      <a:pt x="83" y="13346"/>
                    </a:lnTo>
                    <a:lnTo>
                      <a:pt x="0" y="14216"/>
                    </a:lnTo>
                    <a:lnTo>
                      <a:pt x="0" y="15128"/>
                    </a:lnTo>
                    <a:lnTo>
                      <a:pt x="0" y="15998"/>
                    </a:lnTo>
                    <a:lnTo>
                      <a:pt x="0" y="16910"/>
                    </a:lnTo>
                    <a:lnTo>
                      <a:pt x="83" y="17821"/>
                    </a:lnTo>
                    <a:lnTo>
                      <a:pt x="207" y="18733"/>
                    </a:lnTo>
                    <a:lnTo>
                      <a:pt x="332" y="19686"/>
                    </a:lnTo>
                    <a:lnTo>
                      <a:pt x="498" y="20598"/>
                    </a:lnTo>
                    <a:lnTo>
                      <a:pt x="705" y="21551"/>
                    </a:lnTo>
                    <a:lnTo>
                      <a:pt x="705" y="21386"/>
                    </a:lnTo>
                    <a:lnTo>
                      <a:pt x="705" y="21220"/>
                    </a:lnTo>
                    <a:lnTo>
                      <a:pt x="746" y="21054"/>
                    </a:lnTo>
                    <a:lnTo>
                      <a:pt x="829" y="20888"/>
                    </a:lnTo>
                    <a:lnTo>
                      <a:pt x="1078" y="20515"/>
                    </a:lnTo>
                    <a:lnTo>
                      <a:pt x="1451" y="20142"/>
                    </a:lnTo>
                    <a:lnTo>
                      <a:pt x="1907" y="19769"/>
                    </a:lnTo>
                    <a:lnTo>
                      <a:pt x="2487" y="19355"/>
                    </a:lnTo>
                    <a:lnTo>
                      <a:pt x="3191" y="18940"/>
                    </a:lnTo>
                    <a:lnTo>
                      <a:pt x="3979" y="18526"/>
                    </a:lnTo>
                    <a:lnTo>
                      <a:pt x="4849" y="18112"/>
                    </a:lnTo>
                    <a:lnTo>
                      <a:pt x="5802" y="17697"/>
                    </a:lnTo>
                    <a:lnTo>
                      <a:pt x="6797" y="17324"/>
                    </a:lnTo>
                    <a:lnTo>
                      <a:pt x="7916" y="16910"/>
                    </a:lnTo>
                    <a:lnTo>
                      <a:pt x="9076" y="16537"/>
                    </a:lnTo>
                    <a:lnTo>
                      <a:pt x="10278" y="16164"/>
                    </a:lnTo>
                    <a:lnTo>
                      <a:pt x="11563" y="15791"/>
                    </a:lnTo>
                    <a:lnTo>
                      <a:pt x="12848" y="15459"/>
                    </a:lnTo>
                    <a:lnTo>
                      <a:pt x="14174" y="15169"/>
                    </a:lnTo>
                    <a:lnTo>
                      <a:pt x="15458" y="14879"/>
                    </a:lnTo>
                    <a:lnTo>
                      <a:pt x="16702" y="14672"/>
                    </a:lnTo>
                    <a:lnTo>
                      <a:pt x="17945" y="14465"/>
                    </a:lnTo>
                    <a:lnTo>
                      <a:pt x="19064" y="14340"/>
                    </a:lnTo>
                    <a:lnTo>
                      <a:pt x="20183" y="14216"/>
                    </a:lnTo>
                    <a:lnTo>
                      <a:pt x="21219" y="14174"/>
                    </a:lnTo>
                    <a:lnTo>
                      <a:pt x="22172" y="14133"/>
                    </a:lnTo>
                    <a:lnTo>
                      <a:pt x="23043" y="14133"/>
                    </a:lnTo>
                    <a:lnTo>
                      <a:pt x="23871" y="14216"/>
                    </a:lnTo>
                    <a:lnTo>
                      <a:pt x="24576" y="14299"/>
                    </a:lnTo>
                    <a:lnTo>
                      <a:pt x="25156" y="14423"/>
                    </a:lnTo>
                    <a:lnTo>
                      <a:pt x="25653" y="14589"/>
                    </a:lnTo>
                    <a:lnTo>
                      <a:pt x="26068" y="14796"/>
                    </a:lnTo>
                    <a:lnTo>
                      <a:pt x="26192" y="14920"/>
                    </a:lnTo>
                    <a:lnTo>
                      <a:pt x="26317" y="15045"/>
                    </a:lnTo>
                    <a:lnTo>
                      <a:pt x="26399" y="15169"/>
                    </a:lnTo>
                    <a:lnTo>
                      <a:pt x="26482" y="15335"/>
                    </a:lnTo>
                    <a:lnTo>
                      <a:pt x="26234" y="14423"/>
                    </a:lnTo>
                    <a:lnTo>
                      <a:pt x="25944" y="13470"/>
                    </a:lnTo>
                    <a:lnTo>
                      <a:pt x="25653" y="12600"/>
                    </a:lnTo>
                    <a:lnTo>
                      <a:pt x="25322" y="11729"/>
                    </a:lnTo>
                    <a:lnTo>
                      <a:pt x="24949" y="10900"/>
                    </a:lnTo>
                    <a:lnTo>
                      <a:pt x="24576" y="10072"/>
                    </a:lnTo>
                    <a:lnTo>
                      <a:pt x="24162" y="9284"/>
                    </a:lnTo>
                    <a:lnTo>
                      <a:pt x="23747" y="8497"/>
                    </a:lnTo>
                    <a:lnTo>
                      <a:pt x="23291" y="7751"/>
                    </a:lnTo>
                    <a:lnTo>
                      <a:pt x="22835" y="7046"/>
                    </a:lnTo>
                    <a:lnTo>
                      <a:pt x="22338" y="6342"/>
                    </a:lnTo>
                    <a:lnTo>
                      <a:pt x="21799" y="5679"/>
                    </a:lnTo>
                    <a:lnTo>
                      <a:pt x="21261" y="5057"/>
                    </a:lnTo>
                    <a:lnTo>
                      <a:pt x="20722" y="4477"/>
                    </a:lnTo>
                    <a:lnTo>
                      <a:pt x="20183" y="3897"/>
                    </a:lnTo>
                    <a:lnTo>
                      <a:pt x="19603" y="3399"/>
                    </a:lnTo>
                    <a:lnTo>
                      <a:pt x="18981" y="2902"/>
                    </a:lnTo>
                    <a:lnTo>
                      <a:pt x="18401" y="2446"/>
                    </a:lnTo>
                    <a:lnTo>
                      <a:pt x="17779" y="1990"/>
                    </a:lnTo>
                    <a:lnTo>
                      <a:pt x="17158" y="1617"/>
                    </a:lnTo>
                    <a:lnTo>
                      <a:pt x="16495" y="1286"/>
                    </a:lnTo>
                    <a:lnTo>
                      <a:pt x="15873" y="954"/>
                    </a:lnTo>
                    <a:lnTo>
                      <a:pt x="15210" y="705"/>
                    </a:lnTo>
                    <a:lnTo>
                      <a:pt x="14547" y="457"/>
                    </a:lnTo>
                    <a:lnTo>
                      <a:pt x="13884" y="291"/>
                    </a:lnTo>
                    <a:lnTo>
                      <a:pt x="13221" y="125"/>
                    </a:lnTo>
                    <a:lnTo>
                      <a:pt x="12557" y="42"/>
                    </a:lnTo>
                    <a:lnTo>
                      <a:pt x="1189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5732425" y="2740925"/>
                <a:ext cx="126425" cy="101550"/>
              </a:xfrm>
              <a:custGeom>
                <a:avLst/>
                <a:gdLst/>
                <a:ahLst/>
                <a:cxnLst/>
                <a:rect l="l" t="t" r="r" b="b"/>
                <a:pathLst>
                  <a:path w="5057" h="4062" extrusionOk="0">
                    <a:moveTo>
                      <a:pt x="374" y="0"/>
                    </a:moveTo>
                    <a:lnTo>
                      <a:pt x="291" y="42"/>
                    </a:lnTo>
                    <a:lnTo>
                      <a:pt x="166" y="124"/>
                    </a:lnTo>
                    <a:lnTo>
                      <a:pt x="84" y="249"/>
                    </a:lnTo>
                    <a:lnTo>
                      <a:pt x="42" y="415"/>
                    </a:lnTo>
                    <a:lnTo>
                      <a:pt x="1" y="580"/>
                    </a:lnTo>
                    <a:lnTo>
                      <a:pt x="42" y="746"/>
                    </a:lnTo>
                    <a:lnTo>
                      <a:pt x="125" y="870"/>
                    </a:lnTo>
                    <a:lnTo>
                      <a:pt x="415" y="1202"/>
                    </a:lnTo>
                    <a:lnTo>
                      <a:pt x="788" y="1492"/>
                    </a:lnTo>
                    <a:lnTo>
                      <a:pt x="1202" y="1658"/>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767" y="3606"/>
                    </a:lnTo>
                    <a:lnTo>
                      <a:pt x="4932" y="3150"/>
                    </a:lnTo>
                    <a:lnTo>
                      <a:pt x="5057" y="2653"/>
                    </a:ln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5732425" y="2740925"/>
                <a:ext cx="126425" cy="101550"/>
              </a:xfrm>
              <a:custGeom>
                <a:avLst/>
                <a:gdLst/>
                <a:ahLst/>
                <a:cxnLst/>
                <a:rect l="l" t="t" r="r" b="b"/>
                <a:pathLst>
                  <a:path w="5057" h="4062" fill="none" extrusionOk="0">
                    <a:moveTo>
                      <a:pt x="5057" y="2155"/>
                    </a:move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lnTo>
                      <a:pt x="498" y="0"/>
                    </a:lnTo>
                    <a:lnTo>
                      <a:pt x="374" y="0"/>
                    </a:lnTo>
                    <a:lnTo>
                      <a:pt x="291" y="42"/>
                    </a:lnTo>
                    <a:lnTo>
                      <a:pt x="166" y="124"/>
                    </a:lnTo>
                    <a:lnTo>
                      <a:pt x="84" y="249"/>
                    </a:lnTo>
                    <a:lnTo>
                      <a:pt x="42" y="415"/>
                    </a:lnTo>
                    <a:lnTo>
                      <a:pt x="1" y="580"/>
                    </a:lnTo>
                    <a:lnTo>
                      <a:pt x="42" y="746"/>
                    </a:lnTo>
                    <a:lnTo>
                      <a:pt x="125" y="870"/>
                    </a:lnTo>
                    <a:lnTo>
                      <a:pt x="125" y="870"/>
                    </a:lnTo>
                    <a:lnTo>
                      <a:pt x="415" y="1202"/>
                    </a:lnTo>
                    <a:lnTo>
                      <a:pt x="788" y="1492"/>
                    </a:lnTo>
                    <a:lnTo>
                      <a:pt x="1202" y="1658"/>
                    </a:lnTo>
                    <a:lnTo>
                      <a:pt x="1617" y="1782"/>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476" y="4020"/>
                    </a:lnTo>
                    <a:lnTo>
                      <a:pt x="4767" y="3606"/>
                    </a:lnTo>
                    <a:lnTo>
                      <a:pt x="4932" y="3150"/>
                    </a:lnTo>
                    <a:lnTo>
                      <a:pt x="5057" y="2653"/>
                    </a:lnTo>
                    <a:lnTo>
                      <a:pt x="5057" y="21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5796675" y="2267425"/>
                <a:ext cx="748050" cy="628925"/>
              </a:xfrm>
              <a:custGeom>
                <a:avLst/>
                <a:gdLst/>
                <a:ahLst/>
                <a:cxnLst/>
                <a:rect l="l" t="t" r="r" b="b"/>
                <a:pathLst>
                  <a:path w="29922" h="25157" extrusionOk="0">
                    <a:moveTo>
                      <a:pt x="21716" y="1"/>
                    </a:moveTo>
                    <a:lnTo>
                      <a:pt x="19354" y="3606"/>
                    </a:lnTo>
                    <a:lnTo>
                      <a:pt x="16992" y="7253"/>
                    </a:lnTo>
                    <a:lnTo>
                      <a:pt x="14630" y="10900"/>
                    </a:lnTo>
                    <a:lnTo>
                      <a:pt x="12781" y="13772"/>
                    </a:lnTo>
                    <a:lnTo>
                      <a:pt x="12781" y="13772"/>
                    </a:lnTo>
                    <a:lnTo>
                      <a:pt x="12474" y="13926"/>
                    </a:lnTo>
                    <a:lnTo>
                      <a:pt x="10817" y="14672"/>
                    </a:lnTo>
                    <a:lnTo>
                      <a:pt x="9035" y="15418"/>
                    </a:lnTo>
                    <a:lnTo>
                      <a:pt x="7294" y="16122"/>
                    </a:lnTo>
                    <a:lnTo>
                      <a:pt x="0" y="18982"/>
                    </a:lnTo>
                    <a:lnTo>
                      <a:pt x="1616" y="25157"/>
                    </a:lnTo>
                    <a:lnTo>
                      <a:pt x="3647" y="24825"/>
                    </a:lnTo>
                    <a:lnTo>
                      <a:pt x="5636" y="24494"/>
                    </a:lnTo>
                    <a:lnTo>
                      <a:pt x="7626" y="24079"/>
                    </a:lnTo>
                    <a:lnTo>
                      <a:pt x="9615" y="23623"/>
                    </a:lnTo>
                    <a:lnTo>
                      <a:pt x="11604" y="23126"/>
                    </a:lnTo>
                    <a:lnTo>
                      <a:pt x="13635" y="22587"/>
                    </a:lnTo>
                    <a:lnTo>
                      <a:pt x="14630" y="22256"/>
                    </a:lnTo>
                    <a:lnTo>
                      <a:pt x="15666" y="21924"/>
                    </a:lnTo>
                    <a:lnTo>
                      <a:pt x="16743" y="21551"/>
                    </a:lnTo>
                    <a:lnTo>
                      <a:pt x="17904" y="21054"/>
                    </a:lnTo>
                    <a:lnTo>
                      <a:pt x="18649" y="20722"/>
                    </a:lnTo>
                    <a:lnTo>
                      <a:pt x="19437" y="19728"/>
                    </a:lnTo>
                    <a:lnTo>
                      <a:pt x="20846" y="17987"/>
                    </a:lnTo>
                    <a:lnTo>
                      <a:pt x="22172" y="16205"/>
                    </a:lnTo>
                    <a:lnTo>
                      <a:pt x="24825" y="12682"/>
                    </a:lnTo>
                    <a:lnTo>
                      <a:pt x="26109" y="10900"/>
                    </a:lnTo>
                    <a:lnTo>
                      <a:pt x="27394" y="9118"/>
                    </a:lnTo>
                    <a:lnTo>
                      <a:pt x="28679" y="7295"/>
                    </a:lnTo>
                    <a:lnTo>
                      <a:pt x="29922" y="5471"/>
                    </a:lnTo>
                    <a:lnTo>
                      <a:pt x="2171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5796675" y="2267425"/>
                <a:ext cx="748050" cy="628925"/>
              </a:xfrm>
              <a:custGeom>
                <a:avLst/>
                <a:gdLst/>
                <a:ahLst/>
                <a:cxnLst/>
                <a:rect l="l" t="t" r="r" b="b"/>
                <a:pathLst>
                  <a:path w="29922" h="25157" fill="none" extrusionOk="0">
                    <a:moveTo>
                      <a:pt x="29922" y="5471"/>
                    </a:moveTo>
                    <a:lnTo>
                      <a:pt x="29922" y="5471"/>
                    </a:lnTo>
                    <a:lnTo>
                      <a:pt x="28679" y="7295"/>
                    </a:lnTo>
                    <a:lnTo>
                      <a:pt x="27394" y="9118"/>
                    </a:lnTo>
                    <a:lnTo>
                      <a:pt x="27394" y="9118"/>
                    </a:lnTo>
                    <a:lnTo>
                      <a:pt x="26109" y="10900"/>
                    </a:lnTo>
                    <a:lnTo>
                      <a:pt x="24825" y="12682"/>
                    </a:lnTo>
                    <a:lnTo>
                      <a:pt x="24825" y="12682"/>
                    </a:lnTo>
                    <a:lnTo>
                      <a:pt x="22172" y="16205"/>
                    </a:lnTo>
                    <a:lnTo>
                      <a:pt x="20846" y="17987"/>
                    </a:lnTo>
                    <a:lnTo>
                      <a:pt x="19437" y="19728"/>
                    </a:lnTo>
                    <a:lnTo>
                      <a:pt x="18649" y="20722"/>
                    </a:lnTo>
                    <a:lnTo>
                      <a:pt x="17904" y="21054"/>
                    </a:lnTo>
                    <a:lnTo>
                      <a:pt x="17904" y="21054"/>
                    </a:lnTo>
                    <a:lnTo>
                      <a:pt x="16743" y="21551"/>
                    </a:lnTo>
                    <a:lnTo>
                      <a:pt x="15666" y="21924"/>
                    </a:lnTo>
                    <a:lnTo>
                      <a:pt x="15666" y="21924"/>
                    </a:lnTo>
                    <a:lnTo>
                      <a:pt x="14630" y="22256"/>
                    </a:lnTo>
                    <a:lnTo>
                      <a:pt x="13635" y="22587"/>
                    </a:lnTo>
                    <a:lnTo>
                      <a:pt x="13635" y="22587"/>
                    </a:lnTo>
                    <a:lnTo>
                      <a:pt x="11604" y="23126"/>
                    </a:lnTo>
                    <a:lnTo>
                      <a:pt x="9615" y="23623"/>
                    </a:lnTo>
                    <a:lnTo>
                      <a:pt x="9615" y="23623"/>
                    </a:lnTo>
                    <a:lnTo>
                      <a:pt x="7626" y="24079"/>
                    </a:lnTo>
                    <a:lnTo>
                      <a:pt x="5636" y="24494"/>
                    </a:lnTo>
                    <a:lnTo>
                      <a:pt x="5636" y="24494"/>
                    </a:lnTo>
                    <a:lnTo>
                      <a:pt x="3647" y="24825"/>
                    </a:lnTo>
                    <a:lnTo>
                      <a:pt x="1616" y="25157"/>
                    </a:lnTo>
                    <a:lnTo>
                      <a:pt x="0" y="18982"/>
                    </a:lnTo>
                    <a:lnTo>
                      <a:pt x="7294" y="16122"/>
                    </a:lnTo>
                    <a:lnTo>
                      <a:pt x="7294" y="16122"/>
                    </a:lnTo>
                    <a:lnTo>
                      <a:pt x="9035" y="15418"/>
                    </a:lnTo>
                    <a:lnTo>
                      <a:pt x="10817" y="14672"/>
                    </a:lnTo>
                    <a:lnTo>
                      <a:pt x="10817" y="14672"/>
                    </a:lnTo>
                    <a:lnTo>
                      <a:pt x="12474" y="13926"/>
                    </a:lnTo>
                    <a:lnTo>
                      <a:pt x="13220" y="13553"/>
                    </a:lnTo>
                    <a:lnTo>
                      <a:pt x="13842" y="13180"/>
                    </a:lnTo>
                    <a:lnTo>
                      <a:pt x="12309" y="14506"/>
                    </a:lnTo>
                    <a:lnTo>
                      <a:pt x="12309" y="14506"/>
                    </a:lnTo>
                    <a:lnTo>
                      <a:pt x="14630" y="10900"/>
                    </a:lnTo>
                    <a:lnTo>
                      <a:pt x="16992" y="7253"/>
                    </a:lnTo>
                    <a:lnTo>
                      <a:pt x="19354" y="3606"/>
                    </a:lnTo>
                    <a:lnTo>
                      <a:pt x="19354" y="3606"/>
                    </a:lnTo>
                    <a:lnTo>
                      <a:pt x="21716" y="1"/>
                    </a:lnTo>
                    <a:lnTo>
                      <a:pt x="29922" y="54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5796675" y="2314050"/>
                <a:ext cx="512875" cy="582300"/>
              </a:xfrm>
              <a:custGeom>
                <a:avLst/>
                <a:gdLst/>
                <a:ahLst/>
                <a:cxnLst/>
                <a:rect l="l" t="t" r="r" b="b"/>
                <a:pathLst>
                  <a:path w="20515" h="23292" extrusionOk="0">
                    <a:moveTo>
                      <a:pt x="20514" y="1"/>
                    </a:moveTo>
                    <a:lnTo>
                      <a:pt x="19354" y="1741"/>
                    </a:lnTo>
                    <a:lnTo>
                      <a:pt x="16992" y="5388"/>
                    </a:lnTo>
                    <a:lnTo>
                      <a:pt x="12806" y="11895"/>
                    </a:lnTo>
                    <a:lnTo>
                      <a:pt x="12474" y="12061"/>
                    </a:lnTo>
                    <a:lnTo>
                      <a:pt x="10817" y="12807"/>
                    </a:lnTo>
                    <a:lnTo>
                      <a:pt x="9035" y="13553"/>
                    </a:lnTo>
                    <a:lnTo>
                      <a:pt x="7294" y="14257"/>
                    </a:lnTo>
                    <a:lnTo>
                      <a:pt x="0" y="17117"/>
                    </a:lnTo>
                    <a:lnTo>
                      <a:pt x="1616" y="23292"/>
                    </a:lnTo>
                    <a:lnTo>
                      <a:pt x="3647" y="22960"/>
                    </a:lnTo>
                    <a:lnTo>
                      <a:pt x="5636" y="22629"/>
                    </a:lnTo>
                    <a:lnTo>
                      <a:pt x="7626" y="22214"/>
                    </a:lnTo>
                    <a:lnTo>
                      <a:pt x="9615" y="21758"/>
                    </a:lnTo>
                    <a:lnTo>
                      <a:pt x="11604" y="21261"/>
                    </a:lnTo>
                    <a:lnTo>
                      <a:pt x="13635" y="20722"/>
                    </a:lnTo>
                    <a:lnTo>
                      <a:pt x="14630" y="20391"/>
                    </a:lnTo>
                    <a:lnTo>
                      <a:pt x="15666" y="20059"/>
                    </a:lnTo>
                    <a:lnTo>
                      <a:pt x="16619" y="19728"/>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142725" y="25969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142725" y="25969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5796675" y="2314050"/>
                <a:ext cx="512875" cy="582300"/>
              </a:xfrm>
              <a:custGeom>
                <a:avLst/>
                <a:gdLst/>
                <a:ahLst/>
                <a:cxnLst/>
                <a:rect l="l" t="t" r="r" b="b"/>
                <a:pathLst>
                  <a:path w="20515" h="23292" fill="none" extrusionOk="0">
                    <a:moveTo>
                      <a:pt x="20514" y="1"/>
                    </a:moveTo>
                    <a:lnTo>
                      <a:pt x="20514" y="1"/>
                    </a:lnTo>
                    <a:lnTo>
                      <a:pt x="19354" y="1741"/>
                    </a:lnTo>
                    <a:lnTo>
                      <a:pt x="16992" y="5388"/>
                    </a:lnTo>
                    <a:lnTo>
                      <a:pt x="16992" y="5388"/>
                    </a:lnTo>
                    <a:lnTo>
                      <a:pt x="12806" y="11895"/>
                    </a:lnTo>
                    <a:lnTo>
                      <a:pt x="12474" y="12061"/>
                    </a:lnTo>
                    <a:lnTo>
                      <a:pt x="12474" y="12061"/>
                    </a:lnTo>
                    <a:lnTo>
                      <a:pt x="10817" y="12807"/>
                    </a:lnTo>
                    <a:lnTo>
                      <a:pt x="10817" y="12807"/>
                    </a:lnTo>
                    <a:lnTo>
                      <a:pt x="9035" y="13553"/>
                    </a:lnTo>
                    <a:lnTo>
                      <a:pt x="7294" y="14257"/>
                    </a:lnTo>
                    <a:lnTo>
                      <a:pt x="0" y="17117"/>
                    </a:lnTo>
                    <a:lnTo>
                      <a:pt x="1616" y="23292"/>
                    </a:lnTo>
                    <a:lnTo>
                      <a:pt x="1616" y="23292"/>
                    </a:lnTo>
                    <a:lnTo>
                      <a:pt x="3647" y="22960"/>
                    </a:lnTo>
                    <a:lnTo>
                      <a:pt x="5636" y="22629"/>
                    </a:lnTo>
                    <a:lnTo>
                      <a:pt x="5636" y="22629"/>
                    </a:lnTo>
                    <a:lnTo>
                      <a:pt x="7626" y="22214"/>
                    </a:lnTo>
                    <a:lnTo>
                      <a:pt x="9615" y="21758"/>
                    </a:lnTo>
                    <a:lnTo>
                      <a:pt x="9615" y="21758"/>
                    </a:lnTo>
                    <a:lnTo>
                      <a:pt x="11604" y="21261"/>
                    </a:lnTo>
                    <a:lnTo>
                      <a:pt x="13635" y="20722"/>
                    </a:lnTo>
                    <a:lnTo>
                      <a:pt x="13635" y="20722"/>
                    </a:lnTo>
                    <a:lnTo>
                      <a:pt x="14630" y="20391"/>
                    </a:lnTo>
                    <a:lnTo>
                      <a:pt x="15666" y="20059"/>
                    </a:lnTo>
                    <a:lnTo>
                      <a:pt x="16619" y="19728"/>
                    </a:lnTo>
                    <a:lnTo>
                      <a:pt x="16619" y="19728"/>
                    </a:lnTo>
                    <a:lnTo>
                      <a:pt x="16743" y="17075"/>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225600" y="2153450"/>
                <a:ext cx="800925" cy="1079625"/>
              </a:xfrm>
              <a:custGeom>
                <a:avLst/>
                <a:gdLst/>
                <a:ahLst/>
                <a:cxnLst/>
                <a:rect l="l" t="t" r="r" b="b"/>
                <a:pathLst>
                  <a:path w="32037" h="43185" extrusionOk="0">
                    <a:moveTo>
                      <a:pt x="21302" y="1"/>
                    </a:moveTo>
                    <a:lnTo>
                      <a:pt x="19189" y="84"/>
                    </a:lnTo>
                    <a:lnTo>
                      <a:pt x="17117" y="208"/>
                    </a:lnTo>
                    <a:lnTo>
                      <a:pt x="15003" y="374"/>
                    </a:lnTo>
                    <a:lnTo>
                      <a:pt x="12931" y="623"/>
                    </a:lnTo>
                    <a:lnTo>
                      <a:pt x="10859" y="954"/>
                    </a:lnTo>
                    <a:lnTo>
                      <a:pt x="8786" y="1286"/>
                    </a:lnTo>
                    <a:lnTo>
                      <a:pt x="8082" y="1493"/>
                    </a:lnTo>
                    <a:lnTo>
                      <a:pt x="7419" y="1742"/>
                    </a:lnTo>
                    <a:lnTo>
                      <a:pt x="6797" y="2115"/>
                    </a:lnTo>
                    <a:lnTo>
                      <a:pt x="6217" y="2529"/>
                    </a:lnTo>
                    <a:lnTo>
                      <a:pt x="5678" y="3026"/>
                    </a:lnTo>
                    <a:lnTo>
                      <a:pt x="5264" y="3607"/>
                    </a:lnTo>
                    <a:lnTo>
                      <a:pt x="4891" y="4228"/>
                    </a:lnTo>
                    <a:lnTo>
                      <a:pt x="4601" y="4891"/>
                    </a:lnTo>
                    <a:lnTo>
                      <a:pt x="3689" y="7419"/>
                    </a:lnTo>
                    <a:lnTo>
                      <a:pt x="3192" y="8953"/>
                    </a:lnTo>
                    <a:lnTo>
                      <a:pt x="2694" y="10610"/>
                    </a:lnTo>
                    <a:lnTo>
                      <a:pt x="2197" y="12475"/>
                    </a:lnTo>
                    <a:lnTo>
                      <a:pt x="1700" y="14465"/>
                    </a:lnTo>
                    <a:lnTo>
                      <a:pt x="1244" y="16578"/>
                    </a:lnTo>
                    <a:lnTo>
                      <a:pt x="871" y="18816"/>
                    </a:lnTo>
                    <a:lnTo>
                      <a:pt x="498" y="21178"/>
                    </a:lnTo>
                    <a:lnTo>
                      <a:pt x="249" y="23665"/>
                    </a:lnTo>
                    <a:lnTo>
                      <a:pt x="125" y="24950"/>
                    </a:lnTo>
                    <a:lnTo>
                      <a:pt x="83" y="26234"/>
                    </a:lnTo>
                    <a:lnTo>
                      <a:pt x="1" y="27561"/>
                    </a:lnTo>
                    <a:lnTo>
                      <a:pt x="1" y="28928"/>
                    </a:lnTo>
                    <a:lnTo>
                      <a:pt x="1" y="30296"/>
                    </a:lnTo>
                    <a:lnTo>
                      <a:pt x="42" y="31663"/>
                    </a:lnTo>
                    <a:lnTo>
                      <a:pt x="125" y="33073"/>
                    </a:lnTo>
                    <a:lnTo>
                      <a:pt x="249" y="34482"/>
                    </a:lnTo>
                    <a:lnTo>
                      <a:pt x="374" y="35932"/>
                    </a:lnTo>
                    <a:lnTo>
                      <a:pt x="581" y="37383"/>
                    </a:lnTo>
                    <a:lnTo>
                      <a:pt x="788" y="38833"/>
                    </a:lnTo>
                    <a:lnTo>
                      <a:pt x="1078" y="40325"/>
                    </a:lnTo>
                    <a:lnTo>
                      <a:pt x="1410" y="40657"/>
                    </a:lnTo>
                    <a:lnTo>
                      <a:pt x="1741" y="40988"/>
                    </a:lnTo>
                    <a:lnTo>
                      <a:pt x="2114" y="41278"/>
                    </a:lnTo>
                    <a:lnTo>
                      <a:pt x="2487" y="41568"/>
                    </a:lnTo>
                    <a:lnTo>
                      <a:pt x="2902" y="41817"/>
                    </a:lnTo>
                    <a:lnTo>
                      <a:pt x="3357" y="42024"/>
                    </a:lnTo>
                    <a:lnTo>
                      <a:pt x="3813" y="42231"/>
                    </a:lnTo>
                    <a:lnTo>
                      <a:pt x="4269" y="42397"/>
                    </a:lnTo>
                    <a:lnTo>
                      <a:pt x="5305" y="42729"/>
                    </a:lnTo>
                    <a:lnTo>
                      <a:pt x="6341" y="42936"/>
                    </a:lnTo>
                    <a:lnTo>
                      <a:pt x="7502" y="43102"/>
                    </a:lnTo>
                    <a:lnTo>
                      <a:pt x="8662" y="43185"/>
                    </a:lnTo>
                    <a:lnTo>
                      <a:pt x="9905" y="43185"/>
                    </a:lnTo>
                    <a:lnTo>
                      <a:pt x="11149" y="43143"/>
                    </a:lnTo>
                    <a:lnTo>
                      <a:pt x="12433" y="43060"/>
                    </a:lnTo>
                    <a:lnTo>
                      <a:pt x="13760" y="42895"/>
                    </a:lnTo>
                    <a:lnTo>
                      <a:pt x="15086" y="42729"/>
                    </a:lnTo>
                    <a:lnTo>
                      <a:pt x="16371" y="42522"/>
                    </a:lnTo>
                    <a:lnTo>
                      <a:pt x="17697" y="42231"/>
                    </a:lnTo>
                    <a:lnTo>
                      <a:pt x="19023" y="41983"/>
                    </a:lnTo>
                    <a:lnTo>
                      <a:pt x="21551" y="41361"/>
                    </a:lnTo>
                    <a:lnTo>
                      <a:pt x="23996" y="40657"/>
                    </a:lnTo>
                    <a:lnTo>
                      <a:pt x="26193" y="39993"/>
                    </a:lnTo>
                    <a:lnTo>
                      <a:pt x="28140" y="39330"/>
                    </a:lnTo>
                    <a:lnTo>
                      <a:pt x="29757" y="38750"/>
                    </a:lnTo>
                    <a:lnTo>
                      <a:pt x="31000" y="38294"/>
                    </a:lnTo>
                    <a:lnTo>
                      <a:pt x="32036" y="37880"/>
                    </a:lnTo>
                    <a:lnTo>
                      <a:pt x="32036" y="37258"/>
                    </a:lnTo>
                    <a:lnTo>
                      <a:pt x="31953" y="36347"/>
                    </a:lnTo>
                    <a:lnTo>
                      <a:pt x="31663" y="33736"/>
                    </a:lnTo>
                    <a:lnTo>
                      <a:pt x="31290" y="30254"/>
                    </a:lnTo>
                    <a:lnTo>
                      <a:pt x="30917" y="26110"/>
                    </a:lnTo>
                    <a:lnTo>
                      <a:pt x="30751" y="23831"/>
                    </a:lnTo>
                    <a:lnTo>
                      <a:pt x="30586" y="21468"/>
                    </a:lnTo>
                    <a:lnTo>
                      <a:pt x="30461" y="19023"/>
                    </a:lnTo>
                    <a:lnTo>
                      <a:pt x="30420" y="16495"/>
                    </a:lnTo>
                    <a:lnTo>
                      <a:pt x="30378" y="13967"/>
                    </a:lnTo>
                    <a:lnTo>
                      <a:pt x="30461" y="11398"/>
                    </a:lnTo>
                    <a:lnTo>
                      <a:pt x="30586" y="8828"/>
                    </a:lnTo>
                    <a:lnTo>
                      <a:pt x="30793" y="6342"/>
                    </a:lnTo>
                    <a:lnTo>
                      <a:pt x="30834" y="6010"/>
                    </a:lnTo>
                    <a:lnTo>
                      <a:pt x="30834" y="5430"/>
                    </a:lnTo>
                    <a:lnTo>
                      <a:pt x="30751" y="4850"/>
                    </a:lnTo>
                    <a:lnTo>
                      <a:pt x="30668" y="4311"/>
                    </a:lnTo>
                    <a:lnTo>
                      <a:pt x="30503" y="3772"/>
                    </a:lnTo>
                    <a:lnTo>
                      <a:pt x="30295" y="3275"/>
                    </a:lnTo>
                    <a:lnTo>
                      <a:pt x="30047" y="2819"/>
                    </a:lnTo>
                    <a:lnTo>
                      <a:pt x="29757" y="2363"/>
                    </a:lnTo>
                    <a:lnTo>
                      <a:pt x="29384" y="1907"/>
                    </a:lnTo>
                    <a:lnTo>
                      <a:pt x="29011" y="1534"/>
                    </a:lnTo>
                    <a:lnTo>
                      <a:pt x="28596" y="1203"/>
                    </a:lnTo>
                    <a:lnTo>
                      <a:pt x="28140" y="871"/>
                    </a:lnTo>
                    <a:lnTo>
                      <a:pt x="27685" y="623"/>
                    </a:lnTo>
                    <a:lnTo>
                      <a:pt x="27146" y="415"/>
                    </a:lnTo>
                    <a:lnTo>
                      <a:pt x="26648" y="208"/>
                    </a:lnTo>
                    <a:lnTo>
                      <a:pt x="26068" y="125"/>
                    </a:lnTo>
                    <a:lnTo>
                      <a:pt x="25488" y="42"/>
                    </a:lnTo>
                    <a:lnTo>
                      <a:pt x="2341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225600" y="2153450"/>
                <a:ext cx="800925" cy="1079625"/>
              </a:xfrm>
              <a:custGeom>
                <a:avLst/>
                <a:gdLst/>
                <a:ahLst/>
                <a:cxnLst/>
                <a:rect l="l" t="t" r="r" b="b"/>
                <a:pathLst>
                  <a:path w="32037" h="43185" fill="none" extrusionOk="0">
                    <a:moveTo>
                      <a:pt x="8786" y="1286"/>
                    </a:moveTo>
                    <a:lnTo>
                      <a:pt x="8786" y="1286"/>
                    </a:lnTo>
                    <a:lnTo>
                      <a:pt x="10859" y="954"/>
                    </a:lnTo>
                    <a:lnTo>
                      <a:pt x="12931" y="623"/>
                    </a:lnTo>
                    <a:lnTo>
                      <a:pt x="15003" y="374"/>
                    </a:lnTo>
                    <a:lnTo>
                      <a:pt x="17117" y="208"/>
                    </a:lnTo>
                    <a:lnTo>
                      <a:pt x="19189" y="84"/>
                    </a:lnTo>
                    <a:lnTo>
                      <a:pt x="21302" y="1"/>
                    </a:lnTo>
                    <a:lnTo>
                      <a:pt x="23416" y="1"/>
                    </a:lnTo>
                    <a:lnTo>
                      <a:pt x="25488" y="42"/>
                    </a:lnTo>
                    <a:lnTo>
                      <a:pt x="25488" y="42"/>
                    </a:lnTo>
                    <a:lnTo>
                      <a:pt x="26068" y="125"/>
                    </a:lnTo>
                    <a:lnTo>
                      <a:pt x="26648" y="208"/>
                    </a:lnTo>
                    <a:lnTo>
                      <a:pt x="27146" y="415"/>
                    </a:lnTo>
                    <a:lnTo>
                      <a:pt x="27685" y="623"/>
                    </a:lnTo>
                    <a:lnTo>
                      <a:pt x="28140" y="871"/>
                    </a:lnTo>
                    <a:lnTo>
                      <a:pt x="28596" y="1203"/>
                    </a:lnTo>
                    <a:lnTo>
                      <a:pt x="29011" y="1534"/>
                    </a:lnTo>
                    <a:lnTo>
                      <a:pt x="29384" y="1907"/>
                    </a:lnTo>
                    <a:lnTo>
                      <a:pt x="29757" y="2363"/>
                    </a:lnTo>
                    <a:lnTo>
                      <a:pt x="30047" y="2819"/>
                    </a:lnTo>
                    <a:lnTo>
                      <a:pt x="30295" y="3275"/>
                    </a:lnTo>
                    <a:lnTo>
                      <a:pt x="30503" y="3772"/>
                    </a:lnTo>
                    <a:lnTo>
                      <a:pt x="30668" y="4311"/>
                    </a:lnTo>
                    <a:lnTo>
                      <a:pt x="30751" y="4850"/>
                    </a:lnTo>
                    <a:lnTo>
                      <a:pt x="30834" y="5430"/>
                    </a:lnTo>
                    <a:lnTo>
                      <a:pt x="30834" y="6010"/>
                    </a:lnTo>
                    <a:lnTo>
                      <a:pt x="30834" y="6010"/>
                    </a:lnTo>
                    <a:lnTo>
                      <a:pt x="30793" y="6342"/>
                    </a:lnTo>
                    <a:lnTo>
                      <a:pt x="30793" y="6342"/>
                    </a:lnTo>
                    <a:lnTo>
                      <a:pt x="30586" y="8828"/>
                    </a:lnTo>
                    <a:lnTo>
                      <a:pt x="30461" y="11398"/>
                    </a:lnTo>
                    <a:lnTo>
                      <a:pt x="30378" y="13967"/>
                    </a:lnTo>
                    <a:lnTo>
                      <a:pt x="30420" y="16495"/>
                    </a:lnTo>
                    <a:lnTo>
                      <a:pt x="30461" y="19023"/>
                    </a:lnTo>
                    <a:lnTo>
                      <a:pt x="30586" y="21468"/>
                    </a:lnTo>
                    <a:lnTo>
                      <a:pt x="30751" y="23831"/>
                    </a:lnTo>
                    <a:lnTo>
                      <a:pt x="30917" y="26110"/>
                    </a:lnTo>
                    <a:lnTo>
                      <a:pt x="31290" y="30254"/>
                    </a:lnTo>
                    <a:lnTo>
                      <a:pt x="31663" y="33736"/>
                    </a:lnTo>
                    <a:lnTo>
                      <a:pt x="31953" y="36347"/>
                    </a:lnTo>
                    <a:lnTo>
                      <a:pt x="32036" y="37258"/>
                    </a:lnTo>
                    <a:lnTo>
                      <a:pt x="32036" y="37880"/>
                    </a:lnTo>
                    <a:lnTo>
                      <a:pt x="32036" y="37880"/>
                    </a:lnTo>
                    <a:lnTo>
                      <a:pt x="31000" y="38294"/>
                    </a:lnTo>
                    <a:lnTo>
                      <a:pt x="29757" y="38750"/>
                    </a:lnTo>
                    <a:lnTo>
                      <a:pt x="28140" y="39330"/>
                    </a:lnTo>
                    <a:lnTo>
                      <a:pt x="26193" y="39993"/>
                    </a:lnTo>
                    <a:lnTo>
                      <a:pt x="23996" y="40657"/>
                    </a:lnTo>
                    <a:lnTo>
                      <a:pt x="21551" y="41361"/>
                    </a:lnTo>
                    <a:lnTo>
                      <a:pt x="19023" y="41983"/>
                    </a:lnTo>
                    <a:lnTo>
                      <a:pt x="17697" y="42231"/>
                    </a:lnTo>
                    <a:lnTo>
                      <a:pt x="16371" y="42522"/>
                    </a:lnTo>
                    <a:lnTo>
                      <a:pt x="15086" y="42729"/>
                    </a:lnTo>
                    <a:lnTo>
                      <a:pt x="13760" y="42895"/>
                    </a:lnTo>
                    <a:lnTo>
                      <a:pt x="12433" y="43060"/>
                    </a:lnTo>
                    <a:lnTo>
                      <a:pt x="11149" y="43143"/>
                    </a:lnTo>
                    <a:lnTo>
                      <a:pt x="9905" y="43185"/>
                    </a:lnTo>
                    <a:lnTo>
                      <a:pt x="8662" y="43185"/>
                    </a:lnTo>
                    <a:lnTo>
                      <a:pt x="7502" y="43102"/>
                    </a:lnTo>
                    <a:lnTo>
                      <a:pt x="6341" y="42936"/>
                    </a:lnTo>
                    <a:lnTo>
                      <a:pt x="5305" y="42729"/>
                    </a:lnTo>
                    <a:lnTo>
                      <a:pt x="4269" y="42397"/>
                    </a:lnTo>
                    <a:lnTo>
                      <a:pt x="3813" y="42231"/>
                    </a:lnTo>
                    <a:lnTo>
                      <a:pt x="3357" y="42024"/>
                    </a:lnTo>
                    <a:lnTo>
                      <a:pt x="2902" y="41817"/>
                    </a:lnTo>
                    <a:lnTo>
                      <a:pt x="2487" y="41568"/>
                    </a:lnTo>
                    <a:lnTo>
                      <a:pt x="2114" y="41278"/>
                    </a:lnTo>
                    <a:lnTo>
                      <a:pt x="1741" y="40988"/>
                    </a:lnTo>
                    <a:lnTo>
                      <a:pt x="1410" y="40657"/>
                    </a:lnTo>
                    <a:lnTo>
                      <a:pt x="1078" y="40325"/>
                    </a:lnTo>
                    <a:lnTo>
                      <a:pt x="1078" y="40325"/>
                    </a:lnTo>
                    <a:lnTo>
                      <a:pt x="788" y="38833"/>
                    </a:lnTo>
                    <a:lnTo>
                      <a:pt x="581" y="37383"/>
                    </a:lnTo>
                    <a:lnTo>
                      <a:pt x="374" y="35932"/>
                    </a:lnTo>
                    <a:lnTo>
                      <a:pt x="249" y="34482"/>
                    </a:lnTo>
                    <a:lnTo>
                      <a:pt x="125" y="33073"/>
                    </a:lnTo>
                    <a:lnTo>
                      <a:pt x="42" y="31663"/>
                    </a:lnTo>
                    <a:lnTo>
                      <a:pt x="1" y="30296"/>
                    </a:lnTo>
                    <a:lnTo>
                      <a:pt x="1" y="28928"/>
                    </a:lnTo>
                    <a:lnTo>
                      <a:pt x="1" y="27561"/>
                    </a:lnTo>
                    <a:lnTo>
                      <a:pt x="83" y="26234"/>
                    </a:lnTo>
                    <a:lnTo>
                      <a:pt x="125" y="24950"/>
                    </a:lnTo>
                    <a:lnTo>
                      <a:pt x="249" y="23665"/>
                    </a:lnTo>
                    <a:lnTo>
                      <a:pt x="498" y="21178"/>
                    </a:lnTo>
                    <a:lnTo>
                      <a:pt x="871" y="18816"/>
                    </a:lnTo>
                    <a:lnTo>
                      <a:pt x="1244" y="16578"/>
                    </a:lnTo>
                    <a:lnTo>
                      <a:pt x="1700" y="14465"/>
                    </a:lnTo>
                    <a:lnTo>
                      <a:pt x="2197" y="12475"/>
                    </a:lnTo>
                    <a:lnTo>
                      <a:pt x="2694" y="10610"/>
                    </a:lnTo>
                    <a:lnTo>
                      <a:pt x="3192" y="8953"/>
                    </a:lnTo>
                    <a:lnTo>
                      <a:pt x="3689" y="7419"/>
                    </a:lnTo>
                    <a:lnTo>
                      <a:pt x="4601" y="4891"/>
                    </a:lnTo>
                    <a:lnTo>
                      <a:pt x="4601" y="4891"/>
                    </a:lnTo>
                    <a:lnTo>
                      <a:pt x="4891" y="4228"/>
                    </a:lnTo>
                    <a:lnTo>
                      <a:pt x="5264" y="3607"/>
                    </a:lnTo>
                    <a:lnTo>
                      <a:pt x="5678" y="3026"/>
                    </a:lnTo>
                    <a:lnTo>
                      <a:pt x="6217" y="2529"/>
                    </a:lnTo>
                    <a:lnTo>
                      <a:pt x="6797" y="2115"/>
                    </a:lnTo>
                    <a:lnTo>
                      <a:pt x="7419" y="1742"/>
                    </a:lnTo>
                    <a:lnTo>
                      <a:pt x="8082" y="1493"/>
                    </a:lnTo>
                    <a:lnTo>
                      <a:pt x="8786" y="12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210050" y="2143100"/>
                <a:ext cx="936650" cy="1700225"/>
              </a:xfrm>
              <a:custGeom>
                <a:avLst/>
                <a:gdLst/>
                <a:ahLst/>
                <a:cxnLst/>
                <a:rect l="l" t="t" r="r" b="b"/>
                <a:pathLst>
                  <a:path w="37466" h="68009" extrusionOk="0">
                    <a:moveTo>
                      <a:pt x="23541" y="1"/>
                    </a:move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210050" y="2143100"/>
                <a:ext cx="936650" cy="1700225"/>
              </a:xfrm>
              <a:custGeom>
                <a:avLst/>
                <a:gdLst/>
                <a:ahLst/>
                <a:cxnLst/>
                <a:rect l="l" t="t" r="r" b="b"/>
                <a:pathLst>
                  <a:path w="37466" h="68009" fill="none" extrusionOk="0">
                    <a:moveTo>
                      <a:pt x="31622" y="2860"/>
                    </a:move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lnTo>
                      <a:pt x="23541" y="1"/>
                    </a:lnTo>
                    <a:lnTo>
                      <a:pt x="22422" y="42"/>
                    </a:ln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210050" y="2143100"/>
                <a:ext cx="936650" cy="1700225"/>
              </a:xfrm>
              <a:custGeom>
                <a:avLst/>
                <a:gdLst/>
                <a:ahLst/>
                <a:cxnLst/>
                <a:rect l="l" t="t" r="r" b="b"/>
                <a:pathLst>
                  <a:path w="37466" h="68009" extrusionOk="0">
                    <a:moveTo>
                      <a:pt x="23872" y="1"/>
                    </a:moveTo>
                    <a:lnTo>
                      <a:pt x="22422" y="42"/>
                    </a:lnTo>
                    <a:lnTo>
                      <a:pt x="21551" y="829"/>
                    </a:lnTo>
                    <a:lnTo>
                      <a:pt x="21717" y="1078"/>
                    </a:lnTo>
                    <a:lnTo>
                      <a:pt x="21883" y="1327"/>
                    </a:lnTo>
                    <a:lnTo>
                      <a:pt x="20805" y="2114"/>
                    </a:lnTo>
                    <a:lnTo>
                      <a:pt x="20142" y="2529"/>
                    </a:lnTo>
                    <a:lnTo>
                      <a:pt x="19438" y="2984"/>
                    </a:lnTo>
                    <a:lnTo>
                      <a:pt x="18070" y="4518"/>
                    </a:lnTo>
                    <a:lnTo>
                      <a:pt x="16868" y="6051"/>
                    </a:lnTo>
                    <a:lnTo>
                      <a:pt x="15791" y="7460"/>
                    </a:lnTo>
                    <a:lnTo>
                      <a:pt x="14879" y="8745"/>
                    </a:lnTo>
                    <a:lnTo>
                      <a:pt x="14133" y="9823"/>
                    </a:lnTo>
                    <a:lnTo>
                      <a:pt x="13636" y="10651"/>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605" y="5388"/>
                    </a:lnTo>
                    <a:lnTo>
                      <a:pt x="11646" y="4849"/>
                    </a:lnTo>
                    <a:lnTo>
                      <a:pt x="11232" y="4642"/>
                    </a:lnTo>
                    <a:lnTo>
                      <a:pt x="10900" y="4435"/>
                    </a:lnTo>
                    <a:lnTo>
                      <a:pt x="10610" y="4228"/>
                    </a:lnTo>
                    <a:lnTo>
                      <a:pt x="11771" y="3772"/>
                    </a:lnTo>
                    <a:lnTo>
                      <a:pt x="11812" y="3440"/>
                    </a:lnTo>
                    <a:lnTo>
                      <a:pt x="11895" y="3109"/>
                    </a:lnTo>
                    <a:lnTo>
                      <a:pt x="12102" y="2446"/>
                    </a:lnTo>
                    <a:lnTo>
                      <a:pt x="12392" y="1907"/>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125" y="25654"/>
                    </a:lnTo>
                    <a:lnTo>
                      <a:pt x="42" y="27519"/>
                    </a:lnTo>
                    <a:lnTo>
                      <a:pt x="1" y="29508"/>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88"/>
                    </a:lnTo>
                    <a:lnTo>
                      <a:pt x="32492" y="28638"/>
                    </a:lnTo>
                    <a:lnTo>
                      <a:pt x="32492" y="26939"/>
                    </a:lnTo>
                    <a:lnTo>
                      <a:pt x="32451" y="25115"/>
                    </a:lnTo>
                    <a:lnTo>
                      <a:pt x="32492" y="21095"/>
                    </a:lnTo>
                    <a:lnTo>
                      <a:pt x="32534" y="16868"/>
                    </a:lnTo>
                    <a:lnTo>
                      <a:pt x="31788" y="16039"/>
                    </a:lnTo>
                    <a:lnTo>
                      <a:pt x="31042" y="15252"/>
                    </a:lnTo>
                    <a:lnTo>
                      <a:pt x="29633" y="13884"/>
                    </a:lnTo>
                    <a:lnTo>
                      <a:pt x="28182" y="12599"/>
                    </a:lnTo>
                    <a:lnTo>
                      <a:pt x="26690" y="11356"/>
                    </a:lnTo>
                    <a:lnTo>
                      <a:pt x="25944" y="10734"/>
                    </a:lnTo>
                    <a:lnTo>
                      <a:pt x="25530" y="10444"/>
                    </a:lnTo>
                    <a:lnTo>
                      <a:pt x="25240" y="10237"/>
                    </a:lnTo>
                    <a:lnTo>
                      <a:pt x="31125" y="2321"/>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210050" y="2143100"/>
                <a:ext cx="936650" cy="1700225"/>
              </a:xfrm>
              <a:custGeom>
                <a:avLst/>
                <a:gdLst/>
                <a:ahLst/>
                <a:cxnLst/>
                <a:rect l="l" t="t" r="r" b="b"/>
                <a:pathLst>
                  <a:path w="37466" h="68009" fill="none" extrusionOk="0">
                    <a:moveTo>
                      <a:pt x="23872" y="1"/>
                    </a:moveTo>
                    <a:lnTo>
                      <a:pt x="23872" y="1"/>
                    </a:lnTo>
                    <a:lnTo>
                      <a:pt x="22422" y="42"/>
                    </a:lnTo>
                    <a:lnTo>
                      <a:pt x="22422" y="42"/>
                    </a:lnTo>
                    <a:lnTo>
                      <a:pt x="21551" y="829"/>
                    </a:lnTo>
                    <a:lnTo>
                      <a:pt x="21551" y="829"/>
                    </a:lnTo>
                    <a:lnTo>
                      <a:pt x="21717" y="1078"/>
                    </a:lnTo>
                    <a:lnTo>
                      <a:pt x="21883" y="1327"/>
                    </a:lnTo>
                    <a:lnTo>
                      <a:pt x="21883" y="1327"/>
                    </a:lnTo>
                    <a:lnTo>
                      <a:pt x="20805" y="2114"/>
                    </a:lnTo>
                    <a:lnTo>
                      <a:pt x="20142" y="2529"/>
                    </a:lnTo>
                    <a:lnTo>
                      <a:pt x="19438" y="2984"/>
                    </a:lnTo>
                    <a:lnTo>
                      <a:pt x="19438" y="2984"/>
                    </a:lnTo>
                    <a:lnTo>
                      <a:pt x="18070" y="4518"/>
                    </a:lnTo>
                    <a:lnTo>
                      <a:pt x="16868" y="6051"/>
                    </a:lnTo>
                    <a:lnTo>
                      <a:pt x="15791" y="7460"/>
                    </a:lnTo>
                    <a:lnTo>
                      <a:pt x="14879" y="8745"/>
                    </a:lnTo>
                    <a:lnTo>
                      <a:pt x="14133" y="9823"/>
                    </a:lnTo>
                    <a:lnTo>
                      <a:pt x="13636" y="10651"/>
                    </a:lnTo>
                    <a:lnTo>
                      <a:pt x="13180" y="11397"/>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564" y="5927"/>
                    </a:lnTo>
                    <a:lnTo>
                      <a:pt x="11605" y="5388"/>
                    </a:lnTo>
                    <a:lnTo>
                      <a:pt x="11646" y="4849"/>
                    </a:lnTo>
                    <a:lnTo>
                      <a:pt x="11646" y="4849"/>
                    </a:lnTo>
                    <a:lnTo>
                      <a:pt x="11232" y="4642"/>
                    </a:lnTo>
                    <a:lnTo>
                      <a:pt x="10900" y="4435"/>
                    </a:lnTo>
                    <a:lnTo>
                      <a:pt x="10610" y="4228"/>
                    </a:lnTo>
                    <a:lnTo>
                      <a:pt x="10610" y="4228"/>
                    </a:lnTo>
                    <a:lnTo>
                      <a:pt x="10610" y="4228"/>
                    </a:lnTo>
                    <a:lnTo>
                      <a:pt x="11771" y="3772"/>
                    </a:lnTo>
                    <a:lnTo>
                      <a:pt x="11771" y="3772"/>
                    </a:lnTo>
                    <a:lnTo>
                      <a:pt x="11812" y="3440"/>
                    </a:lnTo>
                    <a:lnTo>
                      <a:pt x="11895" y="3109"/>
                    </a:lnTo>
                    <a:lnTo>
                      <a:pt x="12102" y="2446"/>
                    </a:lnTo>
                    <a:lnTo>
                      <a:pt x="12102" y="2446"/>
                    </a:lnTo>
                    <a:lnTo>
                      <a:pt x="12392" y="1907"/>
                    </a:lnTo>
                    <a:lnTo>
                      <a:pt x="12724" y="1451"/>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125" y="25654"/>
                    </a:lnTo>
                    <a:lnTo>
                      <a:pt x="42" y="27519"/>
                    </a:lnTo>
                    <a:lnTo>
                      <a:pt x="1" y="29508"/>
                    </a:lnTo>
                    <a:lnTo>
                      <a:pt x="1" y="31539"/>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88"/>
                    </a:lnTo>
                    <a:lnTo>
                      <a:pt x="32492" y="28638"/>
                    </a:lnTo>
                    <a:lnTo>
                      <a:pt x="32492" y="26939"/>
                    </a:lnTo>
                    <a:lnTo>
                      <a:pt x="32451" y="25115"/>
                    </a:lnTo>
                    <a:lnTo>
                      <a:pt x="32451" y="25115"/>
                    </a:lnTo>
                    <a:lnTo>
                      <a:pt x="32492" y="21095"/>
                    </a:lnTo>
                    <a:lnTo>
                      <a:pt x="32534" y="16868"/>
                    </a:lnTo>
                    <a:lnTo>
                      <a:pt x="32534" y="16868"/>
                    </a:lnTo>
                    <a:lnTo>
                      <a:pt x="31788" y="16039"/>
                    </a:lnTo>
                    <a:lnTo>
                      <a:pt x="31042" y="15252"/>
                    </a:lnTo>
                    <a:lnTo>
                      <a:pt x="31042" y="15252"/>
                    </a:lnTo>
                    <a:lnTo>
                      <a:pt x="29633" y="13884"/>
                    </a:lnTo>
                    <a:lnTo>
                      <a:pt x="28182" y="12599"/>
                    </a:lnTo>
                    <a:lnTo>
                      <a:pt x="28182" y="12599"/>
                    </a:lnTo>
                    <a:lnTo>
                      <a:pt x="26690" y="11356"/>
                    </a:lnTo>
                    <a:lnTo>
                      <a:pt x="25944" y="10734"/>
                    </a:lnTo>
                    <a:lnTo>
                      <a:pt x="25530" y="10444"/>
                    </a:lnTo>
                    <a:lnTo>
                      <a:pt x="25240" y="10237"/>
                    </a:lnTo>
                    <a:lnTo>
                      <a:pt x="31125" y="2321"/>
                    </a:lnTo>
                    <a:lnTo>
                      <a:pt x="31290" y="2446"/>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504300" y="2020850"/>
                <a:ext cx="252825" cy="240400"/>
              </a:xfrm>
              <a:custGeom>
                <a:avLst/>
                <a:gdLst/>
                <a:ahLst/>
                <a:cxnLst/>
                <a:rect l="l" t="t" r="r" b="b"/>
                <a:pathLst>
                  <a:path w="10113" h="9616" extrusionOk="0">
                    <a:moveTo>
                      <a:pt x="9740" y="0"/>
                    </a:moveTo>
                    <a:lnTo>
                      <a:pt x="1741" y="3357"/>
                    </a:lnTo>
                    <a:lnTo>
                      <a:pt x="1907" y="3896"/>
                    </a:lnTo>
                    <a:lnTo>
                      <a:pt x="1990" y="4476"/>
                    </a:lnTo>
                    <a:lnTo>
                      <a:pt x="1990" y="5015"/>
                    </a:lnTo>
                    <a:lnTo>
                      <a:pt x="1866" y="5554"/>
                    </a:lnTo>
                    <a:lnTo>
                      <a:pt x="1617" y="5719"/>
                    </a:lnTo>
                    <a:lnTo>
                      <a:pt x="1410" y="5927"/>
                    </a:lnTo>
                    <a:lnTo>
                      <a:pt x="954" y="6300"/>
                    </a:lnTo>
                    <a:lnTo>
                      <a:pt x="622" y="6797"/>
                    </a:lnTo>
                    <a:lnTo>
                      <a:pt x="457" y="7046"/>
                    </a:lnTo>
                    <a:lnTo>
                      <a:pt x="332" y="7336"/>
                    </a:lnTo>
                    <a:lnTo>
                      <a:pt x="166" y="7750"/>
                    </a:lnTo>
                    <a:lnTo>
                      <a:pt x="42" y="8206"/>
                    </a:lnTo>
                    <a:lnTo>
                      <a:pt x="1" y="8413"/>
                    </a:lnTo>
                    <a:lnTo>
                      <a:pt x="1" y="8620"/>
                    </a:lnTo>
                    <a:lnTo>
                      <a:pt x="42" y="8786"/>
                    </a:lnTo>
                    <a:lnTo>
                      <a:pt x="84" y="8993"/>
                    </a:lnTo>
                    <a:lnTo>
                      <a:pt x="166" y="9118"/>
                    </a:lnTo>
                    <a:lnTo>
                      <a:pt x="332" y="9283"/>
                    </a:lnTo>
                    <a:lnTo>
                      <a:pt x="539" y="9408"/>
                    </a:lnTo>
                    <a:lnTo>
                      <a:pt x="788" y="9491"/>
                    </a:lnTo>
                    <a:lnTo>
                      <a:pt x="1120" y="9574"/>
                    </a:lnTo>
                    <a:lnTo>
                      <a:pt x="1534" y="9615"/>
                    </a:lnTo>
                    <a:lnTo>
                      <a:pt x="1990" y="9615"/>
                    </a:lnTo>
                    <a:lnTo>
                      <a:pt x="2570" y="9574"/>
                    </a:lnTo>
                    <a:lnTo>
                      <a:pt x="3150" y="9532"/>
                    </a:lnTo>
                    <a:lnTo>
                      <a:pt x="3731" y="9449"/>
                    </a:lnTo>
                    <a:lnTo>
                      <a:pt x="4311" y="9283"/>
                    </a:lnTo>
                    <a:lnTo>
                      <a:pt x="4891" y="9118"/>
                    </a:lnTo>
                    <a:lnTo>
                      <a:pt x="5430" y="8952"/>
                    </a:lnTo>
                    <a:lnTo>
                      <a:pt x="5969" y="8745"/>
                    </a:lnTo>
                    <a:lnTo>
                      <a:pt x="6963" y="8247"/>
                    </a:lnTo>
                    <a:lnTo>
                      <a:pt x="7916" y="7709"/>
                    </a:lnTo>
                    <a:lnTo>
                      <a:pt x="8745" y="7170"/>
                    </a:lnTo>
                    <a:lnTo>
                      <a:pt x="9491" y="6673"/>
                    </a:lnTo>
                    <a:lnTo>
                      <a:pt x="10113" y="6217"/>
                    </a:lnTo>
                    <a:lnTo>
                      <a:pt x="9947" y="5968"/>
                    </a:lnTo>
                    <a:lnTo>
                      <a:pt x="9781" y="5719"/>
                    </a:lnTo>
                    <a:lnTo>
                      <a:pt x="9616" y="5429"/>
                    </a:lnTo>
                    <a:lnTo>
                      <a:pt x="9533" y="5098"/>
                    </a:lnTo>
                    <a:lnTo>
                      <a:pt x="9450" y="4808"/>
                    </a:lnTo>
                    <a:lnTo>
                      <a:pt x="9408" y="4435"/>
                    </a:lnTo>
                    <a:lnTo>
                      <a:pt x="9367" y="3689"/>
                    </a:lnTo>
                    <a:lnTo>
                      <a:pt x="9367" y="2860"/>
                    </a:lnTo>
                    <a:lnTo>
                      <a:pt x="9450" y="1990"/>
                    </a:lnTo>
                    <a:lnTo>
                      <a:pt x="974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504300" y="2020850"/>
                <a:ext cx="252825" cy="240400"/>
              </a:xfrm>
              <a:custGeom>
                <a:avLst/>
                <a:gdLst/>
                <a:ahLst/>
                <a:cxnLst/>
                <a:rect l="l" t="t" r="r" b="b"/>
                <a:pathLst>
                  <a:path w="10113" h="9616" fill="none" extrusionOk="0">
                    <a:moveTo>
                      <a:pt x="332" y="7336"/>
                    </a:moveTo>
                    <a:lnTo>
                      <a:pt x="332" y="7336"/>
                    </a:lnTo>
                    <a:lnTo>
                      <a:pt x="457" y="7046"/>
                    </a:lnTo>
                    <a:lnTo>
                      <a:pt x="622" y="6797"/>
                    </a:lnTo>
                    <a:lnTo>
                      <a:pt x="954" y="6300"/>
                    </a:lnTo>
                    <a:lnTo>
                      <a:pt x="1410" y="5927"/>
                    </a:lnTo>
                    <a:lnTo>
                      <a:pt x="1617" y="5719"/>
                    </a:lnTo>
                    <a:lnTo>
                      <a:pt x="1866" y="5554"/>
                    </a:lnTo>
                    <a:lnTo>
                      <a:pt x="1866" y="5554"/>
                    </a:lnTo>
                    <a:lnTo>
                      <a:pt x="1990" y="5015"/>
                    </a:lnTo>
                    <a:lnTo>
                      <a:pt x="1990" y="4476"/>
                    </a:lnTo>
                    <a:lnTo>
                      <a:pt x="1907" y="3896"/>
                    </a:lnTo>
                    <a:lnTo>
                      <a:pt x="1741" y="3357"/>
                    </a:lnTo>
                    <a:lnTo>
                      <a:pt x="9740" y="0"/>
                    </a:lnTo>
                    <a:lnTo>
                      <a:pt x="9740" y="0"/>
                    </a:lnTo>
                    <a:lnTo>
                      <a:pt x="9450" y="1990"/>
                    </a:lnTo>
                    <a:lnTo>
                      <a:pt x="9367" y="2860"/>
                    </a:lnTo>
                    <a:lnTo>
                      <a:pt x="9367" y="3689"/>
                    </a:lnTo>
                    <a:lnTo>
                      <a:pt x="9408" y="4435"/>
                    </a:lnTo>
                    <a:lnTo>
                      <a:pt x="9450" y="4808"/>
                    </a:lnTo>
                    <a:lnTo>
                      <a:pt x="9533" y="5098"/>
                    </a:lnTo>
                    <a:lnTo>
                      <a:pt x="9616" y="5429"/>
                    </a:lnTo>
                    <a:lnTo>
                      <a:pt x="9781" y="5719"/>
                    </a:lnTo>
                    <a:lnTo>
                      <a:pt x="9947" y="5968"/>
                    </a:lnTo>
                    <a:lnTo>
                      <a:pt x="10113" y="6217"/>
                    </a:lnTo>
                    <a:lnTo>
                      <a:pt x="10113" y="6217"/>
                    </a:lnTo>
                    <a:lnTo>
                      <a:pt x="9491" y="6673"/>
                    </a:lnTo>
                    <a:lnTo>
                      <a:pt x="8745" y="7170"/>
                    </a:lnTo>
                    <a:lnTo>
                      <a:pt x="7916" y="7709"/>
                    </a:lnTo>
                    <a:lnTo>
                      <a:pt x="6963" y="8247"/>
                    </a:lnTo>
                    <a:lnTo>
                      <a:pt x="5969" y="8745"/>
                    </a:lnTo>
                    <a:lnTo>
                      <a:pt x="5430" y="8952"/>
                    </a:lnTo>
                    <a:lnTo>
                      <a:pt x="4891" y="9118"/>
                    </a:lnTo>
                    <a:lnTo>
                      <a:pt x="4311" y="9283"/>
                    </a:lnTo>
                    <a:lnTo>
                      <a:pt x="3731" y="9449"/>
                    </a:lnTo>
                    <a:lnTo>
                      <a:pt x="3150" y="9532"/>
                    </a:lnTo>
                    <a:lnTo>
                      <a:pt x="2570" y="9574"/>
                    </a:lnTo>
                    <a:lnTo>
                      <a:pt x="2570" y="9574"/>
                    </a:lnTo>
                    <a:lnTo>
                      <a:pt x="1990" y="9615"/>
                    </a:lnTo>
                    <a:lnTo>
                      <a:pt x="1534" y="9615"/>
                    </a:lnTo>
                    <a:lnTo>
                      <a:pt x="1120" y="9574"/>
                    </a:lnTo>
                    <a:lnTo>
                      <a:pt x="788" y="9491"/>
                    </a:lnTo>
                    <a:lnTo>
                      <a:pt x="539" y="9408"/>
                    </a:lnTo>
                    <a:lnTo>
                      <a:pt x="332" y="9283"/>
                    </a:lnTo>
                    <a:lnTo>
                      <a:pt x="166" y="9118"/>
                    </a:lnTo>
                    <a:lnTo>
                      <a:pt x="84" y="8993"/>
                    </a:lnTo>
                    <a:lnTo>
                      <a:pt x="42" y="8786"/>
                    </a:lnTo>
                    <a:lnTo>
                      <a:pt x="1" y="8620"/>
                    </a:lnTo>
                    <a:lnTo>
                      <a:pt x="1" y="8413"/>
                    </a:lnTo>
                    <a:lnTo>
                      <a:pt x="42" y="8206"/>
                    </a:lnTo>
                    <a:lnTo>
                      <a:pt x="166" y="7750"/>
                    </a:lnTo>
                    <a:lnTo>
                      <a:pt x="332" y="73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553000" y="2125500"/>
                <a:ext cx="111925" cy="33175"/>
              </a:xfrm>
              <a:custGeom>
                <a:avLst/>
                <a:gdLst/>
                <a:ahLst/>
                <a:cxnLst/>
                <a:rect l="l" t="t" r="r" b="b"/>
                <a:pathLst>
                  <a:path w="4477" h="1327" extrusionOk="0">
                    <a:moveTo>
                      <a:pt x="4476" y="0"/>
                    </a:moveTo>
                    <a:lnTo>
                      <a:pt x="3730" y="332"/>
                    </a:lnTo>
                    <a:lnTo>
                      <a:pt x="2984" y="580"/>
                    </a:lnTo>
                    <a:lnTo>
                      <a:pt x="2321" y="705"/>
                    </a:lnTo>
                    <a:lnTo>
                      <a:pt x="1658" y="746"/>
                    </a:lnTo>
                    <a:lnTo>
                      <a:pt x="1244" y="746"/>
                    </a:lnTo>
                    <a:lnTo>
                      <a:pt x="829" y="663"/>
                    </a:lnTo>
                    <a:lnTo>
                      <a:pt x="415" y="539"/>
                    </a:lnTo>
                    <a:lnTo>
                      <a:pt x="83" y="373"/>
                    </a:lnTo>
                    <a:lnTo>
                      <a:pt x="42" y="746"/>
                    </a:lnTo>
                    <a:lnTo>
                      <a:pt x="1" y="1078"/>
                    </a:lnTo>
                    <a:lnTo>
                      <a:pt x="249" y="1160"/>
                    </a:lnTo>
                    <a:lnTo>
                      <a:pt x="498" y="1243"/>
                    </a:lnTo>
                    <a:lnTo>
                      <a:pt x="788" y="1285"/>
                    </a:lnTo>
                    <a:lnTo>
                      <a:pt x="1078" y="1326"/>
                    </a:lnTo>
                    <a:lnTo>
                      <a:pt x="1451" y="1285"/>
                    </a:lnTo>
                    <a:lnTo>
                      <a:pt x="1865" y="1202"/>
                    </a:lnTo>
                    <a:lnTo>
                      <a:pt x="2280" y="1119"/>
                    </a:lnTo>
                    <a:lnTo>
                      <a:pt x="2736" y="953"/>
                    </a:lnTo>
                    <a:lnTo>
                      <a:pt x="3192" y="787"/>
                    </a:lnTo>
                    <a:lnTo>
                      <a:pt x="3606" y="580"/>
                    </a:lnTo>
                    <a:lnTo>
                      <a:pt x="4062" y="290"/>
                    </a:lnTo>
                    <a:lnTo>
                      <a:pt x="4476"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6553000" y="2125500"/>
                <a:ext cx="111925" cy="33175"/>
              </a:xfrm>
              <a:custGeom>
                <a:avLst/>
                <a:gdLst/>
                <a:ahLst/>
                <a:cxnLst/>
                <a:rect l="l" t="t" r="r" b="b"/>
                <a:pathLst>
                  <a:path w="4477" h="1327" fill="none" extrusionOk="0">
                    <a:moveTo>
                      <a:pt x="4476" y="0"/>
                    </a:moveTo>
                    <a:lnTo>
                      <a:pt x="4476" y="0"/>
                    </a:lnTo>
                    <a:lnTo>
                      <a:pt x="3730" y="332"/>
                    </a:lnTo>
                    <a:lnTo>
                      <a:pt x="2984" y="580"/>
                    </a:lnTo>
                    <a:lnTo>
                      <a:pt x="2321" y="705"/>
                    </a:lnTo>
                    <a:lnTo>
                      <a:pt x="1658" y="746"/>
                    </a:lnTo>
                    <a:lnTo>
                      <a:pt x="1658" y="746"/>
                    </a:lnTo>
                    <a:lnTo>
                      <a:pt x="1244" y="746"/>
                    </a:lnTo>
                    <a:lnTo>
                      <a:pt x="829" y="663"/>
                    </a:lnTo>
                    <a:lnTo>
                      <a:pt x="415" y="539"/>
                    </a:lnTo>
                    <a:lnTo>
                      <a:pt x="83" y="373"/>
                    </a:lnTo>
                    <a:lnTo>
                      <a:pt x="83" y="373"/>
                    </a:lnTo>
                    <a:lnTo>
                      <a:pt x="42" y="746"/>
                    </a:lnTo>
                    <a:lnTo>
                      <a:pt x="1" y="1078"/>
                    </a:lnTo>
                    <a:lnTo>
                      <a:pt x="1" y="1078"/>
                    </a:lnTo>
                    <a:lnTo>
                      <a:pt x="249" y="1160"/>
                    </a:lnTo>
                    <a:lnTo>
                      <a:pt x="498" y="1243"/>
                    </a:lnTo>
                    <a:lnTo>
                      <a:pt x="788" y="1285"/>
                    </a:lnTo>
                    <a:lnTo>
                      <a:pt x="1078" y="1326"/>
                    </a:lnTo>
                    <a:lnTo>
                      <a:pt x="1078" y="1326"/>
                    </a:lnTo>
                    <a:lnTo>
                      <a:pt x="1451" y="1285"/>
                    </a:lnTo>
                    <a:lnTo>
                      <a:pt x="1865" y="1202"/>
                    </a:lnTo>
                    <a:lnTo>
                      <a:pt x="2280" y="1119"/>
                    </a:lnTo>
                    <a:lnTo>
                      <a:pt x="2736" y="953"/>
                    </a:lnTo>
                    <a:lnTo>
                      <a:pt x="3192" y="787"/>
                    </a:lnTo>
                    <a:lnTo>
                      <a:pt x="3606" y="580"/>
                    </a:lnTo>
                    <a:lnTo>
                      <a:pt x="4062" y="290"/>
                    </a:lnTo>
                    <a:lnTo>
                      <a:pt x="44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6563350" y="2230125"/>
                <a:ext cx="77750" cy="36300"/>
              </a:xfrm>
              <a:custGeom>
                <a:avLst/>
                <a:gdLst/>
                <a:ahLst/>
                <a:cxnLst/>
                <a:rect l="l" t="t" r="r" b="b"/>
                <a:pathLst>
                  <a:path w="3110" h="1452" extrusionOk="0">
                    <a:moveTo>
                      <a:pt x="1244" y="1"/>
                    </a:moveTo>
                    <a:lnTo>
                      <a:pt x="1" y="1244"/>
                    </a:lnTo>
                    <a:lnTo>
                      <a:pt x="374" y="1327"/>
                    </a:lnTo>
                    <a:lnTo>
                      <a:pt x="706" y="1410"/>
                    </a:lnTo>
                    <a:lnTo>
                      <a:pt x="1037" y="1451"/>
                    </a:lnTo>
                    <a:lnTo>
                      <a:pt x="1369" y="1451"/>
                    </a:lnTo>
                    <a:lnTo>
                      <a:pt x="1617" y="1410"/>
                    </a:lnTo>
                    <a:lnTo>
                      <a:pt x="1866" y="1368"/>
                    </a:lnTo>
                    <a:lnTo>
                      <a:pt x="2322" y="1244"/>
                    </a:lnTo>
                    <a:lnTo>
                      <a:pt x="2653" y="1078"/>
                    </a:lnTo>
                    <a:lnTo>
                      <a:pt x="2902" y="912"/>
                    </a:lnTo>
                    <a:lnTo>
                      <a:pt x="3109" y="705"/>
                    </a:lnTo>
                    <a:lnTo>
                      <a:pt x="124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6563350" y="2230125"/>
                <a:ext cx="77750" cy="36300"/>
              </a:xfrm>
              <a:custGeom>
                <a:avLst/>
                <a:gdLst/>
                <a:ahLst/>
                <a:cxnLst/>
                <a:rect l="l" t="t" r="r" b="b"/>
                <a:pathLst>
                  <a:path w="3110" h="1452" fill="none" extrusionOk="0">
                    <a:moveTo>
                      <a:pt x="1" y="1244"/>
                    </a:moveTo>
                    <a:lnTo>
                      <a:pt x="1244" y="1"/>
                    </a:lnTo>
                    <a:lnTo>
                      <a:pt x="3109" y="705"/>
                    </a:lnTo>
                    <a:lnTo>
                      <a:pt x="3109" y="705"/>
                    </a:lnTo>
                    <a:lnTo>
                      <a:pt x="2902" y="912"/>
                    </a:lnTo>
                    <a:lnTo>
                      <a:pt x="2653" y="1078"/>
                    </a:lnTo>
                    <a:lnTo>
                      <a:pt x="2322" y="1244"/>
                    </a:lnTo>
                    <a:lnTo>
                      <a:pt x="1866" y="1368"/>
                    </a:lnTo>
                    <a:lnTo>
                      <a:pt x="1617" y="1410"/>
                    </a:lnTo>
                    <a:lnTo>
                      <a:pt x="1369" y="1451"/>
                    </a:lnTo>
                    <a:lnTo>
                      <a:pt x="1037" y="1451"/>
                    </a:lnTo>
                    <a:lnTo>
                      <a:pt x="706" y="1410"/>
                    </a:lnTo>
                    <a:lnTo>
                      <a:pt x="374" y="1327"/>
                    </a:lnTo>
                    <a:lnTo>
                      <a:pt x="1" y="12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563350" y="2230125"/>
                <a:ext cx="77750" cy="36300"/>
              </a:xfrm>
              <a:custGeom>
                <a:avLst/>
                <a:gdLst/>
                <a:ahLst/>
                <a:cxnLst/>
                <a:rect l="l" t="t" r="r" b="b"/>
                <a:pathLst>
                  <a:path w="3110" h="1452" extrusionOk="0">
                    <a:moveTo>
                      <a:pt x="1244" y="1"/>
                    </a:moveTo>
                    <a:lnTo>
                      <a:pt x="1" y="1244"/>
                    </a:lnTo>
                    <a:lnTo>
                      <a:pt x="333" y="1327"/>
                    </a:lnTo>
                    <a:lnTo>
                      <a:pt x="664" y="1368"/>
                    </a:lnTo>
                    <a:lnTo>
                      <a:pt x="1244" y="1451"/>
                    </a:lnTo>
                    <a:lnTo>
                      <a:pt x="1659" y="1410"/>
                    </a:lnTo>
                    <a:lnTo>
                      <a:pt x="2032" y="1327"/>
                    </a:lnTo>
                    <a:lnTo>
                      <a:pt x="2363" y="1203"/>
                    </a:lnTo>
                    <a:lnTo>
                      <a:pt x="2612" y="1078"/>
                    </a:lnTo>
                    <a:lnTo>
                      <a:pt x="2985" y="830"/>
                    </a:lnTo>
                    <a:lnTo>
                      <a:pt x="3109" y="705"/>
                    </a:lnTo>
                    <a:lnTo>
                      <a:pt x="1244" y="1"/>
                    </a:lnTo>
                    <a:close/>
                  </a:path>
                </a:pathLst>
              </a:custGeom>
              <a:solidFill>
                <a:srgbClr val="658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563350" y="2230125"/>
                <a:ext cx="77750" cy="36300"/>
              </a:xfrm>
              <a:custGeom>
                <a:avLst/>
                <a:gdLst/>
                <a:ahLst/>
                <a:cxnLst/>
                <a:rect l="l" t="t" r="r" b="b"/>
                <a:pathLst>
                  <a:path w="3110" h="1452" fill="none" extrusionOk="0">
                    <a:moveTo>
                      <a:pt x="1244" y="1"/>
                    </a:moveTo>
                    <a:lnTo>
                      <a:pt x="1" y="1244"/>
                    </a:lnTo>
                    <a:lnTo>
                      <a:pt x="1" y="1244"/>
                    </a:lnTo>
                    <a:lnTo>
                      <a:pt x="333" y="1327"/>
                    </a:lnTo>
                    <a:lnTo>
                      <a:pt x="664" y="1368"/>
                    </a:lnTo>
                    <a:lnTo>
                      <a:pt x="1244" y="1451"/>
                    </a:lnTo>
                    <a:lnTo>
                      <a:pt x="1244" y="1451"/>
                    </a:lnTo>
                    <a:lnTo>
                      <a:pt x="1659" y="1410"/>
                    </a:lnTo>
                    <a:lnTo>
                      <a:pt x="2032" y="1327"/>
                    </a:lnTo>
                    <a:lnTo>
                      <a:pt x="2363" y="1203"/>
                    </a:lnTo>
                    <a:lnTo>
                      <a:pt x="2612" y="1078"/>
                    </a:lnTo>
                    <a:lnTo>
                      <a:pt x="2985" y="830"/>
                    </a:lnTo>
                    <a:lnTo>
                      <a:pt x="3109" y="705"/>
                    </a:lnTo>
                    <a:lnTo>
                      <a:pt x="12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491875" y="1772175"/>
                <a:ext cx="130575" cy="217600"/>
              </a:xfrm>
              <a:custGeom>
                <a:avLst/>
                <a:gdLst/>
                <a:ahLst/>
                <a:cxnLst/>
                <a:rect l="l" t="t" r="r" b="b"/>
                <a:pathLst>
                  <a:path w="5223" h="8704" extrusionOk="0">
                    <a:moveTo>
                      <a:pt x="3274" y="1"/>
                    </a:moveTo>
                    <a:lnTo>
                      <a:pt x="2943" y="42"/>
                    </a:lnTo>
                    <a:lnTo>
                      <a:pt x="2611" y="125"/>
                    </a:lnTo>
                    <a:lnTo>
                      <a:pt x="2280" y="250"/>
                    </a:lnTo>
                    <a:lnTo>
                      <a:pt x="1948" y="374"/>
                    </a:lnTo>
                    <a:lnTo>
                      <a:pt x="1617" y="540"/>
                    </a:lnTo>
                    <a:lnTo>
                      <a:pt x="1327" y="705"/>
                    </a:lnTo>
                    <a:lnTo>
                      <a:pt x="1036" y="913"/>
                    </a:lnTo>
                    <a:lnTo>
                      <a:pt x="539" y="1327"/>
                    </a:lnTo>
                    <a:lnTo>
                      <a:pt x="332" y="1576"/>
                    </a:lnTo>
                    <a:lnTo>
                      <a:pt x="166" y="1824"/>
                    </a:lnTo>
                    <a:lnTo>
                      <a:pt x="42" y="2032"/>
                    </a:lnTo>
                    <a:lnTo>
                      <a:pt x="0" y="2239"/>
                    </a:lnTo>
                    <a:lnTo>
                      <a:pt x="0" y="2446"/>
                    </a:lnTo>
                    <a:lnTo>
                      <a:pt x="83" y="2612"/>
                    </a:lnTo>
                    <a:lnTo>
                      <a:pt x="166" y="2819"/>
                    </a:lnTo>
                    <a:lnTo>
                      <a:pt x="291" y="2985"/>
                    </a:lnTo>
                    <a:lnTo>
                      <a:pt x="581" y="3316"/>
                    </a:lnTo>
                    <a:lnTo>
                      <a:pt x="829" y="3648"/>
                    </a:lnTo>
                    <a:lnTo>
                      <a:pt x="954" y="3814"/>
                    </a:lnTo>
                    <a:lnTo>
                      <a:pt x="1036" y="3979"/>
                    </a:lnTo>
                    <a:lnTo>
                      <a:pt x="1078" y="4187"/>
                    </a:lnTo>
                    <a:lnTo>
                      <a:pt x="1036" y="4394"/>
                    </a:lnTo>
                    <a:lnTo>
                      <a:pt x="954" y="4601"/>
                    </a:lnTo>
                    <a:lnTo>
                      <a:pt x="788" y="4850"/>
                    </a:lnTo>
                    <a:lnTo>
                      <a:pt x="622" y="5098"/>
                    </a:lnTo>
                    <a:lnTo>
                      <a:pt x="498" y="5347"/>
                    </a:lnTo>
                    <a:lnTo>
                      <a:pt x="373" y="5637"/>
                    </a:lnTo>
                    <a:lnTo>
                      <a:pt x="332" y="5969"/>
                    </a:lnTo>
                    <a:lnTo>
                      <a:pt x="291" y="6259"/>
                    </a:lnTo>
                    <a:lnTo>
                      <a:pt x="332" y="6549"/>
                    </a:lnTo>
                    <a:lnTo>
                      <a:pt x="373" y="6880"/>
                    </a:lnTo>
                    <a:lnTo>
                      <a:pt x="456" y="7171"/>
                    </a:lnTo>
                    <a:lnTo>
                      <a:pt x="581" y="7461"/>
                    </a:lnTo>
                    <a:lnTo>
                      <a:pt x="705" y="7709"/>
                    </a:lnTo>
                    <a:lnTo>
                      <a:pt x="871" y="7958"/>
                    </a:lnTo>
                    <a:lnTo>
                      <a:pt x="1078" y="8165"/>
                    </a:lnTo>
                    <a:lnTo>
                      <a:pt x="1285" y="8372"/>
                    </a:lnTo>
                    <a:lnTo>
                      <a:pt x="1534" y="8538"/>
                    </a:lnTo>
                    <a:lnTo>
                      <a:pt x="1824" y="8663"/>
                    </a:lnTo>
                    <a:lnTo>
                      <a:pt x="2114" y="8704"/>
                    </a:lnTo>
                    <a:lnTo>
                      <a:pt x="2943" y="7875"/>
                    </a:lnTo>
                    <a:lnTo>
                      <a:pt x="3730" y="7005"/>
                    </a:lnTo>
                    <a:lnTo>
                      <a:pt x="3606" y="6632"/>
                    </a:lnTo>
                    <a:lnTo>
                      <a:pt x="3606" y="6176"/>
                    </a:lnTo>
                    <a:lnTo>
                      <a:pt x="3689" y="5762"/>
                    </a:lnTo>
                    <a:lnTo>
                      <a:pt x="3813" y="5306"/>
                    </a:lnTo>
                    <a:lnTo>
                      <a:pt x="3938" y="4808"/>
                    </a:lnTo>
                    <a:lnTo>
                      <a:pt x="4145" y="4352"/>
                    </a:lnTo>
                    <a:lnTo>
                      <a:pt x="4559" y="3399"/>
                    </a:lnTo>
                    <a:lnTo>
                      <a:pt x="4932" y="2488"/>
                    </a:lnTo>
                    <a:lnTo>
                      <a:pt x="5098" y="2073"/>
                    </a:lnTo>
                    <a:lnTo>
                      <a:pt x="5181" y="1700"/>
                    </a:lnTo>
                    <a:lnTo>
                      <a:pt x="5222" y="1327"/>
                    </a:lnTo>
                    <a:lnTo>
                      <a:pt x="5181" y="996"/>
                    </a:lnTo>
                    <a:lnTo>
                      <a:pt x="5139" y="830"/>
                    </a:lnTo>
                    <a:lnTo>
                      <a:pt x="5056" y="705"/>
                    </a:lnTo>
                    <a:lnTo>
                      <a:pt x="4974" y="581"/>
                    </a:lnTo>
                    <a:lnTo>
                      <a:pt x="4849" y="457"/>
                    </a:lnTo>
                    <a:lnTo>
                      <a:pt x="4559" y="250"/>
                    </a:lnTo>
                    <a:lnTo>
                      <a:pt x="4269" y="125"/>
                    </a:lnTo>
                    <a:lnTo>
                      <a:pt x="3938" y="42"/>
                    </a:lnTo>
                    <a:lnTo>
                      <a:pt x="36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491875" y="1772175"/>
                <a:ext cx="130575" cy="217600"/>
              </a:xfrm>
              <a:custGeom>
                <a:avLst/>
                <a:gdLst/>
                <a:ahLst/>
                <a:cxnLst/>
                <a:rect l="l" t="t" r="r" b="b"/>
                <a:pathLst>
                  <a:path w="5223" h="8704" fill="none" extrusionOk="0">
                    <a:moveTo>
                      <a:pt x="2114" y="8704"/>
                    </a:moveTo>
                    <a:lnTo>
                      <a:pt x="2114" y="8704"/>
                    </a:lnTo>
                    <a:lnTo>
                      <a:pt x="1824" y="8663"/>
                    </a:lnTo>
                    <a:lnTo>
                      <a:pt x="1534" y="8538"/>
                    </a:lnTo>
                    <a:lnTo>
                      <a:pt x="1285" y="8372"/>
                    </a:lnTo>
                    <a:lnTo>
                      <a:pt x="1078" y="8165"/>
                    </a:lnTo>
                    <a:lnTo>
                      <a:pt x="871" y="7958"/>
                    </a:lnTo>
                    <a:lnTo>
                      <a:pt x="705" y="7709"/>
                    </a:lnTo>
                    <a:lnTo>
                      <a:pt x="581" y="7461"/>
                    </a:lnTo>
                    <a:lnTo>
                      <a:pt x="456" y="7171"/>
                    </a:lnTo>
                    <a:lnTo>
                      <a:pt x="373" y="6880"/>
                    </a:lnTo>
                    <a:lnTo>
                      <a:pt x="332" y="6549"/>
                    </a:lnTo>
                    <a:lnTo>
                      <a:pt x="291" y="6259"/>
                    </a:lnTo>
                    <a:lnTo>
                      <a:pt x="332" y="5969"/>
                    </a:lnTo>
                    <a:lnTo>
                      <a:pt x="373" y="5637"/>
                    </a:lnTo>
                    <a:lnTo>
                      <a:pt x="498" y="5347"/>
                    </a:lnTo>
                    <a:lnTo>
                      <a:pt x="622" y="5098"/>
                    </a:lnTo>
                    <a:lnTo>
                      <a:pt x="788" y="4850"/>
                    </a:lnTo>
                    <a:lnTo>
                      <a:pt x="788" y="4850"/>
                    </a:lnTo>
                    <a:lnTo>
                      <a:pt x="954" y="4601"/>
                    </a:lnTo>
                    <a:lnTo>
                      <a:pt x="1036" y="4394"/>
                    </a:lnTo>
                    <a:lnTo>
                      <a:pt x="1078" y="4187"/>
                    </a:lnTo>
                    <a:lnTo>
                      <a:pt x="1036" y="3979"/>
                    </a:lnTo>
                    <a:lnTo>
                      <a:pt x="954" y="3814"/>
                    </a:lnTo>
                    <a:lnTo>
                      <a:pt x="829" y="3648"/>
                    </a:lnTo>
                    <a:lnTo>
                      <a:pt x="581" y="3316"/>
                    </a:lnTo>
                    <a:lnTo>
                      <a:pt x="291" y="2985"/>
                    </a:lnTo>
                    <a:lnTo>
                      <a:pt x="166" y="2819"/>
                    </a:lnTo>
                    <a:lnTo>
                      <a:pt x="83" y="2612"/>
                    </a:lnTo>
                    <a:lnTo>
                      <a:pt x="0" y="2446"/>
                    </a:lnTo>
                    <a:lnTo>
                      <a:pt x="0" y="2239"/>
                    </a:lnTo>
                    <a:lnTo>
                      <a:pt x="42" y="2032"/>
                    </a:lnTo>
                    <a:lnTo>
                      <a:pt x="166" y="1824"/>
                    </a:lnTo>
                    <a:lnTo>
                      <a:pt x="166" y="1824"/>
                    </a:lnTo>
                    <a:lnTo>
                      <a:pt x="332" y="1576"/>
                    </a:lnTo>
                    <a:lnTo>
                      <a:pt x="539" y="1327"/>
                    </a:lnTo>
                    <a:lnTo>
                      <a:pt x="1036" y="913"/>
                    </a:lnTo>
                    <a:lnTo>
                      <a:pt x="1327" y="705"/>
                    </a:lnTo>
                    <a:lnTo>
                      <a:pt x="1617" y="540"/>
                    </a:lnTo>
                    <a:lnTo>
                      <a:pt x="1948" y="374"/>
                    </a:lnTo>
                    <a:lnTo>
                      <a:pt x="2280" y="250"/>
                    </a:lnTo>
                    <a:lnTo>
                      <a:pt x="2611" y="125"/>
                    </a:lnTo>
                    <a:lnTo>
                      <a:pt x="2943" y="42"/>
                    </a:lnTo>
                    <a:lnTo>
                      <a:pt x="3274" y="1"/>
                    </a:lnTo>
                    <a:lnTo>
                      <a:pt x="3606" y="1"/>
                    </a:lnTo>
                    <a:lnTo>
                      <a:pt x="3938" y="42"/>
                    </a:lnTo>
                    <a:lnTo>
                      <a:pt x="4269" y="125"/>
                    </a:lnTo>
                    <a:lnTo>
                      <a:pt x="4559" y="250"/>
                    </a:lnTo>
                    <a:lnTo>
                      <a:pt x="4849" y="457"/>
                    </a:lnTo>
                    <a:lnTo>
                      <a:pt x="4849" y="457"/>
                    </a:lnTo>
                    <a:lnTo>
                      <a:pt x="4974" y="581"/>
                    </a:lnTo>
                    <a:lnTo>
                      <a:pt x="5056" y="705"/>
                    </a:lnTo>
                    <a:lnTo>
                      <a:pt x="5139" y="830"/>
                    </a:lnTo>
                    <a:lnTo>
                      <a:pt x="5181" y="996"/>
                    </a:lnTo>
                    <a:lnTo>
                      <a:pt x="5222" y="1327"/>
                    </a:lnTo>
                    <a:lnTo>
                      <a:pt x="5181" y="1700"/>
                    </a:lnTo>
                    <a:lnTo>
                      <a:pt x="5098" y="2073"/>
                    </a:lnTo>
                    <a:lnTo>
                      <a:pt x="4932" y="2488"/>
                    </a:lnTo>
                    <a:lnTo>
                      <a:pt x="4559" y="3399"/>
                    </a:lnTo>
                    <a:lnTo>
                      <a:pt x="4145" y="4352"/>
                    </a:lnTo>
                    <a:lnTo>
                      <a:pt x="3938" y="4808"/>
                    </a:lnTo>
                    <a:lnTo>
                      <a:pt x="3813" y="5306"/>
                    </a:lnTo>
                    <a:lnTo>
                      <a:pt x="3689" y="5762"/>
                    </a:lnTo>
                    <a:lnTo>
                      <a:pt x="3606" y="6176"/>
                    </a:lnTo>
                    <a:lnTo>
                      <a:pt x="3606" y="6632"/>
                    </a:lnTo>
                    <a:lnTo>
                      <a:pt x="3730" y="7005"/>
                    </a:lnTo>
                    <a:lnTo>
                      <a:pt x="3730" y="7005"/>
                    </a:lnTo>
                    <a:lnTo>
                      <a:pt x="2943" y="7875"/>
                    </a:lnTo>
                    <a:lnTo>
                      <a:pt x="2114" y="87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487725" y="1754575"/>
                <a:ext cx="292200" cy="389575"/>
              </a:xfrm>
              <a:custGeom>
                <a:avLst/>
                <a:gdLst/>
                <a:ahLst/>
                <a:cxnLst/>
                <a:rect l="l" t="t" r="r" b="b"/>
                <a:pathLst>
                  <a:path w="11688" h="15583" extrusionOk="0">
                    <a:moveTo>
                      <a:pt x="5803" y="0"/>
                    </a:moveTo>
                    <a:lnTo>
                      <a:pt x="5264" y="83"/>
                    </a:lnTo>
                    <a:lnTo>
                      <a:pt x="4725" y="208"/>
                    </a:lnTo>
                    <a:lnTo>
                      <a:pt x="4352" y="332"/>
                    </a:lnTo>
                    <a:lnTo>
                      <a:pt x="3979" y="456"/>
                    </a:lnTo>
                    <a:lnTo>
                      <a:pt x="3648" y="622"/>
                    </a:lnTo>
                    <a:lnTo>
                      <a:pt x="3358" y="829"/>
                    </a:lnTo>
                    <a:lnTo>
                      <a:pt x="3026" y="1078"/>
                    </a:lnTo>
                    <a:lnTo>
                      <a:pt x="2777" y="1285"/>
                    </a:lnTo>
                    <a:lnTo>
                      <a:pt x="2239" y="1824"/>
                    </a:lnTo>
                    <a:lnTo>
                      <a:pt x="1783" y="2446"/>
                    </a:lnTo>
                    <a:lnTo>
                      <a:pt x="1368" y="3109"/>
                    </a:lnTo>
                    <a:lnTo>
                      <a:pt x="1037" y="3813"/>
                    </a:lnTo>
                    <a:lnTo>
                      <a:pt x="747" y="4559"/>
                    </a:lnTo>
                    <a:lnTo>
                      <a:pt x="498" y="5347"/>
                    </a:lnTo>
                    <a:lnTo>
                      <a:pt x="291" y="6134"/>
                    </a:lnTo>
                    <a:lnTo>
                      <a:pt x="166" y="6963"/>
                    </a:lnTo>
                    <a:lnTo>
                      <a:pt x="84" y="7750"/>
                    </a:lnTo>
                    <a:lnTo>
                      <a:pt x="42" y="8538"/>
                    </a:lnTo>
                    <a:lnTo>
                      <a:pt x="1" y="9325"/>
                    </a:lnTo>
                    <a:lnTo>
                      <a:pt x="42" y="10071"/>
                    </a:lnTo>
                    <a:lnTo>
                      <a:pt x="125" y="10776"/>
                    </a:lnTo>
                    <a:lnTo>
                      <a:pt x="249" y="11522"/>
                    </a:lnTo>
                    <a:lnTo>
                      <a:pt x="457" y="12185"/>
                    </a:lnTo>
                    <a:lnTo>
                      <a:pt x="664" y="12848"/>
                    </a:lnTo>
                    <a:lnTo>
                      <a:pt x="912" y="13428"/>
                    </a:lnTo>
                    <a:lnTo>
                      <a:pt x="1244" y="13967"/>
                    </a:lnTo>
                    <a:lnTo>
                      <a:pt x="1617" y="14423"/>
                    </a:lnTo>
                    <a:lnTo>
                      <a:pt x="2031" y="14837"/>
                    </a:lnTo>
                    <a:lnTo>
                      <a:pt x="2487" y="15127"/>
                    </a:lnTo>
                    <a:lnTo>
                      <a:pt x="3026" y="15376"/>
                    </a:lnTo>
                    <a:lnTo>
                      <a:pt x="3275" y="15459"/>
                    </a:lnTo>
                    <a:lnTo>
                      <a:pt x="3565" y="15542"/>
                    </a:lnTo>
                    <a:lnTo>
                      <a:pt x="3896" y="15583"/>
                    </a:lnTo>
                    <a:lnTo>
                      <a:pt x="4186" y="15583"/>
                    </a:lnTo>
                    <a:lnTo>
                      <a:pt x="4849" y="15542"/>
                    </a:lnTo>
                    <a:lnTo>
                      <a:pt x="5595" y="15417"/>
                    </a:lnTo>
                    <a:lnTo>
                      <a:pt x="6341" y="15169"/>
                    </a:lnTo>
                    <a:lnTo>
                      <a:pt x="7170" y="14796"/>
                    </a:lnTo>
                    <a:lnTo>
                      <a:pt x="8082" y="14340"/>
                    </a:lnTo>
                    <a:lnTo>
                      <a:pt x="8496" y="14050"/>
                    </a:lnTo>
                    <a:lnTo>
                      <a:pt x="8911" y="13718"/>
                    </a:lnTo>
                    <a:lnTo>
                      <a:pt x="9242" y="13386"/>
                    </a:lnTo>
                    <a:lnTo>
                      <a:pt x="9574" y="13014"/>
                    </a:lnTo>
                    <a:lnTo>
                      <a:pt x="9864" y="12599"/>
                    </a:lnTo>
                    <a:lnTo>
                      <a:pt x="10113" y="12185"/>
                    </a:lnTo>
                    <a:lnTo>
                      <a:pt x="10320" y="11729"/>
                    </a:lnTo>
                    <a:lnTo>
                      <a:pt x="10527" y="11231"/>
                    </a:lnTo>
                    <a:lnTo>
                      <a:pt x="10693" y="10734"/>
                    </a:lnTo>
                    <a:lnTo>
                      <a:pt x="10859" y="10195"/>
                    </a:lnTo>
                    <a:lnTo>
                      <a:pt x="11149" y="9035"/>
                    </a:lnTo>
                    <a:lnTo>
                      <a:pt x="11397" y="7709"/>
                    </a:lnTo>
                    <a:lnTo>
                      <a:pt x="11605" y="6300"/>
                    </a:lnTo>
                    <a:lnTo>
                      <a:pt x="11688" y="5720"/>
                    </a:lnTo>
                    <a:lnTo>
                      <a:pt x="11688" y="5098"/>
                    </a:lnTo>
                    <a:lnTo>
                      <a:pt x="11605" y="4518"/>
                    </a:lnTo>
                    <a:lnTo>
                      <a:pt x="11480" y="3896"/>
                    </a:lnTo>
                    <a:lnTo>
                      <a:pt x="11273" y="3399"/>
                    </a:lnTo>
                    <a:lnTo>
                      <a:pt x="11066" y="2901"/>
                    </a:lnTo>
                    <a:lnTo>
                      <a:pt x="10776" y="2446"/>
                    </a:lnTo>
                    <a:lnTo>
                      <a:pt x="10486" y="1990"/>
                    </a:lnTo>
                    <a:lnTo>
                      <a:pt x="10113" y="1617"/>
                    </a:lnTo>
                    <a:lnTo>
                      <a:pt x="9740" y="1244"/>
                    </a:lnTo>
                    <a:lnTo>
                      <a:pt x="9325" y="912"/>
                    </a:lnTo>
                    <a:lnTo>
                      <a:pt x="8869" y="663"/>
                    </a:lnTo>
                    <a:lnTo>
                      <a:pt x="8414" y="415"/>
                    </a:lnTo>
                    <a:lnTo>
                      <a:pt x="7916" y="249"/>
                    </a:lnTo>
                    <a:lnTo>
                      <a:pt x="7378" y="125"/>
                    </a:lnTo>
                    <a:lnTo>
                      <a:pt x="688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487725" y="1754575"/>
                <a:ext cx="292200" cy="389575"/>
              </a:xfrm>
              <a:custGeom>
                <a:avLst/>
                <a:gdLst/>
                <a:ahLst/>
                <a:cxnLst/>
                <a:rect l="l" t="t" r="r" b="b"/>
                <a:pathLst>
                  <a:path w="11688" h="15583" fill="none" extrusionOk="0">
                    <a:moveTo>
                      <a:pt x="11605" y="6300"/>
                    </a:moveTo>
                    <a:lnTo>
                      <a:pt x="11605" y="6300"/>
                    </a:lnTo>
                    <a:lnTo>
                      <a:pt x="11397" y="7709"/>
                    </a:lnTo>
                    <a:lnTo>
                      <a:pt x="11149" y="9035"/>
                    </a:lnTo>
                    <a:lnTo>
                      <a:pt x="10859" y="10195"/>
                    </a:lnTo>
                    <a:lnTo>
                      <a:pt x="10693" y="10734"/>
                    </a:lnTo>
                    <a:lnTo>
                      <a:pt x="10527" y="11231"/>
                    </a:lnTo>
                    <a:lnTo>
                      <a:pt x="10320" y="11729"/>
                    </a:lnTo>
                    <a:lnTo>
                      <a:pt x="10113" y="12185"/>
                    </a:lnTo>
                    <a:lnTo>
                      <a:pt x="9864" y="12599"/>
                    </a:lnTo>
                    <a:lnTo>
                      <a:pt x="9574" y="13014"/>
                    </a:lnTo>
                    <a:lnTo>
                      <a:pt x="9242" y="13386"/>
                    </a:lnTo>
                    <a:lnTo>
                      <a:pt x="8911" y="13718"/>
                    </a:lnTo>
                    <a:lnTo>
                      <a:pt x="8496" y="14050"/>
                    </a:lnTo>
                    <a:lnTo>
                      <a:pt x="8082" y="14340"/>
                    </a:lnTo>
                    <a:lnTo>
                      <a:pt x="8082" y="14340"/>
                    </a:lnTo>
                    <a:lnTo>
                      <a:pt x="7170" y="14796"/>
                    </a:lnTo>
                    <a:lnTo>
                      <a:pt x="6341" y="15169"/>
                    </a:lnTo>
                    <a:lnTo>
                      <a:pt x="5595" y="15417"/>
                    </a:lnTo>
                    <a:lnTo>
                      <a:pt x="4849" y="15542"/>
                    </a:lnTo>
                    <a:lnTo>
                      <a:pt x="4186" y="15583"/>
                    </a:lnTo>
                    <a:lnTo>
                      <a:pt x="3896" y="15583"/>
                    </a:lnTo>
                    <a:lnTo>
                      <a:pt x="3565" y="15542"/>
                    </a:lnTo>
                    <a:lnTo>
                      <a:pt x="3275" y="15459"/>
                    </a:lnTo>
                    <a:lnTo>
                      <a:pt x="3026" y="15376"/>
                    </a:lnTo>
                    <a:lnTo>
                      <a:pt x="2487" y="15127"/>
                    </a:lnTo>
                    <a:lnTo>
                      <a:pt x="2031" y="14837"/>
                    </a:lnTo>
                    <a:lnTo>
                      <a:pt x="1617" y="14423"/>
                    </a:lnTo>
                    <a:lnTo>
                      <a:pt x="1244" y="13967"/>
                    </a:lnTo>
                    <a:lnTo>
                      <a:pt x="912" y="13428"/>
                    </a:lnTo>
                    <a:lnTo>
                      <a:pt x="664" y="12848"/>
                    </a:lnTo>
                    <a:lnTo>
                      <a:pt x="457" y="12185"/>
                    </a:lnTo>
                    <a:lnTo>
                      <a:pt x="249" y="11522"/>
                    </a:lnTo>
                    <a:lnTo>
                      <a:pt x="125" y="10776"/>
                    </a:lnTo>
                    <a:lnTo>
                      <a:pt x="125" y="10776"/>
                    </a:lnTo>
                    <a:lnTo>
                      <a:pt x="42" y="10071"/>
                    </a:lnTo>
                    <a:lnTo>
                      <a:pt x="1" y="9325"/>
                    </a:lnTo>
                    <a:lnTo>
                      <a:pt x="42" y="8538"/>
                    </a:lnTo>
                    <a:lnTo>
                      <a:pt x="84" y="7750"/>
                    </a:lnTo>
                    <a:lnTo>
                      <a:pt x="166" y="6963"/>
                    </a:lnTo>
                    <a:lnTo>
                      <a:pt x="291" y="6134"/>
                    </a:lnTo>
                    <a:lnTo>
                      <a:pt x="498" y="5347"/>
                    </a:lnTo>
                    <a:lnTo>
                      <a:pt x="747" y="4559"/>
                    </a:lnTo>
                    <a:lnTo>
                      <a:pt x="1037" y="3813"/>
                    </a:lnTo>
                    <a:lnTo>
                      <a:pt x="1368" y="3109"/>
                    </a:lnTo>
                    <a:lnTo>
                      <a:pt x="1783" y="2446"/>
                    </a:lnTo>
                    <a:lnTo>
                      <a:pt x="2239" y="1824"/>
                    </a:lnTo>
                    <a:lnTo>
                      <a:pt x="2777" y="1285"/>
                    </a:lnTo>
                    <a:lnTo>
                      <a:pt x="3026" y="1078"/>
                    </a:lnTo>
                    <a:lnTo>
                      <a:pt x="3358" y="829"/>
                    </a:lnTo>
                    <a:lnTo>
                      <a:pt x="3648" y="622"/>
                    </a:lnTo>
                    <a:lnTo>
                      <a:pt x="3979" y="456"/>
                    </a:lnTo>
                    <a:lnTo>
                      <a:pt x="4352" y="332"/>
                    </a:lnTo>
                    <a:lnTo>
                      <a:pt x="4725" y="208"/>
                    </a:lnTo>
                    <a:lnTo>
                      <a:pt x="4725" y="208"/>
                    </a:lnTo>
                    <a:lnTo>
                      <a:pt x="5264" y="83"/>
                    </a:lnTo>
                    <a:lnTo>
                      <a:pt x="5803" y="0"/>
                    </a:lnTo>
                    <a:lnTo>
                      <a:pt x="6341" y="0"/>
                    </a:lnTo>
                    <a:lnTo>
                      <a:pt x="6880" y="0"/>
                    </a:lnTo>
                    <a:lnTo>
                      <a:pt x="7378" y="125"/>
                    </a:lnTo>
                    <a:lnTo>
                      <a:pt x="7916" y="249"/>
                    </a:lnTo>
                    <a:lnTo>
                      <a:pt x="8414" y="415"/>
                    </a:lnTo>
                    <a:lnTo>
                      <a:pt x="8869" y="663"/>
                    </a:lnTo>
                    <a:lnTo>
                      <a:pt x="9325" y="912"/>
                    </a:lnTo>
                    <a:lnTo>
                      <a:pt x="9740" y="1244"/>
                    </a:lnTo>
                    <a:lnTo>
                      <a:pt x="10113" y="1617"/>
                    </a:lnTo>
                    <a:lnTo>
                      <a:pt x="10486" y="1990"/>
                    </a:lnTo>
                    <a:lnTo>
                      <a:pt x="10776" y="2446"/>
                    </a:lnTo>
                    <a:lnTo>
                      <a:pt x="11066" y="2901"/>
                    </a:lnTo>
                    <a:lnTo>
                      <a:pt x="11273" y="3399"/>
                    </a:lnTo>
                    <a:lnTo>
                      <a:pt x="11480" y="3896"/>
                    </a:lnTo>
                    <a:lnTo>
                      <a:pt x="11480" y="3896"/>
                    </a:lnTo>
                    <a:lnTo>
                      <a:pt x="11605" y="4518"/>
                    </a:lnTo>
                    <a:lnTo>
                      <a:pt x="11688" y="5098"/>
                    </a:lnTo>
                    <a:lnTo>
                      <a:pt x="11688" y="5720"/>
                    </a:lnTo>
                    <a:lnTo>
                      <a:pt x="11605" y="63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702200" y="1805350"/>
                <a:ext cx="147150" cy="211375"/>
              </a:xfrm>
              <a:custGeom>
                <a:avLst/>
                <a:gdLst/>
                <a:ahLst/>
                <a:cxnLst/>
                <a:rect l="l" t="t" r="r" b="b"/>
                <a:pathLst>
                  <a:path w="5886" h="8455" extrusionOk="0">
                    <a:moveTo>
                      <a:pt x="3896" y="0"/>
                    </a:moveTo>
                    <a:lnTo>
                      <a:pt x="3523" y="83"/>
                    </a:lnTo>
                    <a:lnTo>
                      <a:pt x="3150" y="124"/>
                    </a:lnTo>
                    <a:lnTo>
                      <a:pt x="2777" y="249"/>
                    </a:lnTo>
                    <a:lnTo>
                      <a:pt x="2404" y="373"/>
                    </a:lnTo>
                    <a:lnTo>
                      <a:pt x="2031" y="539"/>
                    </a:lnTo>
                    <a:lnTo>
                      <a:pt x="1700" y="705"/>
                    </a:lnTo>
                    <a:lnTo>
                      <a:pt x="1409" y="870"/>
                    </a:lnTo>
                    <a:lnTo>
                      <a:pt x="1119" y="1078"/>
                    </a:lnTo>
                    <a:lnTo>
                      <a:pt x="912" y="1285"/>
                    </a:lnTo>
                    <a:lnTo>
                      <a:pt x="746" y="1451"/>
                    </a:lnTo>
                    <a:lnTo>
                      <a:pt x="663" y="1658"/>
                    </a:lnTo>
                    <a:lnTo>
                      <a:pt x="622" y="1865"/>
                    </a:lnTo>
                    <a:lnTo>
                      <a:pt x="622" y="2031"/>
                    </a:lnTo>
                    <a:lnTo>
                      <a:pt x="705" y="2238"/>
                    </a:lnTo>
                    <a:lnTo>
                      <a:pt x="746" y="2445"/>
                    </a:lnTo>
                    <a:lnTo>
                      <a:pt x="954" y="2818"/>
                    </a:lnTo>
                    <a:lnTo>
                      <a:pt x="1161" y="3191"/>
                    </a:lnTo>
                    <a:lnTo>
                      <a:pt x="1244" y="3398"/>
                    </a:lnTo>
                    <a:lnTo>
                      <a:pt x="1285" y="3606"/>
                    </a:lnTo>
                    <a:lnTo>
                      <a:pt x="1244" y="3771"/>
                    </a:lnTo>
                    <a:lnTo>
                      <a:pt x="1202" y="3979"/>
                    </a:lnTo>
                    <a:lnTo>
                      <a:pt x="1078" y="4186"/>
                    </a:lnTo>
                    <a:lnTo>
                      <a:pt x="871" y="4352"/>
                    </a:lnTo>
                    <a:lnTo>
                      <a:pt x="622" y="4559"/>
                    </a:lnTo>
                    <a:lnTo>
                      <a:pt x="415" y="4807"/>
                    </a:lnTo>
                    <a:lnTo>
                      <a:pt x="290" y="5056"/>
                    </a:lnTo>
                    <a:lnTo>
                      <a:pt x="166" y="5346"/>
                    </a:lnTo>
                    <a:lnTo>
                      <a:pt x="83" y="5636"/>
                    </a:lnTo>
                    <a:lnTo>
                      <a:pt x="0" y="5968"/>
                    </a:lnTo>
                    <a:lnTo>
                      <a:pt x="0" y="6258"/>
                    </a:lnTo>
                    <a:lnTo>
                      <a:pt x="0" y="6548"/>
                    </a:lnTo>
                    <a:lnTo>
                      <a:pt x="42" y="6880"/>
                    </a:lnTo>
                    <a:lnTo>
                      <a:pt x="125" y="7170"/>
                    </a:lnTo>
                    <a:lnTo>
                      <a:pt x="249" y="7418"/>
                    </a:lnTo>
                    <a:lnTo>
                      <a:pt x="415" y="7709"/>
                    </a:lnTo>
                    <a:lnTo>
                      <a:pt x="581" y="7916"/>
                    </a:lnTo>
                    <a:lnTo>
                      <a:pt x="788" y="8123"/>
                    </a:lnTo>
                    <a:lnTo>
                      <a:pt x="1036" y="8289"/>
                    </a:lnTo>
                    <a:lnTo>
                      <a:pt x="1285" y="8454"/>
                    </a:lnTo>
                    <a:lnTo>
                      <a:pt x="2280" y="7791"/>
                    </a:lnTo>
                    <a:lnTo>
                      <a:pt x="3233" y="7128"/>
                    </a:lnTo>
                    <a:lnTo>
                      <a:pt x="3233" y="6714"/>
                    </a:lnTo>
                    <a:lnTo>
                      <a:pt x="3316" y="6341"/>
                    </a:lnTo>
                    <a:lnTo>
                      <a:pt x="3440" y="6009"/>
                    </a:lnTo>
                    <a:lnTo>
                      <a:pt x="3647" y="5636"/>
                    </a:lnTo>
                    <a:lnTo>
                      <a:pt x="3896" y="5305"/>
                    </a:lnTo>
                    <a:lnTo>
                      <a:pt x="4145" y="4973"/>
                    </a:lnTo>
                    <a:lnTo>
                      <a:pt x="4725" y="4269"/>
                    </a:lnTo>
                    <a:lnTo>
                      <a:pt x="5015" y="3937"/>
                    </a:lnTo>
                    <a:lnTo>
                      <a:pt x="5305" y="3564"/>
                    </a:lnTo>
                    <a:lnTo>
                      <a:pt x="5512" y="3191"/>
                    </a:lnTo>
                    <a:lnTo>
                      <a:pt x="5720" y="2777"/>
                    </a:lnTo>
                    <a:lnTo>
                      <a:pt x="5844" y="2362"/>
                    </a:lnTo>
                    <a:lnTo>
                      <a:pt x="5885" y="1948"/>
                    </a:lnTo>
                    <a:lnTo>
                      <a:pt x="5885" y="1451"/>
                    </a:lnTo>
                    <a:lnTo>
                      <a:pt x="5761" y="953"/>
                    </a:lnTo>
                    <a:lnTo>
                      <a:pt x="5637" y="663"/>
                    </a:lnTo>
                    <a:lnTo>
                      <a:pt x="5429" y="415"/>
                    </a:lnTo>
                    <a:lnTo>
                      <a:pt x="5181" y="249"/>
                    </a:lnTo>
                    <a:lnTo>
                      <a:pt x="4891" y="124"/>
                    </a:lnTo>
                    <a:lnTo>
                      <a:pt x="4601" y="42"/>
                    </a:lnTo>
                    <a:lnTo>
                      <a:pt x="4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6501200" y="1693450"/>
                <a:ext cx="329500" cy="148175"/>
              </a:xfrm>
              <a:custGeom>
                <a:avLst/>
                <a:gdLst/>
                <a:ahLst/>
                <a:cxnLst/>
                <a:rect l="l" t="t" r="r" b="b"/>
                <a:pathLst>
                  <a:path w="13180" h="5927" extrusionOk="0">
                    <a:moveTo>
                      <a:pt x="6466" y="0"/>
                    </a:moveTo>
                    <a:lnTo>
                      <a:pt x="6134" y="83"/>
                    </a:lnTo>
                    <a:lnTo>
                      <a:pt x="5761" y="166"/>
                    </a:lnTo>
                    <a:lnTo>
                      <a:pt x="5429" y="332"/>
                    </a:lnTo>
                    <a:lnTo>
                      <a:pt x="4725" y="663"/>
                    </a:lnTo>
                    <a:lnTo>
                      <a:pt x="4062" y="1078"/>
                    </a:lnTo>
                    <a:lnTo>
                      <a:pt x="3482" y="1409"/>
                    </a:lnTo>
                    <a:lnTo>
                      <a:pt x="3233" y="1534"/>
                    </a:lnTo>
                    <a:lnTo>
                      <a:pt x="3026" y="1658"/>
                    </a:lnTo>
                    <a:lnTo>
                      <a:pt x="2653" y="1741"/>
                    </a:lnTo>
                    <a:lnTo>
                      <a:pt x="2404" y="1741"/>
                    </a:lnTo>
                    <a:lnTo>
                      <a:pt x="2197" y="1658"/>
                    </a:lnTo>
                    <a:lnTo>
                      <a:pt x="2155" y="1575"/>
                    </a:lnTo>
                    <a:lnTo>
                      <a:pt x="2114" y="1492"/>
                    </a:lnTo>
                    <a:lnTo>
                      <a:pt x="2114" y="1409"/>
                    </a:lnTo>
                    <a:lnTo>
                      <a:pt x="2114" y="1326"/>
                    </a:lnTo>
                    <a:lnTo>
                      <a:pt x="2238" y="1078"/>
                    </a:lnTo>
                    <a:lnTo>
                      <a:pt x="2446" y="871"/>
                    </a:lnTo>
                    <a:lnTo>
                      <a:pt x="2777" y="580"/>
                    </a:lnTo>
                    <a:lnTo>
                      <a:pt x="2404" y="580"/>
                    </a:lnTo>
                    <a:lnTo>
                      <a:pt x="2073" y="622"/>
                    </a:lnTo>
                    <a:lnTo>
                      <a:pt x="1741" y="663"/>
                    </a:lnTo>
                    <a:lnTo>
                      <a:pt x="1451" y="746"/>
                    </a:lnTo>
                    <a:lnTo>
                      <a:pt x="1161" y="871"/>
                    </a:lnTo>
                    <a:lnTo>
                      <a:pt x="912" y="995"/>
                    </a:lnTo>
                    <a:lnTo>
                      <a:pt x="705" y="1161"/>
                    </a:lnTo>
                    <a:lnTo>
                      <a:pt x="539" y="1368"/>
                    </a:lnTo>
                    <a:lnTo>
                      <a:pt x="373" y="1575"/>
                    </a:lnTo>
                    <a:lnTo>
                      <a:pt x="249" y="1782"/>
                    </a:lnTo>
                    <a:lnTo>
                      <a:pt x="125" y="2031"/>
                    </a:lnTo>
                    <a:lnTo>
                      <a:pt x="42" y="2280"/>
                    </a:lnTo>
                    <a:lnTo>
                      <a:pt x="0" y="2570"/>
                    </a:lnTo>
                    <a:lnTo>
                      <a:pt x="0" y="2818"/>
                    </a:lnTo>
                    <a:lnTo>
                      <a:pt x="0" y="3108"/>
                    </a:lnTo>
                    <a:lnTo>
                      <a:pt x="83" y="3399"/>
                    </a:lnTo>
                    <a:lnTo>
                      <a:pt x="166" y="3730"/>
                    </a:lnTo>
                    <a:lnTo>
                      <a:pt x="290" y="4020"/>
                    </a:lnTo>
                    <a:lnTo>
                      <a:pt x="456" y="4269"/>
                    </a:lnTo>
                    <a:lnTo>
                      <a:pt x="663" y="4435"/>
                    </a:lnTo>
                    <a:lnTo>
                      <a:pt x="912" y="4600"/>
                    </a:lnTo>
                    <a:lnTo>
                      <a:pt x="1161" y="4725"/>
                    </a:lnTo>
                    <a:lnTo>
                      <a:pt x="1451" y="4808"/>
                    </a:lnTo>
                    <a:lnTo>
                      <a:pt x="1741" y="4849"/>
                    </a:lnTo>
                    <a:lnTo>
                      <a:pt x="2073" y="4891"/>
                    </a:lnTo>
                    <a:lnTo>
                      <a:pt x="2446" y="4891"/>
                    </a:lnTo>
                    <a:lnTo>
                      <a:pt x="3150" y="4849"/>
                    </a:lnTo>
                    <a:lnTo>
                      <a:pt x="3937" y="4725"/>
                    </a:lnTo>
                    <a:lnTo>
                      <a:pt x="4725" y="4600"/>
                    </a:lnTo>
                    <a:lnTo>
                      <a:pt x="5056" y="4559"/>
                    </a:lnTo>
                    <a:lnTo>
                      <a:pt x="5388" y="4600"/>
                    </a:lnTo>
                    <a:lnTo>
                      <a:pt x="5637" y="4642"/>
                    </a:lnTo>
                    <a:lnTo>
                      <a:pt x="5844" y="4766"/>
                    </a:lnTo>
                    <a:lnTo>
                      <a:pt x="6051" y="4932"/>
                    </a:lnTo>
                    <a:lnTo>
                      <a:pt x="6217" y="5098"/>
                    </a:lnTo>
                    <a:lnTo>
                      <a:pt x="6590" y="5429"/>
                    </a:lnTo>
                    <a:lnTo>
                      <a:pt x="6797" y="5595"/>
                    </a:lnTo>
                    <a:lnTo>
                      <a:pt x="7046" y="5761"/>
                    </a:lnTo>
                    <a:lnTo>
                      <a:pt x="7294" y="5844"/>
                    </a:lnTo>
                    <a:lnTo>
                      <a:pt x="7626" y="5927"/>
                    </a:lnTo>
                    <a:lnTo>
                      <a:pt x="8040" y="5927"/>
                    </a:lnTo>
                    <a:lnTo>
                      <a:pt x="8496" y="5885"/>
                    </a:lnTo>
                    <a:lnTo>
                      <a:pt x="9076" y="5761"/>
                    </a:lnTo>
                    <a:lnTo>
                      <a:pt x="9740" y="5595"/>
                    </a:lnTo>
                    <a:lnTo>
                      <a:pt x="10195" y="5637"/>
                    </a:lnTo>
                    <a:lnTo>
                      <a:pt x="10610" y="5637"/>
                    </a:lnTo>
                    <a:lnTo>
                      <a:pt x="11024" y="5595"/>
                    </a:lnTo>
                    <a:lnTo>
                      <a:pt x="11397" y="5512"/>
                    </a:lnTo>
                    <a:lnTo>
                      <a:pt x="11770" y="5346"/>
                    </a:lnTo>
                    <a:lnTo>
                      <a:pt x="12102" y="5181"/>
                    </a:lnTo>
                    <a:lnTo>
                      <a:pt x="12392" y="4973"/>
                    </a:lnTo>
                    <a:lnTo>
                      <a:pt x="12641" y="4766"/>
                    </a:lnTo>
                    <a:lnTo>
                      <a:pt x="12848" y="4476"/>
                    </a:lnTo>
                    <a:lnTo>
                      <a:pt x="13014" y="4227"/>
                    </a:lnTo>
                    <a:lnTo>
                      <a:pt x="13138" y="3937"/>
                    </a:lnTo>
                    <a:lnTo>
                      <a:pt x="13179" y="3647"/>
                    </a:lnTo>
                    <a:lnTo>
                      <a:pt x="13179" y="3357"/>
                    </a:lnTo>
                    <a:lnTo>
                      <a:pt x="13138" y="3067"/>
                    </a:lnTo>
                    <a:lnTo>
                      <a:pt x="13055" y="2818"/>
                    </a:lnTo>
                    <a:lnTo>
                      <a:pt x="12848" y="2570"/>
                    </a:lnTo>
                    <a:lnTo>
                      <a:pt x="12641" y="2321"/>
                    </a:lnTo>
                    <a:lnTo>
                      <a:pt x="12392" y="2197"/>
                    </a:lnTo>
                    <a:lnTo>
                      <a:pt x="12143" y="2072"/>
                    </a:lnTo>
                    <a:lnTo>
                      <a:pt x="11853" y="1990"/>
                    </a:lnTo>
                    <a:lnTo>
                      <a:pt x="11231" y="1948"/>
                    </a:lnTo>
                    <a:lnTo>
                      <a:pt x="10568" y="1907"/>
                    </a:lnTo>
                    <a:lnTo>
                      <a:pt x="9864" y="1865"/>
                    </a:lnTo>
                    <a:lnTo>
                      <a:pt x="9532" y="1824"/>
                    </a:lnTo>
                    <a:lnTo>
                      <a:pt x="9201" y="1699"/>
                    </a:lnTo>
                    <a:lnTo>
                      <a:pt x="8911" y="1575"/>
                    </a:lnTo>
                    <a:lnTo>
                      <a:pt x="8621" y="1368"/>
                    </a:lnTo>
                    <a:lnTo>
                      <a:pt x="8330" y="1119"/>
                    </a:lnTo>
                    <a:lnTo>
                      <a:pt x="8040" y="788"/>
                    </a:lnTo>
                    <a:lnTo>
                      <a:pt x="7792" y="456"/>
                    </a:lnTo>
                    <a:lnTo>
                      <a:pt x="7460" y="207"/>
                    </a:lnTo>
                    <a:lnTo>
                      <a:pt x="7170" y="83"/>
                    </a:lnTo>
                    <a:lnTo>
                      <a:pt x="68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513625" y="2076800"/>
                <a:ext cx="62200" cy="72550"/>
              </a:xfrm>
              <a:custGeom>
                <a:avLst/>
                <a:gdLst/>
                <a:ahLst/>
                <a:cxnLst/>
                <a:rect l="l" t="t" r="r" b="b"/>
                <a:pathLst>
                  <a:path w="2488" h="2902" extrusionOk="0">
                    <a:moveTo>
                      <a:pt x="1037" y="0"/>
                    </a:moveTo>
                    <a:lnTo>
                      <a:pt x="705" y="83"/>
                    </a:lnTo>
                    <a:lnTo>
                      <a:pt x="415" y="249"/>
                    </a:lnTo>
                    <a:lnTo>
                      <a:pt x="208" y="456"/>
                    </a:lnTo>
                    <a:lnTo>
                      <a:pt x="1" y="746"/>
                    </a:lnTo>
                    <a:lnTo>
                      <a:pt x="42" y="1492"/>
                    </a:lnTo>
                    <a:lnTo>
                      <a:pt x="166" y="2901"/>
                    </a:lnTo>
                    <a:lnTo>
                      <a:pt x="705" y="2653"/>
                    </a:lnTo>
                    <a:lnTo>
                      <a:pt x="1078" y="2445"/>
                    </a:lnTo>
                    <a:lnTo>
                      <a:pt x="1493" y="2197"/>
                    </a:lnTo>
                    <a:lnTo>
                      <a:pt x="1907" y="1907"/>
                    </a:lnTo>
                    <a:lnTo>
                      <a:pt x="2239" y="1575"/>
                    </a:lnTo>
                    <a:lnTo>
                      <a:pt x="2363" y="1368"/>
                    </a:lnTo>
                    <a:lnTo>
                      <a:pt x="2446" y="1202"/>
                    </a:lnTo>
                    <a:lnTo>
                      <a:pt x="2487" y="1036"/>
                    </a:lnTo>
                    <a:lnTo>
                      <a:pt x="2446" y="870"/>
                    </a:lnTo>
                    <a:lnTo>
                      <a:pt x="2156" y="580"/>
                    </a:lnTo>
                    <a:lnTo>
                      <a:pt x="1783" y="332"/>
                    </a:lnTo>
                    <a:lnTo>
                      <a:pt x="1410" y="166"/>
                    </a:lnTo>
                    <a:lnTo>
                      <a:pt x="10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647275" y="1917225"/>
                <a:ext cx="35250" cy="5225"/>
              </a:xfrm>
              <a:custGeom>
                <a:avLst/>
                <a:gdLst/>
                <a:ahLst/>
                <a:cxnLst/>
                <a:rect l="l" t="t" r="r" b="b"/>
                <a:pathLst>
                  <a:path w="1410" h="209" extrusionOk="0">
                    <a:moveTo>
                      <a:pt x="291" y="1"/>
                    </a:moveTo>
                    <a:lnTo>
                      <a:pt x="1" y="84"/>
                    </a:lnTo>
                    <a:lnTo>
                      <a:pt x="415" y="167"/>
                    </a:lnTo>
                    <a:lnTo>
                      <a:pt x="871" y="208"/>
                    </a:lnTo>
                    <a:lnTo>
                      <a:pt x="1410" y="167"/>
                    </a:lnTo>
                    <a:lnTo>
                      <a:pt x="996" y="42"/>
                    </a:lnTo>
                    <a:lnTo>
                      <a:pt x="623"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647275" y="1917225"/>
                <a:ext cx="35250" cy="5225"/>
              </a:xfrm>
              <a:custGeom>
                <a:avLst/>
                <a:gdLst/>
                <a:ahLst/>
                <a:cxnLst/>
                <a:rect l="l" t="t" r="r" b="b"/>
                <a:pathLst>
                  <a:path w="1410" h="209" fill="none" extrusionOk="0">
                    <a:moveTo>
                      <a:pt x="623" y="1"/>
                    </a:moveTo>
                    <a:lnTo>
                      <a:pt x="623" y="1"/>
                    </a:lnTo>
                    <a:lnTo>
                      <a:pt x="291" y="1"/>
                    </a:lnTo>
                    <a:lnTo>
                      <a:pt x="1" y="84"/>
                    </a:lnTo>
                    <a:lnTo>
                      <a:pt x="1" y="84"/>
                    </a:lnTo>
                    <a:lnTo>
                      <a:pt x="415" y="167"/>
                    </a:lnTo>
                    <a:lnTo>
                      <a:pt x="871" y="208"/>
                    </a:lnTo>
                    <a:lnTo>
                      <a:pt x="871" y="208"/>
                    </a:lnTo>
                    <a:lnTo>
                      <a:pt x="1410" y="167"/>
                    </a:lnTo>
                    <a:lnTo>
                      <a:pt x="1410" y="167"/>
                    </a:lnTo>
                    <a:lnTo>
                      <a:pt x="996" y="42"/>
                    </a:lnTo>
                    <a:lnTo>
                      <a:pt x="6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647275" y="1927600"/>
                <a:ext cx="30075" cy="9350"/>
              </a:xfrm>
              <a:custGeom>
                <a:avLst/>
                <a:gdLst/>
                <a:ahLst/>
                <a:cxnLst/>
                <a:rect l="l" t="t" r="r" b="b"/>
                <a:pathLst>
                  <a:path w="1203" h="374" extrusionOk="0">
                    <a:moveTo>
                      <a:pt x="1" y="0"/>
                    </a:moveTo>
                    <a:lnTo>
                      <a:pt x="291" y="166"/>
                    </a:lnTo>
                    <a:lnTo>
                      <a:pt x="581" y="249"/>
                    </a:lnTo>
                    <a:lnTo>
                      <a:pt x="913" y="332"/>
                    </a:lnTo>
                    <a:lnTo>
                      <a:pt x="1203" y="373"/>
                    </a:lnTo>
                    <a:lnTo>
                      <a:pt x="996" y="208"/>
                    </a:lnTo>
                    <a:lnTo>
                      <a:pt x="747" y="83"/>
                    </a:lnTo>
                    <a:lnTo>
                      <a:pt x="457"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647275" y="1927600"/>
                <a:ext cx="30075" cy="9350"/>
              </a:xfrm>
              <a:custGeom>
                <a:avLst/>
                <a:gdLst/>
                <a:ahLst/>
                <a:cxnLst/>
                <a:rect l="l" t="t" r="r" b="b"/>
                <a:pathLst>
                  <a:path w="1203" h="374" fill="none" extrusionOk="0">
                    <a:moveTo>
                      <a:pt x="208" y="0"/>
                    </a:moveTo>
                    <a:lnTo>
                      <a:pt x="208" y="0"/>
                    </a:lnTo>
                    <a:lnTo>
                      <a:pt x="1" y="0"/>
                    </a:lnTo>
                    <a:lnTo>
                      <a:pt x="1" y="0"/>
                    </a:lnTo>
                    <a:lnTo>
                      <a:pt x="291" y="166"/>
                    </a:lnTo>
                    <a:lnTo>
                      <a:pt x="581" y="249"/>
                    </a:lnTo>
                    <a:lnTo>
                      <a:pt x="913" y="332"/>
                    </a:lnTo>
                    <a:lnTo>
                      <a:pt x="1203" y="373"/>
                    </a:lnTo>
                    <a:lnTo>
                      <a:pt x="1203" y="373"/>
                    </a:lnTo>
                    <a:lnTo>
                      <a:pt x="996" y="208"/>
                    </a:lnTo>
                    <a:lnTo>
                      <a:pt x="747" y="83"/>
                    </a:lnTo>
                    <a:lnTo>
                      <a:pt x="457" y="0"/>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6497050" y="1901700"/>
                <a:ext cx="14525" cy="6225"/>
              </a:xfrm>
              <a:custGeom>
                <a:avLst/>
                <a:gdLst/>
                <a:ahLst/>
                <a:cxnLst/>
                <a:rect l="l" t="t" r="r" b="b"/>
                <a:pathLst>
                  <a:path w="581" h="249" extrusionOk="0">
                    <a:moveTo>
                      <a:pt x="166" y="0"/>
                    </a:moveTo>
                    <a:lnTo>
                      <a:pt x="84" y="42"/>
                    </a:lnTo>
                    <a:lnTo>
                      <a:pt x="1" y="83"/>
                    </a:lnTo>
                    <a:lnTo>
                      <a:pt x="249" y="208"/>
                    </a:lnTo>
                    <a:lnTo>
                      <a:pt x="498" y="249"/>
                    </a:lnTo>
                    <a:lnTo>
                      <a:pt x="581" y="249"/>
                    </a:lnTo>
                    <a:lnTo>
                      <a:pt x="456" y="125"/>
                    </a:lnTo>
                    <a:lnTo>
                      <a:pt x="332" y="42"/>
                    </a:lnTo>
                    <a:lnTo>
                      <a:pt x="166"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6497050" y="1901700"/>
                <a:ext cx="14525" cy="6225"/>
              </a:xfrm>
              <a:custGeom>
                <a:avLst/>
                <a:gdLst/>
                <a:ahLst/>
                <a:cxnLst/>
                <a:rect l="l" t="t" r="r" b="b"/>
                <a:pathLst>
                  <a:path w="581" h="249" fill="none" extrusionOk="0">
                    <a:moveTo>
                      <a:pt x="166" y="0"/>
                    </a:moveTo>
                    <a:lnTo>
                      <a:pt x="166" y="0"/>
                    </a:lnTo>
                    <a:lnTo>
                      <a:pt x="84" y="42"/>
                    </a:lnTo>
                    <a:lnTo>
                      <a:pt x="1" y="83"/>
                    </a:lnTo>
                    <a:lnTo>
                      <a:pt x="1" y="83"/>
                    </a:lnTo>
                    <a:lnTo>
                      <a:pt x="249" y="208"/>
                    </a:lnTo>
                    <a:lnTo>
                      <a:pt x="498" y="249"/>
                    </a:lnTo>
                    <a:lnTo>
                      <a:pt x="498" y="249"/>
                    </a:lnTo>
                    <a:lnTo>
                      <a:pt x="581" y="249"/>
                    </a:lnTo>
                    <a:lnTo>
                      <a:pt x="581" y="249"/>
                    </a:lnTo>
                    <a:lnTo>
                      <a:pt x="456" y="125"/>
                    </a:lnTo>
                    <a:lnTo>
                      <a:pt x="332" y="42"/>
                    </a:lnTo>
                    <a:lnTo>
                      <a:pt x="1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6499125" y="1912050"/>
                <a:ext cx="11425" cy="5200"/>
              </a:xfrm>
              <a:custGeom>
                <a:avLst/>
                <a:gdLst/>
                <a:ahLst/>
                <a:cxnLst/>
                <a:rect l="l" t="t" r="r" b="b"/>
                <a:pathLst>
                  <a:path w="457" h="208" extrusionOk="0">
                    <a:moveTo>
                      <a:pt x="208" y="1"/>
                    </a:moveTo>
                    <a:lnTo>
                      <a:pt x="83" y="42"/>
                    </a:lnTo>
                    <a:lnTo>
                      <a:pt x="1" y="167"/>
                    </a:lnTo>
                    <a:lnTo>
                      <a:pt x="125" y="208"/>
                    </a:lnTo>
                    <a:lnTo>
                      <a:pt x="332" y="208"/>
                    </a:lnTo>
                    <a:lnTo>
                      <a:pt x="456" y="167"/>
                    </a:lnTo>
                    <a:lnTo>
                      <a:pt x="373" y="84"/>
                    </a:lnTo>
                    <a:lnTo>
                      <a:pt x="291"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6499125" y="1912050"/>
                <a:ext cx="11425" cy="5200"/>
              </a:xfrm>
              <a:custGeom>
                <a:avLst/>
                <a:gdLst/>
                <a:ahLst/>
                <a:cxnLst/>
                <a:rect l="l" t="t" r="r" b="b"/>
                <a:pathLst>
                  <a:path w="457" h="208" fill="none" extrusionOk="0">
                    <a:moveTo>
                      <a:pt x="208" y="1"/>
                    </a:moveTo>
                    <a:lnTo>
                      <a:pt x="208" y="1"/>
                    </a:lnTo>
                    <a:lnTo>
                      <a:pt x="83" y="42"/>
                    </a:lnTo>
                    <a:lnTo>
                      <a:pt x="1" y="167"/>
                    </a:lnTo>
                    <a:lnTo>
                      <a:pt x="1" y="167"/>
                    </a:lnTo>
                    <a:lnTo>
                      <a:pt x="125" y="208"/>
                    </a:lnTo>
                    <a:lnTo>
                      <a:pt x="208" y="208"/>
                    </a:lnTo>
                    <a:lnTo>
                      <a:pt x="208" y="208"/>
                    </a:lnTo>
                    <a:lnTo>
                      <a:pt x="332" y="208"/>
                    </a:lnTo>
                    <a:lnTo>
                      <a:pt x="456" y="167"/>
                    </a:lnTo>
                    <a:lnTo>
                      <a:pt x="456" y="167"/>
                    </a:lnTo>
                    <a:lnTo>
                      <a:pt x="373" y="84"/>
                    </a:lnTo>
                    <a:lnTo>
                      <a:pt x="291" y="1"/>
                    </a:lnTo>
                    <a:lnTo>
                      <a:pt x="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6541600" y="1827100"/>
                <a:ext cx="87050" cy="5200"/>
              </a:xfrm>
              <a:custGeom>
                <a:avLst/>
                <a:gdLst/>
                <a:ahLst/>
                <a:cxnLst/>
                <a:rect l="l" t="t" r="r" b="b"/>
                <a:pathLst>
                  <a:path w="3482" h="208" extrusionOk="0">
                    <a:moveTo>
                      <a:pt x="1700" y="0"/>
                    </a:moveTo>
                    <a:lnTo>
                      <a:pt x="1120" y="42"/>
                    </a:lnTo>
                    <a:lnTo>
                      <a:pt x="539" y="125"/>
                    </a:lnTo>
                    <a:lnTo>
                      <a:pt x="1" y="208"/>
                    </a:lnTo>
                    <a:lnTo>
                      <a:pt x="166" y="208"/>
                    </a:lnTo>
                    <a:lnTo>
                      <a:pt x="1410" y="166"/>
                    </a:lnTo>
                    <a:lnTo>
                      <a:pt x="2363" y="125"/>
                    </a:lnTo>
                    <a:lnTo>
                      <a:pt x="3482" y="42"/>
                    </a:lnTo>
                    <a:lnTo>
                      <a:pt x="290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6541600" y="1827100"/>
                <a:ext cx="87050" cy="5200"/>
              </a:xfrm>
              <a:custGeom>
                <a:avLst/>
                <a:gdLst/>
                <a:ahLst/>
                <a:cxnLst/>
                <a:rect l="l" t="t" r="r" b="b"/>
                <a:pathLst>
                  <a:path w="3482" h="208" fill="none" extrusionOk="0">
                    <a:moveTo>
                      <a:pt x="2280" y="0"/>
                    </a:moveTo>
                    <a:lnTo>
                      <a:pt x="2280" y="0"/>
                    </a:lnTo>
                    <a:lnTo>
                      <a:pt x="1700" y="0"/>
                    </a:lnTo>
                    <a:lnTo>
                      <a:pt x="1120" y="42"/>
                    </a:lnTo>
                    <a:lnTo>
                      <a:pt x="539" y="125"/>
                    </a:lnTo>
                    <a:lnTo>
                      <a:pt x="1" y="208"/>
                    </a:lnTo>
                    <a:lnTo>
                      <a:pt x="1" y="208"/>
                    </a:lnTo>
                    <a:lnTo>
                      <a:pt x="166" y="208"/>
                    </a:lnTo>
                    <a:lnTo>
                      <a:pt x="166" y="208"/>
                    </a:lnTo>
                    <a:lnTo>
                      <a:pt x="1410" y="166"/>
                    </a:lnTo>
                    <a:lnTo>
                      <a:pt x="2363" y="125"/>
                    </a:lnTo>
                    <a:lnTo>
                      <a:pt x="3482" y="42"/>
                    </a:lnTo>
                    <a:lnTo>
                      <a:pt x="3482" y="42"/>
                    </a:lnTo>
                    <a:lnTo>
                      <a:pt x="2902" y="0"/>
                    </a:lnTo>
                    <a:lnTo>
                      <a:pt x="228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6530200" y="1845750"/>
                <a:ext cx="99500" cy="10375"/>
              </a:xfrm>
              <a:custGeom>
                <a:avLst/>
                <a:gdLst/>
                <a:ahLst/>
                <a:cxnLst/>
                <a:rect l="l" t="t" r="r" b="b"/>
                <a:pathLst>
                  <a:path w="3980" h="415" extrusionOk="0">
                    <a:moveTo>
                      <a:pt x="1" y="0"/>
                    </a:moveTo>
                    <a:lnTo>
                      <a:pt x="995" y="166"/>
                    </a:lnTo>
                    <a:lnTo>
                      <a:pt x="1990" y="290"/>
                    </a:lnTo>
                    <a:lnTo>
                      <a:pt x="2985" y="373"/>
                    </a:lnTo>
                    <a:lnTo>
                      <a:pt x="3979" y="415"/>
                    </a:lnTo>
                    <a:lnTo>
                      <a:pt x="3606" y="290"/>
                    </a:lnTo>
                    <a:lnTo>
                      <a:pt x="3150" y="208"/>
                    </a:lnTo>
                    <a:lnTo>
                      <a:pt x="2653" y="125"/>
                    </a:lnTo>
                    <a:lnTo>
                      <a:pt x="2156" y="42"/>
                    </a:lnTo>
                    <a:lnTo>
                      <a:pt x="1244"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6530200" y="1845750"/>
                <a:ext cx="99500" cy="10375"/>
              </a:xfrm>
              <a:custGeom>
                <a:avLst/>
                <a:gdLst/>
                <a:ahLst/>
                <a:cxnLst/>
                <a:rect l="l" t="t" r="r" b="b"/>
                <a:pathLst>
                  <a:path w="3980" h="415" fill="none" extrusionOk="0">
                    <a:moveTo>
                      <a:pt x="457" y="0"/>
                    </a:moveTo>
                    <a:lnTo>
                      <a:pt x="457" y="0"/>
                    </a:lnTo>
                    <a:lnTo>
                      <a:pt x="1" y="0"/>
                    </a:lnTo>
                    <a:lnTo>
                      <a:pt x="1" y="0"/>
                    </a:lnTo>
                    <a:lnTo>
                      <a:pt x="995" y="166"/>
                    </a:lnTo>
                    <a:lnTo>
                      <a:pt x="1990" y="290"/>
                    </a:lnTo>
                    <a:lnTo>
                      <a:pt x="2985" y="373"/>
                    </a:lnTo>
                    <a:lnTo>
                      <a:pt x="3979" y="415"/>
                    </a:lnTo>
                    <a:lnTo>
                      <a:pt x="3979" y="415"/>
                    </a:lnTo>
                    <a:lnTo>
                      <a:pt x="3606" y="290"/>
                    </a:lnTo>
                    <a:lnTo>
                      <a:pt x="3150" y="208"/>
                    </a:lnTo>
                    <a:lnTo>
                      <a:pt x="2653" y="125"/>
                    </a:lnTo>
                    <a:lnTo>
                      <a:pt x="2156" y="42"/>
                    </a:lnTo>
                    <a:lnTo>
                      <a:pt x="1244" y="0"/>
                    </a:lnTo>
                    <a:lnTo>
                      <a:pt x="4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6717750" y="1946250"/>
                <a:ext cx="105700" cy="107775"/>
              </a:xfrm>
              <a:custGeom>
                <a:avLst/>
                <a:gdLst/>
                <a:ahLst/>
                <a:cxnLst/>
                <a:rect l="l" t="t" r="r" b="b"/>
                <a:pathLst>
                  <a:path w="4228" h="4311" extrusionOk="0">
                    <a:moveTo>
                      <a:pt x="2279" y="0"/>
                    </a:moveTo>
                    <a:lnTo>
                      <a:pt x="2031" y="83"/>
                    </a:lnTo>
                    <a:lnTo>
                      <a:pt x="1824" y="166"/>
                    </a:lnTo>
                    <a:lnTo>
                      <a:pt x="1616" y="290"/>
                    </a:lnTo>
                    <a:lnTo>
                      <a:pt x="1243" y="581"/>
                    </a:lnTo>
                    <a:lnTo>
                      <a:pt x="870" y="954"/>
                    </a:lnTo>
                    <a:lnTo>
                      <a:pt x="580" y="1368"/>
                    </a:lnTo>
                    <a:lnTo>
                      <a:pt x="332" y="1782"/>
                    </a:lnTo>
                    <a:lnTo>
                      <a:pt x="124" y="2155"/>
                    </a:lnTo>
                    <a:lnTo>
                      <a:pt x="0" y="2611"/>
                    </a:lnTo>
                    <a:lnTo>
                      <a:pt x="0" y="3026"/>
                    </a:lnTo>
                    <a:lnTo>
                      <a:pt x="41" y="3399"/>
                    </a:lnTo>
                    <a:lnTo>
                      <a:pt x="166" y="3772"/>
                    </a:lnTo>
                    <a:lnTo>
                      <a:pt x="290" y="3896"/>
                    </a:lnTo>
                    <a:lnTo>
                      <a:pt x="414" y="4020"/>
                    </a:lnTo>
                    <a:lnTo>
                      <a:pt x="539" y="4145"/>
                    </a:lnTo>
                    <a:lnTo>
                      <a:pt x="705" y="4228"/>
                    </a:lnTo>
                    <a:lnTo>
                      <a:pt x="870" y="4269"/>
                    </a:lnTo>
                    <a:lnTo>
                      <a:pt x="1078" y="4310"/>
                    </a:lnTo>
                    <a:lnTo>
                      <a:pt x="1285" y="4310"/>
                    </a:lnTo>
                    <a:lnTo>
                      <a:pt x="1533" y="4269"/>
                    </a:lnTo>
                    <a:lnTo>
                      <a:pt x="1906" y="4186"/>
                    </a:lnTo>
                    <a:lnTo>
                      <a:pt x="2238" y="4062"/>
                    </a:lnTo>
                    <a:lnTo>
                      <a:pt x="2569" y="3937"/>
                    </a:lnTo>
                    <a:lnTo>
                      <a:pt x="2901" y="3730"/>
                    </a:lnTo>
                    <a:lnTo>
                      <a:pt x="3191" y="3523"/>
                    </a:lnTo>
                    <a:lnTo>
                      <a:pt x="3440" y="3274"/>
                    </a:lnTo>
                    <a:lnTo>
                      <a:pt x="3688" y="2984"/>
                    </a:lnTo>
                    <a:lnTo>
                      <a:pt x="3937" y="2694"/>
                    </a:lnTo>
                    <a:lnTo>
                      <a:pt x="4103" y="2321"/>
                    </a:lnTo>
                    <a:lnTo>
                      <a:pt x="4227" y="1907"/>
                    </a:lnTo>
                    <a:lnTo>
                      <a:pt x="4227" y="1492"/>
                    </a:lnTo>
                    <a:lnTo>
                      <a:pt x="4144" y="1078"/>
                    </a:lnTo>
                    <a:lnTo>
                      <a:pt x="4103" y="912"/>
                    </a:lnTo>
                    <a:lnTo>
                      <a:pt x="3979" y="705"/>
                    </a:lnTo>
                    <a:lnTo>
                      <a:pt x="3854" y="581"/>
                    </a:lnTo>
                    <a:lnTo>
                      <a:pt x="3730" y="415"/>
                    </a:lnTo>
                    <a:lnTo>
                      <a:pt x="3564" y="290"/>
                    </a:lnTo>
                    <a:lnTo>
                      <a:pt x="3398" y="166"/>
                    </a:lnTo>
                    <a:lnTo>
                      <a:pt x="3191" y="83"/>
                    </a:lnTo>
                    <a:lnTo>
                      <a:pt x="294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6601700" y="1906875"/>
                <a:ext cx="18675" cy="29025"/>
              </a:xfrm>
              <a:custGeom>
                <a:avLst/>
                <a:gdLst/>
                <a:ahLst/>
                <a:cxnLst/>
                <a:rect l="l" t="t" r="r" b="b"/>
                <a:pathLst>
                  <a:path w="747" h="1161" extrusionOk="0">
                    <a:moveTo>
                      <a:pt x="415" y="1"/>
                    </a:moveTo>
                    <a:lnTo>
                      <a:pt x="290" y="42"/>
                    </a:lnTo>
                    <a:lnTo>
                      <a:pt x="166" y="125"/>
                    </a:lnTo>
                    <a:lnTo>
                      <a:pt x="42" y="332"/>
                    </a:lnTo>
                    <a:lnTo>
                      <a:pt x="0" y="539"/>
                    </a:lnTo>
                    <a:lnTo>
                      <a:pt x="0" y="746"/>
                    </a:lnTo>
                    <a:lnTo>
                      <a:pt x="83" y="954"/>
                    </a:lnTo>
                    <a:lnTo>
                      <a:pt x="166" y="1078"/>
                    </a:lnTo>
                    <a:lnTo>
                      <a:pt x="332" y="1161"/>
                    </a:lnTo>
                    <a:lnTo>
                      <a:pt x="456" y="1119"/>
                    </a:lnTo>
                    <a:lnTo>
                      <a:pt x="622" y="995"/>
                    </a:lnTo>
                    <a:lnTo>
                      <a:pt x="705" y="829"/>
                    </a:lnTo>
                    <a:lnTo>
                      <a:pt x="746" y="622"/>
                    </a:lnTo>
                    <a:lnTo>
                      <a:pt x="746" y="374"/>
                    </a:lnTo>
                    <a:lnTo>
                      <a:pt x="705" y="208"/>
                    </a:lnTo>
                    <a:lnTo>
                      <a:pt x="581" y="42"/>
                    </a:lnTo>
                    <a:lnTo>
                      <a:pt x="4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6516750" y="1899625"/>
                <a:ext cx="18675" cy="29025"/>
              </a:xfrm>
              <a:custGeom>
                <a:avLst/>
                <a:gdLst/>
                <a:ahLst/>
                <a:cxnLst/>
                <a:rect l="l" t="t" r="r" b="b"/>
                <a:pathLst>
                  <a:path w="747" h="1161" extrusionOk="0">
                    <a:moveTo>
                      <a:pt x="414" y="0"/>
                    </a:moveTo>
                    <a:lnTo>
                      <a:pt x="290" y="42"/>
                    </a:lnTo>
                    <a:lnTo>
                      <a:pt x="124" y="166"/>
                    </a:lnTo>
                    <a:lnTo>
                      <a:pt x="41" y="332"/>
                    </a:lnTo>
                    <a:lnTo>
                      <a:pt x="0" y="539"/>
                    </a:lnTo>
                    <a:lnTo>
                      <a:pt x="0" y="788"/>
                    </a:lnTo>
                    <a:lnTo>
                      <a:pt x="83" y="954"/>
                    </a:lnTo>
                    <a:lnTo>
                      <a:pt x="166" y="1119"/>
                    </a:lnTo>
                    <a:lnTo>
                      <a:pt x="332" y="1161"/>
                    </a:lnTo>
                    <a:lnTo>
                      <a:pt x="456" y="1119"/>
                    </a:lnTo>
                    <a:lnTo>
                      <a:pt x="622" y="1036"/>
                    </a:lnTo>
                    <a:lnTo>
                      <a:pt x="705" y="871"/>
                    </a:lnTo>
                    <a:lnTo>
                      <a:pt x="746" y="622"/>
                    </a:lnTo>
                    <a:lnTo>
                      <a:pt x="746" y="415"/>
                    </a:lnTo>
                    <a:lnTo>
                      <a:pt x="663" y="208"/>
                    </a:lnTo>
                    <a:lnTo>
                      <a:pt x="580" y="83"/>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6544725" y="1988725"/>
                <a:ext cx="126425" cy="62200"/>
              </a:xfrm>
              <a:custGeom>
                <a:avLst/>
                <a:gdLst/>
                <a:ahLst/>
                <a:cxnLst/>
                <a:rect l="l" t="t" r="r" b="b"/>
                <a:pathLst>
                  <a:path w="5057" h="2488" extrusionOk="0">
                    <a:moveTo>
                      <a:pt x="414" y="1"/>
                    </a:moveTo>
                    <a:lnTo>
                      <a:pt x="41" y="42"/>
                    </a:lnTo>
                    <a:lnTo>
                      <a:pt x="0" y="1658"/>
                    </a:lnTo>
                    <a:lnTo>
                      <a:pt x="207" y="1865"/>
                    </a:lnTo>
                    <a:lnTo>
                      <a:pt x="497" y="2031"/>
                    </a:lnTo>
                    <a:lnTo>
                      <a:pt x="912" y="2197"/>
                    </a:lnTo>
                    <a:lnTo>
                      <a:pt x="1368" y="2321"/>
                    </a:lnTo>
                    <a:lnTo>
                      <a:pt x="1865" y="2446"/>
                    </a:lnTo>
                    <a:lnTo>
                      <a:pt x="2404" y="2487"/>
                    </a:lnTo>
                    <a:lnTo>
                      <a:pt x="2942" y="2487"/>
                    </a:lnTo>
                    <a:lnTo>
                      <a:pt x="3481" y="2404"/>
                    </a:lnTo>
                    <a:lnTo>
                      <a:pt x="3979" y="2280"/>
                    </a:lnTo>
                    <a:lnTo>
                      <a:pt x="4352" y="2073"/>
                    </a:lnTo>
                    <a:lnTo>
                      <a:pt x="4683" y="1824"/>
                    </a:lnTo>
                    <a:lnTo>
                      <a:pt x="4932" y="1575"/>
                    </a:lnTo>
                    <a:lnTo>
                      <a:pt x="5015" y="1451"/>
                    </a:lnTo>
                    <a:lnTo>
                      <a:pt x="5056" y="1285"/>
                    </a:lnTo>
                    <a:lnTo>
                      <a:pt x="5056" y="1161"/>
                    </a:lnTo>
                    <a:lnTo>
                      <a:pt x="5056" y="1037"/>
                    </a:lnTo>
                    <a:lnTo>
                      <a:pt x="5015" y="871"/>
                    </a:lnTo>
                    <a:lnTo>
                      <a:pt x="4932" y="746"/>
                    </a:lnTo>
                    <a:lnTo>
                      <a:pt x="4807" y="622"/>
                    </a:lnTo>
                    <a:lnTo>
                      <a:pt x="4683" y="498"/>
                    </a:lnTo>
                    <a:lnTo>
                      <a:pt x="4642" y="581"/>
                    </a:lnTo>
                    <a:lnTo>
                      <a:pt x="4559" y="664"/>
                    </a:lnTo>
                    <a:lnTo>
                      <a:pt x="4393" y="829"/>
                    </a:lnTo>
                    <a:lnTo>
                      <a:pt x="4103" y="954"/>
                    </a:lnTo>
                    <a:lnTo>
                      <a:pt x="3813" y="1037"/>
                    </a:lnTo>
                    <a:lnTo>
                      <a:pt x="3481" y="1078"/>
                    </a:lnTo>
                    <a:lnTo>
                      <a:pt x="3150" y="1078"/>
                    </a:lnTo>
                    <a:lnTo>
                      <a:pt x="2860" y="995"/>
                    </a:lnTo>
                    <a:lnTo>
                      <a:pt x="2611" y="912"/>
                    </a:lnTo>
                    <a:lnTo>
                      <a:pt x="1989" y="456"/>
                    </a:lnTo>
                    <a:lnTo>
                      <a:pt x="1699" y="291"/>
                    </a:lnTo>
                    <a:lnTo>
                      <a:pt x="1368" y="166"/>
                    </a:lnTo>
                    <a:lnTo>
                      <a:pt x="1078" y="42"/>
                    </a:lnTo>
                    <a:lnTo>
                      <a:pt x="7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6460800" y="1986650"/>
                <a:ext cx="86000" cy="54950"/>
              </a:xfrm>
              <a:custGeom>
                <a:avLst/>
                <a:gdLst/>
                <a:ahLst/>
                <a:cxnLst/>
                <a:rect l="l" t="t" r="r" b="b"/>
                <a:pathLst>
                  <a:path w="3440" h="2198" extrusionOk="0">
                    <a:moveTo>
                      <a:pt x="2694" y="1"/>
                    </a:moveTo>
                    <a:lnTo>
                      <a:pt x="2487" y="42"/>
                    </a:lnTo>
                    <a:lnTo>
                      <a:pt x="2238" y="125"/>
                    </a:lnTo>
                    <a:lnTo>
                      <a:pt x="2031" y="249"/>
                    </a:lnTo>
                    <a:lnTo>
                      <a:pt x="1451" y="581"/>
                    </a:lnTo>
                    <a:lnTo>
                      <a:pt x="1285" y="664"/>
                    </a:lnTo>
                    <a:lnTo>
                      <a:pt x="1078" y="747"/>
                    </a:lnTo>
                    <a:lnTo>
                      <a:pt x="953" y="747"/>
                    </a:lnTo>
                    <a:lnTo>
                      <a:pt x="788" y="705"/>
                    </a:lnTo>
                    <a:lnTo>
                      <a:pt x="705" y="622"/>
                    </a:lnTo>
                    <a:lnTo>
                      <a:pt x="622" y="498"/>
                    </a:lnTo>
                    <a:lnTo>
                      <a:pt x="580" y="374"/>
                    </a:lnTo>
                    <a:lnTo>
                      <a:pt x="580" y="166"/>
                    </a:lnTo>
                    <a:lnTo>
                      <a:pt x="290" y="374"/>
                    </a:lnTo>
                    <a:lnTo>
                      <a:pt x="124" y="622"/>
                    </a:lnTo>
                    <a:lnTo>
                      <a:pt x="0" y="871"/>
                    </a:lnTo>
                    <a:lnTo>
                      <a:pt x="0" y="1078"/>
                    </a:lnTo>
                    <a:lnTo>
                      <a:pt x="42" y="1327"/>
                    </a:lnTo>
                    <a:lnTo>
                      <a:pt x="207" y="1575"/>
                    </a:lnTo>
                    <a:lnTo>
                      <a:pt x="456" y="1783"/>
                    </a:lnTo>
                    <a:lnTo>
                      <a:pt x="788" y="1948"/>
                    </a:lnTo>
                    <a:lnTo>
                      <a:pt x="1161" y="2114"/>
                    </a:lnTo>
                    <a:lnTo>
                      <a:pt x="1575" y="2197"/>
                    </a:lnTo>
                    <a:lnTo>
                      <a:pt x="2321" y="2197"/>
                    </a:lnTo>
                    <a:lnTo>
                      <a:pt x="2652" y="2156"/>
                    </a:lnTo>
                    <a:lnTo>
                      <a:pt x="2943" y="2031"/>
                    </a:lnTo>
                    <a:lnTo>
                      <a:pt x="3191" y="1907"/>
                    </a:lnTo>
                    <a:lnTo>
                      <a:pt x="3357" y="1783"/>
                    </a:lnTo>
                    <a:lnTo>
                      <a:pt x="3440" y="166"/>
                    </a:lnTo>
                    <a:lnTo>
                      <a:pt x="3191" y="84"/>
                    </a:lnTo>
                    <a:lnTo>
                      <a:pt x="2943" y="42"/>
                    </a:lnTo>
                    <a:lnTo>
                      <a:pt x="26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6516750" y="1924500"/>
                <a:ext cx="45600" cy="67350"/>
              </a:xfrm>
              <a:custGeom>
                <a:avLst/>
                <a:gdLst/>
                <a:ahLst/>
                <a:cxnLst/>
                <a:rect l="l" t="t" r="r" b="b"/>
                <a:pathLst>
                  <a:path w="1824" h="2694" extrusionOk="0">
                    <a:moveTo>
                      <a:pt x="1824" y="0"/>
                    </a:moveTo>
                    <a:lnTo>
                      <a:pt x="1533" y="207"/>
                    </a:lnTo>
                    <a:lnTo>
                      <a:pt x="1243" y="456"/>
                    </a:lnTo>
                    <a:lnTo>
                      <a:pt x="995" y="746"/>
                    </a:lnTo>
                    <a:lnTo>
                      <a:pt x="746" y="1036"/>
                    </a:lnTo>
                    <a:lnTo>
                      <a:pt x="539" y="1326"/>
                    </a:lnTo>
                    <a:lnTo>
                      <a:pt x="332" y="1658"/>
                    </a:lnTo>
                    <a:lnTo>
                      <a:pt x="124" y="1989"/>
                    </a:lnTo>
                    <a:lnTo>
                      <a:pt x="0" y="2321"/>
                    </a:lnTo>
                    <a:lnTo>
                      <a:pt x="207" y="2487"/>
                    </a:lnTo>
                    <a:lnTo>
                      <a:pt x="456" y="2611"/>
                    </a:lnTo>
                    <a:lnTo>
                      <a:pt x="746" y="2652"/>
                    </a:lnTo>
                    <a:lnTo>
                      <a:pt x="995" y="2694"/>
                    </a:lnTo>
                    <a:lnTo>
                      <a:pt x="1616" y="2694"/>
                    </a:lnTo>
                    <a:lnTo>
                      <a:pt x="1824"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6612050" y="1867500"/>
                <a:ext cx="41475" cy="31100"/>
              </a:xfrm>
              <a:custGeom>
                <a:avLst/>
                <a:gdLst/>
                <a:ahLst/>
                <a:cxnLst/>
                <a:rect l="l" t="t" r="r" b="b"/>
                <a:pathLst>
                  <a:path w="1659" h="1244" extrusionOk="0">
                    <a:moveTo>
                      <a:pt x="208" y="1"/>
                    </a:moveTo>
                    <a:lnTo>
                      <a:pt x="125" y="42"/>
                    </a:lnTo>
                    <a:lnTo>
                      <a:pt x="42" y="42"/>
                    </a:lnTo>
                    <a:lnTo>
                      <a:pt x="1" y="125"/>
                    </a:lnTo>
                    <a:lnTo>
                      <a:pt x="1" y="208"/>
                    </a:lnTo>
                    <a:lnTo>
                      <a:pt x="1" y="249"/>
                    </a:lnTo>
                    <a:lnTo>
                      <a:pt x="42" y="332"/>
                    </a:lnTo>
                    <a:lnTo>
                      <a:pt x="125" y="374"/>
                    </a:lnTo>
                    <a:lnTo>
                      <a:pt x="167" y="374"/>
                    </a:lnTo>
                    <a:lnTo>
                      <a:pt x="540" y="457"/>
                    </a:lnTo>
                    <a:lnTo>
                      <a:pt x="830" y="622"/>
                    </a:lnTo>
                    <a:lnTo>
                      <a:pt x="1120" y="871"/>
                    </a:lnTo>
                    <a:lnTo>
                      <a:pt x="1327" y="1161"/>
                    </a:lnTo>
                    <a:lnTo>
                      <a:pt x="1410" y="1203"/>
                    </a:lnTo>
                    <a:lnTo>
                      <a:pt x="1493" y="1244"/>
                    </a:lnTo>
                    <a:lnTo>
                      <a:pt x="1576" y="1203"/>
                    </a:lnTo>
                    <a:lnTo>
                      <a:pt x="1659" y="1161"/>
                    </a:lnTo>
                    <a:lnTo>
                      <a:pt x="1659" y="1078"/>
                    </a:lnTo>
                    <a:lnTo>
                      <a:pt x="1659" y="1037"/>
                    </a:lnTo>
                    <a:lnTo>
                      <a:pt x="1659" y="954"/>
                    </a:lnTo>
                    <a:lnTo>
                      <a:pt x="1534" y="747"/>
                    </a:lnTo>
                    <a:lnTo>
                      <a:pt x="1368" y="581"/>
                    </a:lnTo>
                    <a:lnTo>
                      <a:pt x="1203" y="415"/>
                    </a:lnTo>
                    <a:lnTo>
                      <a:pt x="1037" y="291"/>
                    </a:lnTo>
                    <a:lnTo>
                      <a:pt x="830" y="208"/>
                    </a:lnTo>
                    <a:lnTo>
                      <a:pt x="622" y="125"/>
                    </a:lnTo>
                    <a:lnTo>
                      <a:pt x="415" y="42"/>
                    </a:lnTo>
                    <a:lnTo>
                      <a:pt x="2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6487725" y="1860250"/>
                <a:ext cx="43550" cy="25925"/>
              </a:xfrm>
              <a:custGeom>
                <a:avLst/>
                <a:gdLst/>
                <a:ahLst/>
                <a:cxnLst/>
                <a:rect l="l" t="t" r="r" b="b"/>
                <a:pathLst>
                  <a:path w="1742" h="1037" extrusionOk="0">
                    <a:moveTo>
                      <a:pt x="1368" y="1"/>
                    </a:moveTo>
                    <a:lnTo>
                      <a:pt x="1120" y="42"/>
                    </a:lnTo>
                    <a:lnTo>
                      <a:pt x="912" y="83"/>
                    </a:lnTo>
                    <a:lnTo>
                      <a:pt x="705" y="166"/>
                    </a:lnTo>
                    <a:lnTo>
                      <a:pt x="498" y="291"/>
                    </a:lnTo>
                    <a:lnTo>
                      <a:pt x="332" y="415"/>
                    </a:lnTo>
                    <a:lnTo>
                      <a:pt x="166" y="581"/>
                    </a:lnTo>
                    <a:lnTo>
                      <a:pt x="42" y="747"/>
                    </a:lnTo>
                    <a:lnTo>
                      <a:pt x="1" y="829"/>
                    </a:lnTo>
                    <a:lnTo>
                      <a:pt x="1" y="871"/>
                    </a:lnTo>
                    <a:lnTo>
                      <a:pt x="1" y="954"/>
                    </a:lnTo>
                    <a:lnTo>
                      <a:pt x="42" y="995"/>
                    </a:lnTo>
                    <a:lnTo>
                      <a:pt x="166" y="1037"/>
                    </a:lnTo>
                    <a:lnTo>
                      <a:pt x="249" y="1037"/>
                    </a:lnTo>
                    <a:lnTo>
                      <a:pt x="332" y="995"/>
                    </a:lnTo>
                    <a:lnTo>
                      <a:pt x="581" y="705"/>
                    </a:lnTo>
                    <a:lnTo>
                      <a:pt x="871" y="539"/>
                    </a:lnTo>
                    <a:lnTo>
                      <a:pt x="1202" y="415"/>
                    </a:lnTo>
                    <a:lnTo>
                      <a:pt x="1534" y="374"/>
                    </a:lnTo>
                    <a:lnTo>
                      <a:pt x="1617" y="374"/>
                    </a:lnTo>
                    <a:lnTo>
                      <a:pt x="1700" y="332"/>
                    </a:lnTo>
                    <a:lnTo>
                      <a:pt x="1741" y="291"/>
                    </a:lnTo>
                    <a:lnTo>
                      <a:pt x="1741" y="208"/>
                    </a:lnTo>
                    <a:lnTo>
                      <a:pt x="1741" y="125"/>
                    </a:lnTo>
                    <a:lnTo>
                      <a:pt x="1700" y="83"/>
                    </a:lnTo>
                    <a:lnTo>
                      <a:pt x="1658" y="42"/>
                    </a:lnTo>
                    <a:lnTo>
                      <a:pt x="15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7183975" y="2984400"/>
                <a:ext cx="129525" cy="186525"/>
              </a:xfrm>
              <a:custGeom>
                <a:avLst/>
                <a:gdLst/>
                <a:ahLst/>
                <a:cxnLst/>
                <a:rect l="l" t="t" r="r" b="b"/>
                <a:pathLst>
                  <a:path w="5181" h="7461" extrusionOk="0">
                    <a:moveTo>
                      <a:pt x="2694" y="0"/>
                    </a:moveTo>
                    <a:lnTo>
                      <a:pt x="332" y="912"/>
                    </a:lnTo>
                    <a:lnTo>
                      <a:pt x="0" y="3896"/>
                    </a:lnTo>
                    <a:lnTo>
                      <a:pt x="0" y="4227"/>
                    </a:lnTo>
                    <a:lnTo>
                      <a:pt x="0" y="4559"/>
                    </a:lnTo>
                    <a:lnTo>
                      <a:pt x="83" y="4891"/>
                    </a:lnTo>
                    <a:lnTo>
                      <a:pt x="166" y="5222"/>
                    </a:lnTo>
                    <a:lnTo>
                      <a:pt x="788" y="6673"/>
                    </a:lnTo>
                    <a:lnTo>
                      <a:pt x="912" y="6921"/>
                    </a:lnTo>
                    <a:lnTo>
                      <a:pt x="1119" y="7128"/>
                    </a:lnTo>
                    <a:lnTo>
                      <a:pt x="1327" y="7294"/>
                    </a:lnTo>
                    <a:lnTo>
                      <a:pt x="1575" y="7377"/>
                    </a:lnTo>
                    <a:lnTo>
                      <a:pt x="1824" y="7460"/>
                    </a:lnTo>
                    <a:lnTo>
                      <a:pt x="2114" y="7460"/>
                    </a:lnTo>
                    <a:lnTo>
                      <a:pt x="2363" y="7419"/>
                    </a:lnTo>
                    <a:lnTo>
                      <a:pt x="2611" y="7336"/>
                    </a:lnTo>
                    <a:lnTo>
                      <a:pt x="4269" y="6673"/>
                    </a:lnTo>
                    <a:lnTo>
                      <a:pt x="4518" y="6590"/>
                    </a:lnTo>
                    <a:lnTo>
                      <a:pt x="4683" y="6424"/>
                    </a:lnTo>
                    <a:lnTo>
                      <a:pt x="4849" y="6300"/>
                    </a:lnTo>
                    <a:lnTo>
                      <a:pt x="5015" y="6092"/>
                    </a:lnTo>
                    <a:lnTo>
                      <a:pt x="5098" y="5885"/>
                    </a:lnTo>
                    <a:lnTo>
                      <a:pt x="5181" y="5678"/>
                    </a:lnTo>
                    <a:lnTo>
                      <a:pt x="5181" y="5429"/>
                    </a:lnTo>
                    <a:lnTo>
                      <a:pt x="5181" y="5181"/>
                    </a:lnTo>
                    <a:lnTo>
                      <a:pt x="4808" y="3440"/>
                    </a:lnTo>
                    <a:lnTo>
                      <a:pt x="4808" y="3274"/>
                    </a:lnTo>
                    <a:lnTo>
                      <a:pt x="4849" y="2901"/>
                    </a:lnTo>
                    <a:lnTo>
                      <a:pt x="4808" y="2321"/>
                    </a:lnTo>
                    <a:lnTo>
                      <a:pt x="4808" y="2031"/>
                    </a:lnTo>
                    <a:lnTo>
                      <a:pt x="4725" y="1699"/>
                    </a:lnTo>
                    <a:lnTo>
                      <a:pt x="4642" y="1368"/>
                    </a:lnTo>
                    <a:lnTo>
                      <a:pt x="4518" y="1078"/>
                    </a:lnTo>
                    <a:lnTo>
                      <a:pt x="4352" y="788"/>
                    </a:lnTo>
                    <a:lnTo>
                      <a:pt x="4145" y="539"/>
                    </a:lnTo>
                    <a:lnTo>
                      <a:pt x="3855" y="332"/>
                    </a:lnTo>
                    <a:lnTo>
                      <a:pt x="3523" y="166"/>
                    </a:lnTo>
                    <a:lnTo>
                      <a:pt x="3150" y="42"/>
                    </a:lnTo>
                    <a:lnTo>
                      <a:pt x="269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7183975" y="2984400"/>
                <a:ext cx="129525" cy="186525"/>
              </a:xfrm>
              <a:custGeom>
                <a:avLst/>
                <a:gdLst/>
                <a:ahLst/>
                <a:cxnLst/>
                <a:rect l="l" t="t" r="r" b="b"/>
                <a:pathLst>
                  <a:path w="5181" h="7461" fill="none" extrusionOk="0">
                    <a:moveTo>
                      <a:pt x="332" y="912"/>
                    </a:moveTo>
                    <a:lnTo>
                      <a:pt x="2694" y="0"/>
                    </a:lnTo>
                    <a:lnTo>
                      <a:pt x="2694" y="0"/>
                    </a:lnTo>
                    <a:lnTo>
                      <a:pt x="3150" y="42"/>
                    </a:lnTo>
                    <a:lnTo>
                      <a:pt x="3523" y="166"/>
                    </a:lnTo>
                    <a:lnTo>
                      <a:pt x="3855" y="332"/>
                    </a:lnTo>
                    <a:lnTo>
                      <a:pt x="4145" y="539"/>
                    </a:lnTo>
                    <a:lnTo>
                      <a:pt x="4352" y="788"/>
                    </a:lnTo>
                    <a:lnTo>
                      <a:pt x="4518" y="1078"/>
                    </a:lnTo>
                    <a:lnTo>
                      <a:pt x="4642" y="1368"/>
                    </a:lnTo>
                    <a:lnTo>
                      <a:pt x="4725" y="1699"/>
                    </a:lnTo>
                    <a:lnTo>
                      <a:pt x="4808" y="2031"/>
                    </a:lnTo>
                    <a:lnTo>
                      <a:pt x="4808" y="2321"/>
                    </a:lnTo>
                    <a:lnTo>
                      <a:pt x="4849" y="2901"/>
                    </a:lnTo>
                    <a:lnTo>
                      <a:pt x="4808" y="3274"/>
                    </a:lnTo>
                    <a:lnTo>
                      <a:pt x="4808" y="3440"/>
                    </a:lnTo>
                    <a:lnTo>
                      <a:pt x="5181" y="5181"/>
                    </a:lnTo>
                    <a:lnTo>
                      <a:pt x="5181" y="5181"/>
                    </a:lnTo>
                    <a:lnTo>
                      <a:pt x="5181" y="5429"/>
                    </a:lnTo>
                    <a:lnTo>
                      <a:pt x="5181" y="5678"/>
                    </a:lnTo>
                    <a:lnTo>
                      <a:pt x="5098" y="5885"/>
                    </a:lnTo>
                    <a:lnTo>
                      <a:pt x="5015" y="6092"/>
                    </a:lnTo>
                    <a:lnTo>
                      <a:pt x="4849" y="6300"/>
                    </a:lnTo>
                    <a:lnTo>
                      <a:pt x="4683" y="6424"/>
                    </a:lnTo>
                    <a:lnTo>
                      <a:pt x="4518" y="6590"/>
                    </a:lnTo>
                    <a:lnTo>
                      <a:pt x="4269" y="6673"/>
                    </a:lnTo>
                    <a:lnTo>
                      <a:pt x="2611" y="7336"/>
                    </a:lnTo>
                    <a:lnTo>
                      <a:pt x="2611" y="7336"/>
                    </a:lnTo>
                    <a:lnTo>
                      <a:pt x="2363" y="7419"/>
                    </a:lnTo>
                    <a:lnTo>
                      <a:pt x="2114" y="7460"/>
                    </a:lnTo>
                    <a:lnTo>
                      <a:pt x="1824" y="7460"/>
                    </a:lnTo>
                    <a:lnTo>
                      <a:pt x="1575" y="7377"/>
                    </a:lnTo>
                    <a:lnTo>
                      <a:pt x="1327" y="7294"/>
                    </a:lnTo>
                    <a:lnTo>
                      <a:pt x="1119" y="7128"/>
                    </a:lnTo>
                    <a:lnTo>
                      <a:pt x="912" y="6921"/>
                    </a:lnTo>
                    <a:lnTo>
                      <a:pt x="788" y="6673"/>
                    </a:lnTo>
                    <a:lnTo>
                      <a:pt x="166" y="5222"/>
                    </a:lnTo>
                    <a:lnTo>
                      <a:pt x="166" y="5222"/>
                    </a:lnTo>
                    <a:lnTo>
                      <a:pt x="83" y="4891"/>
                    </a:lnTo>
                    <a:lnTo>
                      <a:pt x="0" y="4559"/>
                    </a:lnTo>
                    <a:lnTo>
                      <a:pt x="0" y="4227"/>
                    </a:lnTo>
                    <a:lnTo>
                      <a:pt x="0" y="3896"/>
                    </a:lnTo>
                    <a:lnTo>
                      <a:pt x="332" y="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6841025" y="2201125"/>
                <a:ext cx="488025" cy="836125"/>
              </a:xfrm>
              <a:custGeom>
                <a:avLst/>
                <a:gdLst/>
                <a:ahLst/>
                <a:cxnLst/>
                <a:rect l="l" t="t" r="r" b="b"/>
                <a:pathLst>
                  <a:path w="19521" h="33445" extrusionOk="0">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828" y="16370"/>
                    </a:lnTo>
                    <a:lnTo>
                      <a:pt x="9325" y="17075"/>
                    </a:lnTo>
                    <a:lnTo>
                      <a:pt x="9781" y="17821"/>
                    </a:lnTo>
                    <a:lnTo>
                      <a:pt x="9976" y="18140"/>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6841025" y="2201125"/>
                <a:ext cx="488025" cy="836125"/>
              </a:xfrm>
              <a:custGeom>
                <a:avLst/>
                <a:gdLst/>
                <a:ahLst/>
                <a:cxnLst/>
                <a:rect l="l" t="t" r="r" b="b"/>
                <a:pathLst>
                  <a:path w="19521" h="33445" fill="none" extrusionOk="0">
                    <a:moveTo>
                      <a:pt x="5886" y="0"/>
                    </a:moveTo>
                    <a:lnTo>
                      <a:pt x="6424" y="373"/>
                    </a:lnTo>
                    <a:lnTo>
                      <a:pt x="6880" y="788"/>
                    </a:lnTo>
                    <a:lnTo>
                      <a:pt x="6880" y="788"/>
                    </a:lnTo>
                    <a:lnTo>
                      <a:pt x="7751" y="1534"/>
                    </a:lnTo>
                    <a:lnTo>
                      <a:pt x="7751" y="1534"/>
                    </a:lnTo>
                    <a:lnTo>
                      <a:pt x="8621" y="2321"/>
                    </a:lnTo>
                    <a:lnTo>
                      <a:pt x="9491" y="3109"/>
                    </a:lnTo>
                    <a:lnTo>
                      <a:pt x="9491" y="3109"/>
                    </a:lnTo>
                    <a:lnTo>
                      <a:pt x="10320" y="3937"/>
                    </a:lnTo>
                    <a:lnTo>
                      <a:pt x="11107" y="4766"/>
                    </a:lnTo>
                    <a:lnTo>
                      <a:pt x="12724" y="6507"/>
                    </a:lnTo>
                    <a:lnTo>
                      <a:pt x="12724" y="6507"/>
                    </a:lnTo>
                    <a:lnTo>
                      <a:pt x="13470" y="7419"/>
                    </a:lnTo>
                    <a:lnTo>
                      <a:pt x="14216" y="8330"/>
                    </a:lnTo>
                    <a:lnTo>
                      <a:pt x="14216" y="8330"/>
                    </a:lnTo>
                    <a:lnTo>
                      <a:pt x="14962" y="9284"/>
                    </a:lnTo>
                    <a:lnTo>
                      <a:pt x="15666" y="10320"/>
                    </a:lnTo>
                    <a:lnTo>
                      <a:pt x="15666" y="10320"/>
                    </a:lnTo>
                    <a:lnTo>
                      <a:pt x="16371" y="11397"/>
                    </a:lnTo>
                    <a:lnTo>
                      <a:pt x="17034" y="12475"/>
                    </a:lnTo>
                    <a:lnTo>
                      <a:pt x="17614" y="13594"/>
                    </a:lnTo>
                    <a:lnTo>
                      <a:pt x="18194" y="14754"/>
                    </a:lnTo>
                    <a:lnTo>
                      <a:pt x="18526" y="15541"/>
                    </a:lnTo>
                    <a:lnTo>
                      <a:pt x="18567" y="16122"/>
                    </a:lnTo>
                    <a:lnTo>
                      <a:pt x="18567" y="16122"/>
                    </a:lnTo>
                    <a:lnTo>
                      <a:pt x="18857" y="20266"/>
                    </a:lnTo>
                    <a:lnTo>
                      <a:pt x="19106" y="24410"/>
                    </a:lnTo>
                    <a:lnTo>
                      <a:pt x="19106" y="24410"/>
                    </a:lnTo>
                    <a:lnTo>
                      <a:pt x="19355" y="28513"/>
                    </a:lnTo>
                    <a:lnTo>
                      <a:pt x="19520" y="32657"/>
                    </a:lnTo>
                    <a:lnTo>
                      <a:pt x="12599" y="33445"/>
                    </a:lnTo>
                    <a:lnTo>
                      <a:pt x="12599" y="33445"/>
                    </a:lnTo>
                    <a:lnTo>
                      <a:pt x="11853" y="29383"/>
                    </a:lnTo>
                    <a:lnTo>
                      <a:pt x="11149" y="25322"/>
                    </a:lnTo>
                    <a:lnTo>
                      <a:pt x="10486" y="21261"/>
                    </a:lnTo>
                    <a:lnTo>
                      <a:pt x="10486" y="21261"/>
                    </a:lnTo>
                    <a:lnTo>
                      <a:pt x="9823" y="17199"/>
                    </a:lnTo>
                    <a:lnTo>
                      <a:pt x="10237" y="18567"/>
                    </a:lnTo>
                    <a:lnTo>
                      <a:pt x="10237" y="18567"/>
                    </a:lnTo>
                    <a:lnTo>
                      <a:pt x="9781" y="17821"/>
                    </a:lnTo>
                    <a:lnTo>
                      <a:pt x="9325" y="17075"/>
                    </a:lnTo>
                    <a:lnTo>
                      <a:pt x="8828" y="16370"/>
                    </a:lnTo>
                    <a:lnTo>
                      <a:pt x="8289" y="15707"/>
                    </a:lnTo>
                    <a:lnTo>
                      <a:pt x="8289" y="15707"/>
                    </a:lnTo>
                    <a:lnTo>
                      <a:pt x="7087" y="14298"/>
                    </a:lnTo>
                    <a:lnTo>
                      <a:pt x="5803" y="12931"/>
                    </a:lnTo>
                    <a:lnTo>
                      <a:pt x="5803" y="12931"/>
                    </a:lnTo>
                    <a:lnTo>
                      <a:pt x="4394" y="11563"/>
                    </a:lnTo>
                    <a:lnTo>
                      <a:pt x="2943" y="10278"/>
                    </a:lnTo>
                    <a:lnTo>
                      <a:pt x="2943" y="10278"/>
                    </a:lnTo>
                    <a:lnTo>
                      <a:pt x="1451" y="9035"/>
                    </a:lnTo>
                    <a:lnTo>
                      <a:pt x="705" y="8413"/>
                    </a:lnTo>
                    <a:lnTo>
                      <a:pt x="291" y="8123"/>
                    </a:lnTo>
                    <a:lnTo>
                      <a:pt x="1" y="7916"/>
                    </a:lnTo>
                    <a:lnTo>
                      <a:pt x="58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6841025" y="2201125"/>
                <a:ext cx="488025" cy="836125"/>
              </a:xfrm>
              <a:custGeom>
                <a:avLst/>
                <a:gdLst/>
                <a:ahLst/>
                <a:cxnLst/>
                <a:rect l="l" t="t" r="r" b="b"/>
                <a:pathLst>
                  <a:path w="19521" h="33445" extrusionOk="0">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745" y="16287"/>
                    </a:lnTo>
                    <a:lnTo>
                      <a:pt x="9160" y="16868"/>
                    </a:lnTo>
                    <a:lnTo>
                      <a:pt x="9574" y="17489"/>
                    </a:lnTo>
                    <a:lnTo>
                      <a:pt x="9989" y="18111"/>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6841025" y="2201125"/>
                <a:ext cx="488025" cy="836125"/>
              </a:xfrm>
              <a:custGeom>
                <a:avLst/>
                <a:gdLst/>
                <a:ahLst/>
                <a:cxnLst/>
                <a:rect l="l" t="t" r="r" b="b"/>
                <a:pathLst>
                  <a:path w="19521" h="33445" fill="none" extrusionOk="0">
                    <a:moveTo>
                      <a:pt x="5886" y="0"/>
                    </a:moveTo>
                    <a:lnTo>
                      <a:pt x="1" y="7916"/>
                    </a:lnTo>
                    <a:lnTo>
                      <a:pt x="291" y="8123"/>
                    </a:lnTo>
                    <a:lnTo>
                      <a:pt x="705" y="8413"/>
                    </a:lnTo>
                    <a:lnTo>
                      <a:pt x="1451" y="9035"/>
                    </a:lnTo>
                    <a:lnTo>
                      <a:pt x="1451" y="9035"/>
                    </a:lnTo>
                    <a:lnTo>
                      <a:pt x="2943" y="10278"/>
                    </a:lnTo>
                    <a:lnTo>
                      <a:pt x="2943" y="10278"/>
                    </a:lnTo>
                    <a:lnTo>
                      <a:pt x="4394" y="11563"/>
                    </a:lnTo>
                    <a:lnTo>
                      <a:pt x="5803" y="12931"/>
                    </a:lnTo>
                    <a:lnTo>
                      <a:pt x="5803" y="12931"/>
                    </a:lnTo>
                    <a:lnTo>
                      <a:pt x="7087" y="14298"/>
                    </a:lnTo>
                    <a:lnTo>
                      <a:pt x="8289" y="15707"/>
                    </a:lnTo>
                    <a:lnTo>
                      <a:pt x="8289" y="15707"/>
                    </a:lnTo>
                    <a:lnTo>
                      <a:pt x="8745" y="16287"/>
                    </a:lnTo>
                    <a:lnTo>
                      <a:pt x="9160" y="16868"/>
                    </a:lnTo>
                    <a:lnTo>
                      <a:pt x="9574" y="17489"/>
                    </a:lnTo>
                    <a:lnTo>
                      <a:pt x="9989" y="18111"/>
                    </a:lnTo>
                    <a:lnTo>
                      <a:pt x="9989" y="18111"/>
                    </a:lnTo>
                    <a:lnTo>
                      <a:pt x="10486" y="21261"/>
                    </a:lnTo>
                    <a:lnTo>
                      <a:pt x="11149" y="25322"/>
                    </a:lnTo>
                    <a:lnTo>
                      <a:pt x="11149" y="25322"/>
                    </a:lnTo>
                    <a:lnTo>
                      <a:pt x="11853" y="29383"/>
                    </a:lnTo>
                    <a:lnTo>
                      <a:pt x="12599" y="33445"/>
                    </a:lnTo>
                    <a:lnTo>
                      <a:pt x="19520" y="32657"/>
                    </a:lnTo>
                    <a:lnTo>
                      <a:pt x="19520" y="32657"/>
                    </a:lnTo>
                    <a:lnTo>
                      <a:pt x="19355" y="28513"/>
                    </a:lnTo>
                    <a:lnTo>
                      <a:pt x="19106" y="24410"/>
                    </a:lnTo>
                    <a:lnTo>
                      <a:pt x="18857" y="20266"/>
                    </a:lnTo>
                    <a:lnTo>
                      <a:pt x="18857" y="20266"/>
                    </a:lnTo>
                    <a:lnTo>
                      <a:pt x="18567" y="16122"/>
                    </a:lnTo>
                    <a:lnTo>
                      <a:pt x="18526" y="15541"/>
                    </a:lnTo>
                    <a:lnTo>
                      <a:pt x="18194" y="14754"/>
                    </a:lnTo>
                    <a:lnTo>
                      <a:pt x="18194" y="14754"/>
                    </a:lnTo>
                    <a:lnTo>
                      <a:pt x="17614" y="13594"/>
                    </a:lnTo>
                    <a:lnTo>
                      <a:pt x="17034" y="12475"/>
                    </a:lnTo>
                    <a:lnTo>
                      <a:pt x="16371" y="11397"/>
                    </a:lnTo>
                    <a:lnTo>
                      <a:pt x="15666" y="10320"/>
                    </a:lnTo>
                    <a:lnTo>
                      <a:pt x="15666" y="10320"/>
                    </a:lnTo>
                    <a:lnTo>
                      <a:pt x="14962" y="9284"/>
                    </a:lnTo>
                    <a:lnTo>
                      <a:pt x="14216" y="8330"/>
                    </a:lnTo>
                    <a:lnTo>
                      <a:pt x="14216" y="8330"/>
                    </a:lnTo>
                    <a:lnTo>
                      <a:pt x="13470" y="7419"/>
                    </a:lnTo>
                    <a:lnTo>
                      <a:pt x="12724" y="6507"/>
                    </a:lnTo>
                    <a:lnTo>
                      <a:pt x="12724" y="6507"/>
                    </a:lnTo>
                    <a:lnTo>
                      <a:pt x="11107" y="4766"/>
                    </a:lnTo>
                    <a:lnTo>
                      <a:pt x="10320" y="3937"/>
                    </a:lnTo>
                    <a:lnTo>
                      <a:pt x="9491" y="3109"/>
                    </a:lnTo>
                    <a:lnTo>
                      <a:pt x="9491" y="3109"/>
                    </a:lnTo>
                    <a:lnTo>
                      <a:pt x="8621" y="2321"/>
                    </a:lnTo>
                    <a:lnTo>
                      <a:pt x="7751" y="1534"/>
                    </a:lnTo>
                    <a:lnTo>
                      <a:pt x="7751" y="1534"/>
                    </a:lnTo>
                    <a:lnTo>
                      <a:pt x="6880" y="788"/>
                    </a:lnTo>
                    <a:lnTo>
                      <a:pt x="6424" y="373"/>
                    </a:lnTo>
                    <a:lnTo>
                      <a:pt x="58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6594450" y="2132750"/>
                <a:ext cx="190650" cy="161650"/>
              </a:xfrm>
              <a:custGeom>
                <a:avLst/>
                <a:gdLst/>
                <a:ahLst/>
                <a:cxnLst/>
                <a:rect l="l" t="t" r="r" b="b"/>
                <a:pathLst>
                  <a:path w="7626" h="6466" extrusionOk="0">
                    <a:moveTo>
                      <a:pt x="5802" y="0"/>
                    </a:moveTo>
                    <a:lnTo>
                      <a:pt x="5346" y="539"/>
                    </a:lnTo>
                    <a:lnTo>
                      <a:pt x="4849" y="1119"/>
                    </a:lnTo>
                    <a:lnTo>
                      <a:pt x="4186" y="1782"/>
                    </a:lnTo>
                    <a:lnTo>
                      <a:pt x="3772" y="2114"/>
                    </a:lnTo>
                    <a:lnTo>
                      <a:pt x="3316" y="2445"/>
                    </a:lnTo>
                    <a:lnTo>
                      <a:pt x="2860" y="2777"/>
                    </a:lnTo>
                    <a:lnTo>
                      <a:pt x="2363" y="3067"/>
                    </a:lnTo>
                    <a:lnTo>
                      <a:pt x="1782" y="3357"/>
                    </a:lnTo>
                    <a:lnTo>
                      <a:pt x="1202" y="3606"/>
                    </a:lnTo>
                    <a:lnTo>
                      <a:pt x="622" y="3771"/>
                    </a:lnTo>
                    <a:lnTo>
                      <a:pt x="0" y="3896"/>
                    </a:lnTo>
                    <a:lnTo>
                      <a:pt x="498" y="4103"/>
                    </a:lnTo>
                    <a:lnTo>
                      <a:pt x="995" y="4393"/>
                    </a:lnTo>
                    <a:lnTo>
                      <a:pt x="1492" y="4642"/>
                    </a:lnTo>
                    <a:lnTo>
                      <a:pt x="1948" y="4973"/>
                    </a:lnTo>
                    <a:lnTo>
                      <a:pt x="2404" y="5305"/>
                    </a:lnTo>
                    <a:lnTo>
                      <a:pt x="2818" y="5678"/>
                    </a:lnTo>
                    <a:lnTo>
                      <a:pt x="3233" y="6051"/>
                    </a:lnTo>
                    <a:lnTo>
                      <a:pt x="3606" y="6465"/>
                    </a:lnTo>
                    <a:lnTo>
                      <a:pt x="4186" y="6009"/>
                    </a:lnTo>
                    <a:lnTo>
                      <a:pt x="4766" y="5471"/>
                    </a:lnTo>
                    <a:lnTo>
                      <a:pt x="5429" y="4766"/>
                    </a:lnTo>
                    <a:lnTo>
                      <a:pt x="6175" y="3937"/>
                    </a:lnTo>
                    <a:lnTo>
                      <a:pt x="6507" y="3481"/>
                    </a:lnTo>
                    <a:lnTo>
                      <a:pt x="6797" y="2984"/>
                    </a:lnTo>
                    <a:lnTo>
                      <a:pt x="7087" y="2528"/>
                    </a:lnTo>
                    <a:lnTo>
                      <a:pt x="7336" y="2031"/>
                    </a:lnTo>
                    <a:lnTo>
                      <a:pt x="7501" y="1533"/>
                    </a:lnTo>
                    <a:lnTo>
                      <a:pt x="7626" y="995"/>
                    </a:lnTo>
                    <a:lnTo>
                      <a:pt x="7584" y="829"/>
                    </a:lnTo>
                    <a:lnTo>
                      <a:pt x="7460" y="705"/>
                    </a:lnTo>
                    <a:lnTo>
                      <a:pt x="7336" y="539"/>
                    </a:lnTo>
                    <a:lnTo>
                      <a:pt x="7211" y="456"/>
                    </a:lnTo>
                    <a:lnTo>
                      <a:pt x="6921" y="249"/>
                    </a:lnTo>
                    <a:lnTo>
                      <a:pt x="6590" y="166"/>
                    </a:lnTo>
                    <a:lnTo>
                      <a:pt x="6300" y="83"/>
                    </a:lnTo>
                    <a:lnTo>
                      <a:pt x="6051" y="42"/>
                    </a:lnTo>
                    <a:lnTo>
                      <a:pt x="5802"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6508450" y="2435275"/>
                <a:ext cx="88100" cy="1372825"/>
              </a:xfrm>
              <a:custGeom>
                <a:avLst/>
                <a:gdLst/>
                <a:ahLst/>
                <a:cxnLst/>
                <a:rect l="l" t="t" r="r" b="b"/>
                <a:pathLst>
                  <a:path w="3524" h="54913" extrusionOk="0">
                    <a:moveTo>
                      <a:pt x="1119" y="0"/>
                    </a:moveTo>
                    <a:lnTo>
                      <a:pt x="1037" y="42"/>
                    </a:lnTo>
                    <a:lnTo>
                      <a:pt x="995" y="83"/>
                    </a:lnTo>
                    <a:lnTo>
                      <a:pt x="954" y="166"/>
                    </a:lnTo>
                    <a:lnTo>
                      <a:pt x="829" y="1492"/>
                    </a:lnTo>
                    <a:lnTo>
                      <a:pt x="705" y="3026"/>
                    </a:lnTo>
                    <a:lnTo>
                      <a:pt x="539" y="5057"/>
                    </a:lnTo>
                    <a:lnTo>
                      <a:pt x="373" y="7543"/>
                    </a:lnTo>
                    <a:lnTo>
                      <a:pt x="208" y="10486"/>
                    </a:lnTo>
                    <a:lnTo>
                      <a:pt x="83" y="13801"/>
                    </a:lnTo>
                    <a:lnTo>
                      <a:pt x="0" y="17489"/>
                    </a:lnTo>
                    <a:lnTo>
                      <a:pt x="0" y="21509"/>
                    </a:lnTo>
                    <a:lnTo>
                      <a:pt x="42" y="25778"/>
                    </a:lnTo>
                    <a:lnTo>
                      <a:pt x="125" y="27975"/>
                    </a:lnTo>
                    <a:lnTo>
                      <a:pt x="208" y="30254"/>
                    </a:lnTo>
                    <a:lnTo>
                      <a:pt x="332" y="32575"/>
                    </a:lnTo>
                    <a:lnTo>
                      <a:pt x="498" y="34937"/>
                    </a:lnTo>
                    <a:lnTo>
                      <a:pt x="705" y="37341"/>
                    </a:lnTo>
                    <a:lnTo>
                      <a:pt x="912" y="39786"/>
                    </a:lnTo>
                    <a:lnTo>
                      <a:pt x="1202" y="42231"/>
                    </a:lnTo>
                    <a:lnTo>
                      <a:pt x="1492" y="44718"/>
                    </a:lnTo>
                    <a:lnTo>
                      <a:pt x="1824" y="47204"/>
                    </a:lnTo>
                    <a:lnTo>
                      <a:pt x="2238" y="49732"/>
                    </a:lnTo>
                    <a:lnTo>
                      <a:pt x="2653" y="52260"/>
                    </a:lnTo>
                    <a:lnTo>
                      <a:pt x="3150" y="54747"/>
                    </a:lnTo>
                    <a:lnTo>
                      <a:pt x="3233" y="54871"/>
                    </a:lnTo>
                    <a:lnTo>
                      <a:pt x="3357" y="54912"/>
                    </a:lnTo>
                    <a:lnTo>
                      <a:pt x="3399" y="54912"/>
                    </a:lnTo>
                    <a:lnTo>
                      <a:pt x="3440" y="54871"/>
                    </a:lnTo>
                    <a:lnTo>
                      <a:pt x="3523" y="54830"/>
                    </a:lnTo>
                    <a:lnTo>
                      <a:pt x="3523" y="54747"/>
                    </a:lnTo>
                    <a:lnTo>
                      <a:pt x="3523" y="54664"/>
                    </a:lnTo>
                    <a:lnTo>
                      <a:pt x="3067" y="52177"/>
                    </a:lnTo>
                    <a:lnTo>
                      <a:pt x="2611" y="49649"/>
                    </a:lnTo>
                    <a:lnTo>
                      <a:pt x="2238" y="47163"/>
                    </a:lnTo>
                    <a:lnTo>
                      <a:pt x="1865" y="44676"/>
                    </a:lnTo>
                    <a:lnTo>
                      <a:pt x="1575" y="42189"/>
                    </a:lnTo>
                    <a:lnTo>
                      <a:pt x="1327" y="39744"/>
                    </a:lnTo>
                    <a:lnTo>
                      <a:pt x="1078" y="37299"/>
                    </a:lnTo>
                    <a:lnTo>
                      <a:pt x="912" y="34937"/>
                    </a:lnTo>
                    <a:lnTo>
                      <a:pt x="746" y="32575"/>
                    </a:lnTo>
                    <a:lnTo>
                      <a:pt x="622" y="30254"/>
                    </a:lnTo>
                    <a:lnTo>
                      <a:pt x="539" y="27975"/>
                    </a:lnTo>
                    <a:lnTo>
                      <a:pt x="456" y="25737"/>
                    </a:lnTo>
                    <a:lnTo>
                      <a:pt x="373" y="21509"/>
                    </a:lnTo>
                    <a:lnTo>
                      <a:pt x="415" y="17531"/>
                    </a:lnTo>
                    <a:lnTo>
                      <a:pt x="498" y="13842"/>
                    </a:lnTo>
                    <a:lnTo>
                      <a:pt x="622" y="10527"/>
                    </a:lnTo>
                    <a:lnTo>
                      <a:pt x="746" y="7585"/>
                    </a:lnTo>
                    <a:lnTo>
                      <a:pt x="912" y="5057"/>
                    </a:lnTo>
                    <a:lnTo>
                      <a:pt x="1078" y="3067"/>
                    </a:lnTo>
                    <a:lnTo>
                      <a:pt x="1202" y="1534"/>
                    </a:lnTo>
                    <a:lnTo>
                      <a:pt x="1368" y="208"/>
                    </a:lnTo>
                    <a:lnTo>
                      <a:pt x="1368" y="125"/>
                    </a:lnTo>
                    <a:lnTo>
                      <a:pt x="1327" y="83"/>
                    </a:lnTo>
                    <a:lnTo>
                      <a:pt x="124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6571650" y="2502625"/>
                <a:ext cx="198950" cy="107775"/>
              </a:xfrm>
              <a:custGeom>
                <a:avLst/>
                <a:gdLst/>
                <a:ahLst/>
                <a:cxnLst/>
                <a:rect l="l" t="t" r="r" b="b"/>
                <a:pathLst>
                  <a:path w="7958" h="4311" extrusionOk="0">
                    <a:moveTo>
                      <a:pt x="1327" y="0"/>
                    </a:moveTo>
                    <a:lnTo>
                      <a:pt x="1161" y="42"/>
                    </a:lnTo>
                    <a:lnTo>
                      <a:pt x="995" y="83"/>
                    </a:lnTo>
                    <a:lnTo>
                      <a:pt x="871" y="166"/>
                    </a:lnTo>
                    <a:lnTo>
                      <a:pt x="705" y="249"/>
                    </a:lnTo>
                    <a:lnTo>
                      <a:pt x="622" y="373"/>
                    </a:lnTo>
                    <a:lnTo>
                      <a:pt x="498" y="498"/>
                    </a:lnTo>
                    <a:lnTo>
                      <a:pt x="456" y="663"/>
                    </a:lnTo>
                    <a:lnTo>
                      <a:pt x="415" y="788"/>
                    </a:lnTo>
                    <a:lnTo>
                      <a:pt x="1" y="3523"/>
                    </a:lnTo>
                    <a:lnTo>
                      <a:pt x="1" y="3647"/>
                    </a:lnTo>
                    <a:lnTo>
                      <a:pt x="1" y="3813"/>
                    </a:lnTo>
                    <a:lnTo>
                      <a:pt x="42" y="3937"/>
                    </a:lnTo>
                    <a:lnTo>
                      <a:pt x="125" y="4020"/>
                    </a:lnTo>
                    <a:lnTo>
                      <a:pt x="208" y="4145"/>
                    </a:lnTo>
                    <a:lnTo>
                      <a:pt x="291" y="4227"/>
                    </a:lnTo>
                    <a:lnTo>
                      <a:pt x="415" y="4269"/>
                    </a:lnTo>
                    <a:lnTo>
                      <a:pt x="539" y="4310"/>
                    </a:lnTo>
                    <a:lnTo>
                      <a:pt x="6797" y="4310"/>
                    </a:lnTo>
                    <a:lnTo>
                      <a:pt x="6963" y="4269"/>
                    </a:lnTo>
                    <a:lnTo>
                      <a:pt x="7087" y="4186"/>
                    </a:lnTo>
                    <a:lnTo>
                      <a:pt x="7212" y="4062"/>
                    </a:lnTo>
                    <a:lnTo>
                      <a:pt x="7336" y="3979"/>
                    </a:lnTo>
                    <a:lnTo>
                      <a:pt x="7419" y="3813"/>
                    </a:lnTo>
                    <a:lnTo>
                      <a:pt x="7502" y="3689"/>
                    </a:lnTo>
                    <a:lnTo>
                      <a:pt x="7543" y="3523"/>
                    </a:lnTo>
                    <a:lnTo>
                      <a:pt x="7916" y="788"/>
                    </a:lnTo>
                    <a:lnTo>
                      <a:pt x="7958" y="705"/>
                    </a:lnTo>
                    <a:lnTo>
                      <a:pt x="7916" y="539"/>
                    </a:lnTo>
                    <a:lnTo>
                      <a:pt x="7875" y="415"/>
                    </a:lnTo>
                    <a:lnTo>
                      <a:pt x="7833" y="290"/>
                    </a:lnTo>
                    <a:lnTo>
                      <a:pt x="7750" y="207"/>
                    </a:lnTo>
                    <a:lnTo>
                      <a:pt x="7626" y="125"/>
                    </a:lnTo>
                    <a:lnTo>
                      <a:pt x="7502" y="83"/>
                    </a:lnTo>
                    <a:lnTo>
                      <a:pt x="7377" y="42"/>
                    </a:lnTo>
                    <a:lnTo>
                      <a:pt x="72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6663850" y="2468425"/>
                <a:ext cx="33200" cy="50800"/>
              </a:xfrm>
              <a:custGeom>
                <a:avLst/>
                <a:gdLst/>
                <a:ahLst/>
                <a:cxnLst/>
                <a:rect l="l" t="t" r="r" b="b"/>
                <a:pathLst>
                  <a:path w="1328" h="2032" extrusionOk="0">
                    <a:moveTo>
                      <a:pt x="498" y="1"/>
                    </a:moveTo>
                    <a:lnTo>
                      <a:pt x="415" y="42"/>
                    </a:lnTo>
                    <a:lnTo>
                      <a:pt x="333" y="84"/>
                    </a:lnTo>
                    <a:lnTo>
                      <a:pt x="291" y="125"/>
                    </a:lnTo>
                    <a:lnTo>
                      <a:pt x="250" y="208"/>
                    </a:lnTo>
                    <a:lnTo>
                      <a:pt x="1" y="1824"/>
                    </a:lnTo>
                    <a:lnTo>
                      <a:pt x="1" y="1866"/>
                    </a:lnTo>
                    <a:lnTo>
                      <a:pt x="42" y="1948"/>
                    </a:lnTo>
                    <a:lnTo>
                      <a:pt x="84" y="1990"/>
                    </a:lnTo>
                    <a:lnTo>
                      <a:pt x="125" y="2031"/>
                    </a:lnTo>
                    <a:lnTo>
                      <a:pt x="913" y="2031"/>
                    </a:lnTo>
                    <a:lnTo>
                      <a:pt x="996" y="1948"/>
                    </a:lnTo>
                    <a:lnTo>
                      <a:pt x="1037" y="1907"/>
                    </a:lnTo>
                    <a:lnTo>
                      <a:pt x="1078" y="1824"/>
                    </a:lnTo>
                    <a:lnTo>
                      <a:pt x="1327" y="208"/>
                    </a:lnTo>
                    <a:lnTo>
                      <a:pt x="1327" y="166"/>
                    </a:lnTo>
                    <a:lnTo>
                      <a:pt x="1286" y="125"/>
                    </a:lnTo>
                    <a:lnTo>
                      <a:pt x="1244" y="42"/>
                    </a:lnTo>
                    <a:lnTo>
                      <a:pt x="1203" y="42"/>
                    </a:lnTo>
                    <a:lnTo>
                      <a:pt x="112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6475300" y="2230125"/>
                <a:ext cx="88075" cy="39400"/>
              </a:xfrm>
              <a:custGeom>
                <a:avLst/>
                <a:gdLst/>
                <a:ahLst/>
                <a:cxnLst/>
                <a:rect l="l" t="t" r="r" b="b"/>
                <a:pathLst>
                  <a:path w="3523" h="1576" extrusionOk="0">
                    <a:moveTo>
                      <a:pt x="1865" y="1"/>
                    </a:moveTo>
                    <a:lnTo>
                      <a:pt x="0" y="747"/>
                    </a:lnTo>
                    <a:lnTo>
                      <a:pt x="290" y="954"/>
                    </a:lnTo>
                    <a:lnTo>
                      <a:pt x="622" y="1161"/>
                    </a:lnTo>
                    <a:lnTo>
                      <a:pt x="1036" y="1368"/>
                    </a:lnTo>
                    <a:lnTo>
                      <a:pt x="1285" y="1451"/>
                    </a:lnTo>
                    <a:lnTo>
                      <a:pt x="1575" y="1534"/>
                    </a:lnTo>
                    <a:lnTo>
                      <a:pt x="1865" y="1576"/>
                    </a:lnTo>
                    <a:lnTo>
                      <a:pt x="2487" y="1576"/>
                    </a:lnTo>
                    <a:lnTo>
                      <a:pt x="2818" y="1493"/>
                    </a:lnTo>
                    <a:lnTo>
                      <a:pt x="3150" y="1410"/>
                    </a:lnTo>
                    <a:lnTo>
                      <a:pt x="3523" y="1244"/>
                    </a:lnTo>
                    <a:lnTo>
                      <a:pt x="186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6475300" y="2230125"/>
                <a:ext cx="88075" cy="39400"/>
              </a:xfrm>
              <a:custGeom>
                <a:avLst/>
                <a:gdLst/>
                <a:ahLst/>
                <a:cxnLst/>
                <a:rect l="l" t="t" r="r" b="b"/>
                <a:pathLst>
                  <a:path w="3523" h="1576" fill="none" extrusionOk="0">
                    <a:moveTo>
                      <a:pt x="3523" y="1244"/>
                    </a:moveTo>
                    <a:lnTo>
                      <a:pt x="1865" y="1"/>
                    </a:lnTo>
                    <a:lnTo>
                      <a:pt x="0" y="747"/>
                    </a:lnTo>
                    <a:lnTo>
                      <a:pt x="0" y="747"/>
                    </a:lnTo>
                    <a:lnTo>
                      <a:pt x="290" y="954"/>
                    </a:lnTo>
                    <a:lnTo>
                      <a:pt x="622" y="1161"/>
                    </a:lnTo>
                    <a:lnTo>
                      <a:pt x="1036" y="1368"/>
                    </a:lnTo>
                    <a:lnTo>
                      <a:pt x="1285" y="1451"/>
                    </a:lnTo>
                    <a:lnTo>
                      <a:pt x="1575" y="1534"/>
                    </a:lnTo>
                    <a:lnTo>
                      <a:pt x="1865" y="1576"/>
                    </a:lnTo>
                    <a:lnTo>
                      <a:pt x="2155" y="1576"/>
                    </a:lnTo>
                    <a:lnTo>
                      <a:pt x="2487" y="1576"/>
                    </a:lnTo>
                    <a:lnTo>
                      <a:pt x="2818" y="1493"/>
                    </a:lnTo>
                    <a:lnTo>
                      <a:pt x="3150" y="1410"/>
                    </a:lnTo>
                    <a:lnTo>
                      <a:pt x="3523" y="12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6475300" y="2230125"/>
                <a:ext cx="88075" cy="39400"/>
              </a:xfrm>
              <a:custGeom>
                <a:avLst/>
                <a:gdLst/>
                <a:ahLst/>
                <a:cxnLst/>
                <a:rect l="l" t="t" r="r" b="b"/>
                <a:pathLst>
                  <a:path w="3523" h="1576" extrusionOk="0">
                    <a:moveTo>
                      <a:pt x="1865" y="1"/>
                    </a:moveTo>
                    <a:lnTo>
                      <a:pt x="0" y="747"/>
                    </a:lnTo>
                    <a:lnTo>
                      <a:pt x="166" y="871"/>
                    </a:lnTo>
                    <a:lnTo>
                      <a:pt x="622" y="1161"/>
                    </a:lnTo>
                    <a:lnTo>
                      <a:pt x="912" y="1327"/>
                    </a:lnTo>
                    <a:lnTo>
                      <a:pt x="1285" y="1451"/>
                    </a:lnTo>
                    <a:lnTo>
                      <a:pt x="1699" y="1534"/>
                    </a:lnTo>
                    <a:lnTo>
                      <a:pt x="2155" y="1576"/>
                    </a:lnTo>
                    <a:lnTo>
                      <a:pt x="2445" y="1576"/>
                    </a:lnTo>
                    <a:lnTo>
                      <a:pt x="2818" y="1493"/>
                    </a:lnTo>
                    <a:lnTo>
                      <a:pt x="3150" y="1410"/>
                    </a:lnTo>
                    <a:lnTo>
                      <a:pt x="3523" y="1244"/>
                    </a:lnTo>
                    <a:lnTo>
                      <a:pt x="1865" y="1"/>
                    </a:lnTo>
                    <a:close/>
                  </a:path>
                </a:pathLst>
              </a:custGeom>
              <a:solidFill>
                <a:srgbClr val="658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6475300" y="2230125"/>
                <a:ext cx="88075" cy="39400"/>
              </a:xfrm>
              <a:custGeom>
                <a:avLst/>
                <a:gdLst/>
                <a:ahLst/>
                <a:cxnLst/>
                <a:rect l="l" t="t" r="r" b="b"/>
                <a:pathLst>
                  <a:path w="3523" h="1576" fill="none" extrusionOk="0">
                    <a:moveTo>
                      <a:pt x="1865" y="1"/>
                    </a:moveTo>
                    <a:lnTo>
                      <a:pt x="0" y="747"/>
                    </a:lnTo>
                    <a:lnTo>
                      <a:pt x="0" y="747"/>
                    </a:lnTo>
                    <a:lnTo>
                      <a:pt x="166" y="871"/>
                    </a:lnTo>
                    <a:lnTo>
                      <a:pt x="622" y="1161"/>
                    </a:lnTo>
                    <a:lnTo>
                      <a:pt x="912" y="1327"/>
                    </a:lnTo>
                    <a:lnTo>
                      <a:pt x="1285" y="1451"/>
                    </a:lnTo>
                    <a:lnTo>
                      <a:pt x="1699" y="1534"/>
                    </a:lnTo>
                    <a:lnTo>
                      <a:pt x="2155" y="1576"/>
                    </a:lnTo>
                    <a:lnTo>
                      <a:pt x="2155" y="1576"/>
                    </a:lnTo>
                    <a:lnTo>
                      <a:pt x="2445" y="1576"/>
                    </a:lnTo>
                    <a:lnTo>
                      <a:pt x="2818" y="1493"/>
                    </a:lnTo>
                    <a:lnTo>
                      <a:pt x="3150" y="1410"/>
                    </a:lnTo>
                    <a:lnTo>
                      <a:pt x="3523" y="1244"/>
                    </a:lnTo>
                    <a:lnTo>
                      <a:pt x="18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6447325" y="2159675"/>
                <a:ext cx="103625" cy="122275"/>
              </a:xfrm>
              <a:custGeom>
                <a:avLst/>
                <a:gdLst/>
                <a:ahLst/>
                <a:cxnLst/>
                <a:rect l="l" t="t" r="r" b="b"/>
                <a:pathLst>
                  <a:path w="4145" h="4891" extrusionOk="0">
                    <a:moveTo>
                      <a:pt x="4145" y="1"/>
                    </a:moveTo>
                    <a:lnTo>
                      <a:pt x="3772" y="42"/>
                    </a:lnTo>
                    <a:lnTo>
                      <a:pt x="3357" y="125"/>
                    </a:lnTo>
                    <a:lnTo>
                      <a:pt x="2984" y="249"/>
                    </a:lnTo>
                    <a:lnTo>
                      <a:pt x="2611" y="456"/>
                    </a:lnTo>
                    <a:lnTo>
                      <a:pt x="2197" y="829"/>
                    </a:lnTo>
                    <a:lnTo>
                      <a:pt x="1824" y="1244"/>
                    </a:lnTo>
                    <a:lnTo>
                      <a:pt x="1492" y="1617"/>
                    </a:lnTo>
                    <a:lnTo>
                      <a:pt x="1202" y="2031"/>
                    </a:lnTo>
                    <a:lnTo>
                      <a:pt x="954" y="2404"/>
                    </a:lnTo>
                    <a:lnTo>
                      <a:pt x="746" y="2777"/>
                    </a:lnTo>
                    <a:lnTo>
                      <a:pt x="415" y="3440"/>
                    </a:lnTo>
                    <a:lnTo>
                      <a:pt x="208" y="4021"/>
                    </a:lnTo>
                    <a:lnTo>
                      <a:pt x="83" y="4476"/>
                    </a:lnTo>
                    <a:lnTo>
                      <a:pt x="0" y="4891"/>
                    </a:lnTo>
                    <a:lnTo>
                      <a:pt x="290" y="4642"/>
                    </a:lnTo>
                    <a:lnTo>
                      <a:pt x="1036" y="4062"/>
                    </a:lnTo>
                    <a:lnTo>
                      <a:pt x="2031" y="3358"/>
                    </a:lnTo>
                    <a:lnTo>
                      <a:pt x="2528" y="3067"/>
                    </a:lnTo>
                    <a:lnTo>
                      <a:pt x="2984" y="2819"/>
                    </a:lnTo>
                    <a:lnTo>
                      <a:pt x="3026" y="2363"/>
                    </a:lnTo>
                    <a:lnTo>
                      <a:pt x="3150" y="1907"/>
                    </a:lnTo>
                    <a:lnTo>
                      <a:pt x="3357" y="1451"/>
                    </a:lnTo>
                    <a:lnTo>
                      <a:pt x="3564" y="995"/>
                    </a:lnTo>
                    <a:lnTo>
                      <a:pt x="3979" y="291"/>
                    </a:lnTo>
                    <a:lnTo>
                      <a:pt x="414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7150825" y="4481525"/>
                <a:ext cx="231050" cy="203100"/>
              </a:xfrm>
              <a:custGeom>
                <a:avLst/>
                <a:gdLst/>
                <a:ahLst/>
                <a:cxnLst/>
                <a:rect l="l" t="t" r="r" b="b"/>
                <a:pathLst>
                  <a:path w="9242" h="8124" extrusionOk="0">
                    <a:moveTo>
                      <a:pt x="7004" y="0"/>
                    </a:moveTo>
                    <a:lnTo>
                      <a:pt x="6921" y="42"/>
                    </a:lnTo>
                    <a:lnTo>
                      <a:pt x="6838" y="125"/>
                    </a:lnTo>
                    <a:lnTo>
                      <a:pt x="6631" y="373"/>
                    </a:lnTo>
                    <a:lnTo>
                      <a:pt x="6341" y="664"/>
                    </a:lnTo>
                    <a:lnTo>
                      <a:pt x="5761" y="1161"/>
                    </a:lnTo>
                    <a:lnTo>
                      <a:pt x="5056" y="1658"/>
                    </a:lnTo>
                    <a:lnTo>
                      <a:pt x="4352" y="2073"/>
                    </a:lnTo>
                    <a:lnTo>
                      <a:pt x="3647" y="2487"/>
                    </a:lnTo>
                    <a:lnTo>
                      <a:pt x="2984" y="2777"/>
                    </a:lnTo>
                    <a:lnTo>
                      <a:pt x="2114" y="3192"/>
                    </a:lnTo>
                    <a:lnTo>
                      <a:pt x="1989" y="3274"/>
                    </a:lnTo>
                    <a:lnTo>
                      <a:pt x="1907" y="3440"/>
                    </a:lnTo>
                    <a:lnTo>
                      <a:pt x="1907" y="3730"/>
                    </a:lnTo>
                    <a:lnTo>
                      <a:pt x="1824" y="4020"/>
                    </a:lnTo>
                    <a:lnTo>
                      <a:pt x="1699" y="4269"/>
                    </a:lnTo>
                    <a:lnTo>
                      <a:pt x="1575" y="4559"/>
                    </a:lnTo>
                    <a:lnTo>
                      <a:pt x="1285" y="5057"/>
                    </a:lnTo>
                    <a:lnTo>
                      <a:pt x="953" y="5512"/>
                    </a:lnTo>
                    <a:lnTo>
                      <a:pt x="580" y="5885"/>
                    </a:lnTo>
                    <a:lnTo>
                      <a:pt x="290" y="6175"/>
                    </a:lnTo>
                    <a:lnTo>
                      <a:pt x="0" y="6466"/>
                    </a:lnTo>
                    <a:lnTo>
                      <a:pt x="125" y="6921"/>
                    </a:lnTo>
                    <a:lnTo>
                      <a:pt x="249" y="7336"/>
                    </a:lnTo>
                    <a:lnTo>
                      <a:pt x="498" y="7750"/>
                    </a:lnTo>
                    <a:lnTo>
                      <a:pt x="746" y="8123"/>
                    </a:lnTo>
                    <a:lnTo>
                      <a:pt x="7294" y="3647"/>
                    </a:lnTo>
                    <a:lnTo>
                      <a:pt x="7543" y="2819"/>
                    </a:lnTo>
                    <a:lnTo>
                      <a:pt x="8164" y="3067"/>
                    </a:lnTo>
                    <a:lnTo>
                      <a:pt x="9242" y="2321"/>
                    </a:lnTo>
                    <a:lnTo>
                      <a:pt x="8703" y="1824"/>
                    </a:lnTo>
                    <a:lnTo>
                      <a:pt x="8206" y="1244"/>
                    </a:lnTo>
                    <a:lnTo>
                      <a:pt x="7750" y="705"/>
                    </a:lnTo>
                    <a:lnTo>
                      <a:pt x="7294" y="125"/>
                    </a:lnTo>
                    <a:lnTo>
                      <a:pt x="7211" y="42"/>
                    </a:lnTo>
                    <a:lnTo>
                      <a:pt x="712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4" name="Google Shape;1334;p54"/>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12</a:t>
            </a:r>
            <a:endParaRPr>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55"/>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Benchmarking sur les applis existantes</a:t>
            </a:r>
            <a:endParaRPr/>
          </a:p>
        </p:txBody>
      </p:sp>
      <p:sp>
        <p:nvSpPr>
          <p:cNvPr id="1340" name="Google Shape;1340;p55"/>
          <p:cNvSpPr/>
          <p:nvPr/>
        </p:nvSpPr>
        <p:spPr>
          <a:xfrm>
            <a:off x="709280" y="1530740"/>
            <a:ext cx="7725428" cy="1446634"/>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970050" y="1735149"/>
            <a:ext cx="1038371" cy="103855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3043899" y="1735156"/>
            <a:ext cx="1038371" cy="1038535"/>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5117727" y="1735156"/>
            <a:ext cx="1038371" cy="1038535"/>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7191400" y="1735307"/>
            <a:ext cx="1038379" cy="1038233"/>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txBox="1"/>
          <p:nvPr/>
        </p:nvSpPr>
        <p:spPr>
          <a:xfrm>
            <a:off x="579536" y="3240413"/>
            <a:ext cx="1763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Poppins"/>
                <a:ea typeface="Poppins"/>
                <a:cs typeface="Poppins"/>
                <a:sym typeface="Poppins"/>
              </a:rPr>
              <a:t>Coronalert</a:t>
            </a:r>
            <a:endParaRPr sz="2100">
              <a:solidFill>
                <a:schemeClr val="dk2"/>
              </a:solidFill>
              <a:latin typeface="Poppins"/>
              <a:ea typeface="Poppins"/>
              <a:cs typeface="Poppins"/>
              <a:sym typeface="Poppins"/>
            </a:endParaRPr>
          </a:p>
        </p:txBody>
      </p:sp>
      <p:grpSp>
        <p:nvGrpSpPr>
          <p:cNvPr id="1346" name="Google Shape;1346;p55"/>
          <p:cNvGrpSpPr/>
          <p:nvPr/>
        </p:nvGrpSpPr>
        <p:grpSpPr>
          <a:xfrm>
            <a:off x="5448960" y="2026273"/>
            <a:ext cx="375371" cy="455527"/>
            <a:chOff x="-26179575" y="2710600"/>
            <a:chExt cx="243400" cy="295375"/>
          </a:xfrm>
        </p:grpSpPr>
        <p:sp>
          <p:nvSpPr>
            <p:cNvPr id="1347" name="Google Shape;1347;p55"/>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5"/>
          <p:cNvGrpSpPr/>
          <p:nvPr/>
        </p:nvGrpSpPr>
        <p:grpSpPr>
          <a:xfrm>
            <a:off x="1306968" y="2059490"/>
            <a:ext cx="366553" cy="389363"/>
            <a:chOff x="-24330250" y="2340425"/>
            <a:chExt cx="278050" cy="295375"/>
          </a:xfrm>
        </p:grpSpPr>
        <p:sp>
          <p:nvSpPr>
            <p:cNvPr id="1351" name="Google Shape;1351;p55"/>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5"/>
          <p:cNvGrpSpPr/>
          <p:nvPr/>
        </p:nvGrpSpPr>
        <p:grpSpPr>
          <a:xfrm>
            <a:off x="3410260" y="2017594"/>
            <a:ext cx="306988" cy="473644"/>
            <a:chOff x="-23917525" y="1970225"/>
            <a:chExt cx="191425" cy="295400"/>
          </a:xfrm>
        </p:grpSpPr>
        <p:sp>
          <p:nvSpPr>
            <p:cNvPr id="1359" name="Google Shape;1359;p55"/>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55"/>
          <p:cNvGrpSpPr/>
          <p:nvPr/>
        </p:nvGrpSpPr>
        <p:grpSpPr>
          <a:xfrm>
            <a:off x="7527139" y="2071520"/>
            <a:ext cx="366852" cy="365924"/>
            <a:chOff x="-23229925" y="1970225"/>
            <a:chExt cx="296950" cy="296175"/>
          </a:xfrm>
        </p:grpSpPr>
        <p:sp>
          <p:nvSpPr>
            <p:cNvPr id="1363" name="Google Shape;1363;p55"/>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7" name="Google Shape;1367;p55"/>
          <p:cNvSpPr txBox="1"/>
          <p:nvPr/>
        </p:nvSpPr>
        <p:spPr>
          <a:xfrm>
            <a:off x="2681386" y="3240413"/>
            <a:ext cx="1763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Poppins"/>
                <a:ea typeface="Poppins"/>
                <a:cs typeface="Poppins"/>
                <a:sym typeface="Poppins"/>
              </a:rPr>
              <a:t>Anti Covid</a:t>
            </a:r>
            <a:endParaRPr sz="2100">
              <a:solidFill>
                <a:schemeClr val="dk2"/>
              </a:solidFill>
              <a:latin typeface="Poppins"/>
              <a:ea typeface="Poppins"/>
              <a:cs typeface="Poppins"/>
              <a:sym typeface="Poppins"/>
            </a:endParaRPr>
          </a:p>
        </p:txBody>
      </p:sp>
      <p:sp>
        <p:nvSpPr>
          <p:cNvPr id="1368" name="Google Shape;1368;p55"/>
          <p:cNvSpPr txBox="1"/>
          <p:nvPr/>
        </p:nvSpPr>
        <p:spPr>
          <a:xfrm>
            <a:off x="4754949" y="3240413"/>
            <a:ext cx="1763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Poppins"/>
                <a:ea typeface="Poppins"/>
                <a:cs typeface="Poppins"/>
                <a:sym typeface="Poppins"/>
              </a:rPr>
              <a:t>CovidCert</a:t>
            </a:r>
            <a:endParaRPr sz="2100">
              <a:solidFill>
                <a:schemeClr val="dk2"/>
              </a:solidFill>
              <a:latin typeface="Poppins"/>
              <a:ea typeface="Poppins"/>
              <a:cs typeface="Poppins"/>
              <a:sym typeface="Poppins"/>
            </a:endParaRPr>
          </a:p>
        </p:txBody>
      </p:sp>
      <p:sp>
        <p:nvSpPr>
          <p:cNvPr id="1369" name="Google Shape;1369;p55"/>
          <p:cNvSpPr txBox="1"/>
          <p:nvPr/>
        </p:nvSpPr>
        <p:spPr>
          <a:xfrm>
            <a:off x="6738598" y="3240425"/>
            <a:ext cx="2093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Poppins"/>
                <a:ea typeface="Poppins"/>
                <a:cs typeface="Poppins"/>
                <a:sym typeface="Poppins"/>
              </a:rPr>
              <a:t>Tawakkalna</a:t>
            </a:r>
            <a:endParaRPr sz="2100">
              <a:solidFill>
                <a:schemeClr val="dk2"/>
              </a:solidFill>
              <a:latin typeface="Poppins"/>
              <a:ea typeface="Poppins"/>
              <a:cs typeface="Poppins"/>
              <a:sym typeface="Poppins"/>
            </a:endParaRPr>
          </a:p>
        </p:txBody>
      </p:sp>
      <p:sp>
        <p:nvSpPr>
          <p:cNvPr id="1370" name="Google Shape;1370;p55"/>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13</a:t>
            </a:r>
            <a:endParaRPr>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56"/>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 1: Coronalert</a:t>
            </a:r>
            <a:endParaRPr/>
          </a:p>
        </p:txBody>
      </p:sp>
      <p:sp>
        <p:nvSpPr>
          <p:cNvPr id="1376" name="Google Shape;1376;p56"/>
          <p:cNvSpPr txBox="1"/>
          <p:nvPr/>
        </p:nvSpPr>
        <p:spPr>
          <a:xfrm>
            <a:off x="531600" y="1695350"/>
            <a:ext cx="3074700" cy="2955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b="1">
                <a:latin typeface="Nunito"/>
                <a:ea typeface="Nunito"/>
                <a:cs typeface="Nunito"/>
                <a:sym typeface="Nunito"/>
              </a:rPr>
              <a:t>Coronalert a été conçue pour aider à briser les chaînes d'infection : elle vous informe de votre éventuel contact avec une personne ensuite testée positive au Covid-19. L'application sert de complément numérique à la distanciation sociale, à l'hygiène et au port du masque. Elle utilise la technologie Bluetooth et les API de notification d'exposition Apple/Google. </a:t>
            </a:r>
            <a:endParaRPr sz="1500" b="1">
              <a:latin typeface="Nunito"/>
              <a:ea typeface="Nunito"/>
              <a:cs typeface="Nunito"/>
              <a:sym typeface="Nunito"/>
            </a:endParaRPr>
          </a:p>
        </p:txBody>
      </p:sp>
      <p:pic>
        <p:nvPicPr>
          <p:cNvPr id="1377" name="Google Shape;1377;p56"/>
          <p:cNvPicPr preferRelativeResize="0"/>
          <p:nvPr/>
        </p:nvPicPr>
        <p:blipFill rotWithShape="1">
          <a:blip r:embed="rId3">
            <a:alphaModFix/>
          </a:blip>
          <a:srcRect t="5209" b="15620"/>
          <a:stretch/>
        </p:blipFill>
        <p:spPr>
          <a:xfrm>
            <a:off x="3917400" y="1465475"/>
            <a:ext cx="1355400" cy="3289824"/>
          </a:xfrm>
          <a:prstGeom prst="rect">
            <a:avLst/>
          </a:prstGeom>
          <a:noFill/>
          <a:ln w="9525" cap="flat" cmpd="sng">
            <a:solidFill>
              <a:schemeClr val="dk2"/>
            </a:solidFill>
            <a:prstDash val="solid"/>
            <a:round/>
            <a:headEnd type="none" w="sm" len="sm"/>
            <a:tailEnd type="none" w="sm" len="sm"/>
          </a:ln>
        </p:spPr>
      </p:pic>
      <p:pic>
        <p:nvPicPr>
          <p:cNvPr id="1378" name="Google Shape;1378;p56"/>
          <p:cNvPicPr preferRelativeResize="0"/>
          <p:nvPr/>
        </p:nvPicPr>
        <p:blipFill rotWithShape="1">
          <a:blip r:embed="rId4">
            <a:alphaModFix/>
          </a:blip>
          <a:srcRect l="-14077" t="10155" b="13374"/>
          <a:stretch/>
        </p:blipFill>
        <p:spPr>
          <a:xfrm>
            <a:off x="5497650" y="1019800"/>
            <a:ext cx="1561724" cy="3864800"/>
          </a:xfrm>
          <a:prstGeom prst="rect">
            <a:avLst/>
          </a:prstGeom>
          <a:noFill/>
          <a:ln w="9525" cap="flat" cmpd="sng">
            <a:solidFill>
              <a:schemeClr val="dk2"/>
            </a:solidFill>
            <a:prstDash val="solid"/>
            <a:round/>
            <a:headEnd type="none" w="sm" len="sm"/>
            <a:tailEnd type="none" w="sm" len="sm"/>
          </a:ln>
        </p:spPr>
      </p:pic>
      <p:pic>
        <p:nvPicPr>
          <p:cNvPr id="1379" name="Google Shape;1379;p56"/>
          <p:cNvPicPr preferRelativeResize="0"/>
          <p:nvPr/>
        </p:nvPicPr>
        <p:blipFill rotWithShape="1">
          <a:blip r:embed="rId5">
            <a:alphaModFix/>
          </a:blip>
          <a:srcRect l="6733" t="7034" b="6332"/>
          <a:stretch/>
        </p:blipFill>
        <p:spPr>
          <a:xfrm>
            <a:off x="7284225" y="818625"/>
            <a:ext cx="1436725" cy="3347876"/>
          </a:xfrm>
          <a:prstGeom prst="rect">
            <a:avLst/>
          </a:prstGeom>
          <a:noFill/>
          <a:ln w="9525" cap="flat" cmpd="sng">
            <a:solidFill>
              <a:schemeClr val="dk2"/>
            </a:solidFill>
            <a:prstDash val="solid"/>
            <a:round/>
            <a:headEnd type="none" w="sm" len="sm"/>
            <a:tailEnd type="none" w="sm" len="sm"/>
          </a:ln>
        </p:spPr>
      </p:pic>
      <p:sp>
        <p:nvSpPr>
          <p:cNvPr id="1380" name="Google Shape;1380;p56"/>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14</a:t>
            </a:r>
            <a:endParaRPr>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57"/>
          <p:cNvSpPr txBox="1">
            <a:spLocks noGrp="1"/>
          </p:cNvSpPr>
          <p:nvPr>
            <p:ph type="title"/>
          </p:nvPr>
        </p:nvSpPr>
        <p:spPr>
          <a:xfrm>
            <a:off x="291688" y="38963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 2: Anti Covid</a:t>
            </a:r>
            <a:endParaRPr sz="2100" b="0"/>
          </a:p>
          <a:p>
            <a:pPr marL="0" lvl="0" indent="0" algn="ctr" rtl="0">
              <a:spcBef>
                <a:spcPts val="0"/>
              </a:spcBef>
              <a:spcAft>
                <a:spcPts val="0"/>
              </a:spcAft>
              <a:buNone/>
            </a:pPr>
            <a:endParaRPr/>
          </a:p>
        </p:txBody>
      </p:sp>
      <p:sp>
        <p:nvSpPr>
          <p:cNvPr id="1386" name="Google Shape;1386;p57"/>
          <p:cNvSpPr txBox="1"/>
          <p:nvPr/>
        </p:nvSpPr>
        <p:spPr>
          <a:xfrm>
            <a:off x="531600" y="1695350"/>
            <a:ext cx="2356200" cy="1800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b="1">
                <a:latin typeface="Nunito"/>
                <a:ea typeface="Nunito"/>
                <a:cs typeface="Nunito"/>
                <a:sym typeface="Nunito"/>
              </a:rPr>
              <a:t>Avec le carnet, vous pouvez ajouter vos certificats COVID-19 (vaccin et test) numériquement dans l'application, pour plus de simplicité.</a:t>
            </a:r>
            <a:endParaRPr sz="1500" b="1">
              <a:latin typeface="Nunito"/>
              <a:ea typeface="Nunito"/>
              <a:cs typeface="Nunito"/>
              <a:sym typeface="Nunito"/>
            </a:endParaRPr>
          </a:p>
        </p:txBody>
      </p:sp>
      <p:pic>
        <p:nvPicPr>
          <p:cNvPr id="1387" name="Google Shape;1387;p57"/>
          <p:cNvPicPr preferRelativeResize="0"/>
          <p:nvPr/>
        </p:nvPicPr>
        <p:blipFill>
          <a:blip r:embed="rId3">
            <a:alphaModFix/>
          </a:blip>
          <a:stretch>
            <a:fillRect/>
          </a:stretch>
        </p:blipFill>
        <p:spPr>
          <a:xfrm>
            <a:off x="2984125" y="962325"/>
            <a:ext cx="1782633" cy="3864800"/>
          </a:xfrm>
          <a:prstGeom prst="rect">
            <a:avLst/>
          </a:prstGeom>
          <a:noFill/>
          <a:ln w="9525" cap="flat" cmpd="sng">
            <a:solidFill>
              <a:schemeClr val="dk2"/>
            </a:solidFill>
            <a:prstDash val="solid"/>
            <a:round/>
            <a:headEnd type="none" w="sm" len="sm"/>
            <a:tailEnd type="none" w="sm" len="sm"/>
          </a:ln>
        </p:spPr>
      </p:pic>
      <p:pic>
        <p:nvPicPr>
          <p:cNvPr id="1388" name="Google Shape;1388;p57"/>
          <p:cNvPicPr preferRelativeResize="0"/>
          <p:nvPr/>
        </p:nvPicPr>
        <p:blipFill>
          <a:blip r:embed="rId4">
            <a:alphaModFix/>
          </a:blip>
          <a:stretch>
            <a:fillRect/>
          </a:stretch>
        </p:blipFill>
        <p:spPr>
          <a:xfrm>
            <a:off x="5121571" y="956543"/>
            <a:ext cx="1787975" cy="3876368"/>
          </a:xfrm>
          <a:prstGeom prst="rect">
            <a:avLst/>
          </a:prstGeom>
          <a:noFill/>
          <a:ln>
            <a:noFill/>
          </a:ln>
        </p:spPr>
      </p:pic>
      <p:pic>
        <p:nvPicPr>
          <p:cNvPr id="1389" name="Google Shape;1389;p57"/>
          <p:cNvPicPr preferRelativeResize="0"/>
          <p:nvPr/>
        </p:nvPicPr>
        <p:blipFill>
          <a:blip r:embed="rId5">
            <a:alphaModFix/>
          </a:blip>
          <a:stretch>
            <a:fillRect/>
          </a:stretch>
        </p:blipFill>
        <p:spPr>
          <a:xfrm>
            <a:off x="7192525" y="956575"/>
            <a:ext cx="1787975" cy="3876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58"/>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 3: CovidCert</a:t>
            </a:r>
            <a:endParaRPr/>
          </a:p>
        </p:txBody>
      </p:sp>
      <p:sp>
        <p:nvSpPr>
          <p:cNvPr id="1395" name="Google Shape;1395;p58"/>
          <p:cNvSpPr txBox="1"/>
          <p:nvPr/>
        </p:nvSpPr>
        <p:spPr>
          <a:xfrm>
            <a:off x="531600" y="1695350"/>
            <a:ext cx="3074700" cy="226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b="1">
                <a:solidFill>
                  <a:srgbClr val="B55B52"/>
                </a:solidFill>
                <a:latin typeface="Nunito"/>
                <a:ea typeface="Nunito"/>
                <a:cs typeface="Nunito"/>
                <a:sym typeface="Nunito"/>
              </a:rPr>
              <a:t>COVID Certificate</a:t>
            </a:r>
            <a:r>
              <a:rPr lang="en" sz="1500" b="1">
                <a:latin typeface="Nunito"/>
                <a:ea typeface="Nunito"/>
                <a:cs typeface="Nunito"/>
                <a:sym typeface="Nunito"/>
              </a:rPr>
              <a:t> est l'application officielle pour le stockage et la présentation des certificats COVID en Suisse. Elle a été développée par l’Office fédéral de l’informatique et de la télécommunication sur mandat de l’Office fédéral de la santé publique (OFSP).</a:t>
            </a:r>
            <a:endParaRPr sz="1500" b="1">
              <a:latin typeface="Nunito"/>
              <a:ea typeface="Nunito"/>
              <a:cs typeface="Nunito"/>
              <a:sym typeface="Nunito"/>
            </a:endParaRPr>
          </a:p>
        </p:txBody>
      </p:sp>
      <p:pic>
        <p:nvPicPr>
          <p:cNvPr id="1396" name="Google Shape;1396;p58"/>
          <p:cNvPicPr preferRelativeResize="0"/>
          <p:nvPr/>
        </p:nvPicPr>
        <p:blipFill>
          <a:blip r:embed="rId3">
            <a:alphaModFix/>
          </a:blip>
          <a:stretch>
            <a:fillRect/>
          </a:stretch>
        </p:blipFill>
        <p:spPr>
          <a:xfrm>
            <a:off x="4166525" y="1019799"/>
            <a:ext cx="1788700" cy="3877924"/>
          </a:xfrm>
          <a:prstGeom prst="rect">
            <a:avLst/>
          </a:prstGeom>
          <a:noFill/>
          <a:ln>
            <a:noFill/>
          </a:ln>
        </p:spPr>
      </p:pic>
      <p:pic>
        <p:nvPicPr>
          <p:cNvPr id="1397" name="Google Shape;1397;p58"/>
          <p:cNvPicPr preferRelativeResize="0"/>
          <p:nvPr/>
        </p:nvPicPr>
        <p:blipFill>
          <a:blip r:embed="rId4">
            <a:alphaModFix/>
          </a:blip>
          <a:stretch>
            <a:fillRect/>
          </a:stretch>
        </p:blipFill>
        <p:spPr>
          <a:xfrm>
            <a:off x="6282650" y="1039179"/>
            <a:ext cx="1788700" cy="3877920"/>
          </a:xfrm>
          <a:prstGeom prst="rect">
            <a:avLst/>
          </a:prstGeom>
          <a:noFill/>
          <a:ln>
            <a:noFill/>
          </a:ln>
        </p:spPr>
      </p:pic>
      <p:sp>
        <p:nvSpPr>
          <p:cNvPr id="1398" name="Google Shape;1398;p58"/>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16</a:t>
            </a:r>
            <a:endParaRPr>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59"/>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 4: Tawakkalna</a:t>
            </a:r>
            <a:endParaRPr/>
          </a:p>
        </p:txBody>
      </p:sp>
      <p:sp>
        <p:nvSpPr>
          <p:cNvPr id="1404" name="Google Shape;1404;p59"/>
          <p:cNvSpPr txBox="1"/>
          <p:nvPr/>
        </p:nvSpPr>
        <p:spPr>
          <a:xfrm>
            <a:off x="531600" y="1695350"/>
            <a:ext cx="3074700" cy="3201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b="1" u="sng">
                <a:solidFill>
                  <a:srgbClr val="B55B52"/>
                </a:solidFill>
                <a:latin typeface="Nunito"/>
                <a:ea typeface="Nunito"/>
                <a:cs typeface="Nunito"/>
                <a:sym typeface="Nunito"/>
              </a:rPr>
              <a:t>Tawakkalna</a:t>
            </a:r>
            <a:r>
              <a:rPr lang="en" sz="1500" b="1">
                <a:solidFill>
                  <a:srgbClr val="B55B52"/>
                </a:solidFill>
                <a:latin typeface="Nunito"/>
                <a:ea typeface="Nunito"/>
                <a:cs typeface="Nunito"/>
                <a:sym typeface="Nunito"/>
              </a:rPr>
              <a:t> </a:t>
            </a:r>
            <a:r>
              <a:rPr lang="en" sz="1500" b="1">
                <a:latin typeface="Nunito"/>
                <a:ea typeface="Nunito"/>
                <a:cs typeface="Nunito"/>
                <a:sym typeface="Nunito"/>
              </a:rPr>
              <a:t>(Covid-19 KSA) est l'application officielle de suivi des contacts saoudiens. approuvé par le ministère saoudien de la Santé pour prévenir la propagation du coronavirus et pour vérifier ou fournir la preuve du statut vaccinal d'un individu et montrant une infection actuelle, ou des antécédents d'infection., et a été développé par le Centre national d'information.</a:t>
            </a:r>
            <a:endParaRPr sz="1500" b="1">
              <a:latin typeface="Nunito"/>
              <a:ea typeface="Nunito"/>
              <a:cs typeface="Nunito"/>
              <a:sym typeface="Nunito"/>
            </a:endParaRPr>
          </a:p>
        </p:txBody>
      </p:sp>
      <p:pic>
        <p:nvPicPr>
          <p:cNvPr id="1405" name="Google Shape;1405;p59"/>
          <p:cNvPicPr preferRelativeResize="0"/>
          <p:nvPr/>
        </p:nvPicPr>
        <p:blipFill>
          <a:blip r:embed="rId3">
            <a:alphaModFix/>
          </a:blip>
          <a:stretch>
            <a:fillRect/>
          </a:stretch>
        </p:blipFill>
        <p:spPr>
          <a:xfrm>
            <a:off x="4362751" y="1019800"/>
            <a:ext cx="1782650" cy="3864800"/>
          </a:xfrm>
          <a:prstGeom prst="rect">
            <a:avLst/>
          </a:prstGeom>
          <a:noFill/>
          <a:ln>
            <a:noFill/>
          </a:ln>
        </p:spPr>
      </p:pic>
      <p:pic>
        <p:nvPicPr>
          <p:cNvPr id="1406" name="Google Shape;1406;p59"/>
          <p:cNvPicPr preferRelativeResize="0"/>
          <p:nvPr/>
        </p:nvPicPr>
        <p:blipFill>
          <a:blip r:embed="rId4">
            <a:alphaModFix/>
          </a:blip>
          <a:stretch>
            <a:fillRect/>
          </a:stretch>
        </p:blipFill>
        <p:spPr>
          <a:xfrm>
            <a:off x="6374175" y="1019800"/>
            <a:ext cx="1782650" cy="3864812"/>
          </a:xfrm>
          <a:prstGeom prst="rect">
            <a:avLst/>
          </a:prstGeom>
          <a:noFill/>
          <a:ln>
            <a:noFill/>
          </a:ln>
        </p:spPr>
      </p:pic>
      <p:sp>
        <p:nvSpPr>
          <p:cNvPr id="1407" name="Google Shape;1407;p59"/>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17</a:t>
            </a:r>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60"/>
          <p:cNvSpPr txBox="1">
            <a:spLocks noGrp="1"/>
          </p:cNvSpPr>
          <p:nvPr>
            <p:ph type="title"/>
          </p:nvPr>
        </p:nvSpPr>
        <p:spPr>
          <a:xfrm>
            <a:off x="606002" y="651273"/>
            <a:ext cx="1580100" cy="11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413" name="Google Shape;1413;p60"/>
          <p:cNvSpPr txBox="1">
            <a:spLocks noGrp="1"/>
          </p:cNvSpPr>
          <p:nvPr>
            <p:ph type="title" idx="2"/>
          </p:nvPr>
        </p:nvSpPr>
        <p:spPr>
          <a:xfrm>
            <a:off x="456600" y="1883025"/>
            <a:ext cx="4230300" cy="8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CONCEPTION</a:t>
            </a:r>
            <a:endParaRPr/>
          </a:p>
        </p:txBody>
      </p:sp>
      <p:sp>
        <p:nvSpPr>
          <p:cNvPr id="1414" name="Google Shape;1414;p60"/>
          <p:cNvSpPr txBox="1">
            <a:spLocks noGrp="1"/>
          </p:cNvSpPr>
          <p:nvPr>
            <p:ph type="subTitle" idx="1"/>
          </p:nvPr>
        </p:nvSpPr>
        <p:spPr>
          <a:xfrm>
            <a:off x="606000" y="2803675"/>
            <a:ext cx="3140700" cy="1413300"/>
          </a:xfrm>
          <a:prstGeom prst="rect">
            <a:avLst/>
          </a:prstGeom>
        </p:spPr>
        <p:txBody>
          <a:bodyPr spcFirstLastPara="1" wrap="square" lIns="91425" tIns="91425" rIns="91425" bIns="91425" anchor="t" anchorCtr="0">
            <a:noAutofit/>
          </a:bodyPr>
          <a:lstStyle/>
          <a:p>
            <a:pPr marL="38100" lvl="0" indent="0" algn="l" rtl="0">
              <a:spcBef>
                <a:spcPts val="0"/>
              </a:spcBef>
              <a:spcAft>
                <a:spcPts val="0"/>
              </a:spcAft>
              <a:buNone/>
            </a:pPr>
            <a:r>
              <a:rPr lang="en"/>
              <a:t>L’utilisation des diagrammes UML:</a:t>
            </a:r>
            <a:endParaRPr/>
          </a:p>
          <a:p>
            <a:pPr marL="457200" lvl="0" indent="-317500" algn="l" rtl="0">
              <a:spcBef>
                <a:spcPts val="0"/>
              </a:spcBef>
              <a:spcAft>
                <a:spcPts val="0"/>
              </a:spcAft>
              <a:buSzPts val="1400"/>
              <a:buChar char="-"/>
            </a:pPr>
            <a:r>
              <a:rPr lang="en"/>
              <a:t>Cas d’utilisation</a:t>
            </a:r>
            <a:endParaRPr/>
          </a:p>
          <a:p>
            <a:pPr marL="457200" lvl="0" indent="-317500" algn="l" rtl="0">
              <a:spcBef>
                <a:spcPts val="0"/>
              </a:spcBef>
              <a:spcAft>
                <a:spcPts val="0"/>
              </a:spcAft>
              <a:buSzPts val="1400"/>
              <a:buChar char="-"/>
            </a:pPr>
            <a:r>
              <a:rPr lang="en"/>
              <a:t>Séquences</a:t>
            </a:r>
            <a:endParaRPr/>
          </a:p>
          <a:p>
            <a:pPr marL="457200" lvl="0" indent="0" algn="l" rtl="0">
              <a:spcBef>
                <a:spcPts val="0"/>
              </a:spcBef>
              <a:spcAft>
                <a:spcPts val="0"/>
              </a:spcAft>
              <a:buNone/>
            </a:pPr>
            <a:endParaRPr/>
          </a:p>
          <a:p>
            <a:pPr marL="0" lvl="0" indent="0" algn="l" rtl="0">
              <a:spcBef>
                <a:spcPts val="0"/>
              </a:spcBef>
              <a:spcAft>
                <a:spcPts val="0"/>
              </a:spcAft>
              <a:buNone/>
            </a:pPr>
            <a:r>
              <a:rPr lang="en"/>
              <a:t>Conception du modèle de données</a:t>
            </a:r>
            <a:endParaRPr/>
          </a:p>
        </p:txBody>
      </p:sp>
      <p:grpSp>
        <p:nvGrpSpPr>
          <p:cNvPr id="1415" name="Google Shape;1415;p60"/>
          <p:cNvGrpSpPr/>
          <p:nvPr/>
        </p:nvGrpSpPr>
        <p:grpSpPr>
          <a:xfrm>
            <a:off x="4572000" y="831000"/>
            <a:ext cx="4028325" cy="3569225"/>
            <a:chOff x="3353550" y="1085550"/>
            <a:chExt cx="4028325" cy="3569225"/>
          </a:xfrm>
        </p:grpSpPr>
        <p:sp>
          <p:nvSpPr>
            <p:cNvPr id="1416" name="Google Shape;1416;p60"/>
            <p:cNvSpPr/>
            <p:nvPr/>
          </p:nvSpPr>
          <p:spPr>
            <a:xfrm>
              <a:off x="3353550" y="4419425"/>
              <a:ext cx="4028325" cy="235350"/>
            </a:xfrm>
            <a:custGeom>
              <a:avLst/>
              <a:gdLst/>
              <a:ahLst/>
              <a:cxnLst/>
              <a:rect l="l" t="t" r="r" b="b"/>
              <a:pathLst>
                <a:path w="161133" h="9414" extrusionOk="0">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rgbClr val="283737">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0"/>
            <p:cNvSpPr/>
            <p:nvPr/>
          </p:nvSpPr>
          <p:spPr>
            <a:xfrm>
              <a:off x="3699700" y="3751375"/>
              <a:ext cx="549875" cy="812650"/>
            </a:xfrm>
            <a:custGeom>
              <a:avLst/>
              <a:gdLst/>
              <a:ahLst/>
              <a:cxnLst/>
              <a:rect l="l" t="t" r="r" b="b"/>
              <a:pathLst>
                <a:path w="21995" h="32506" extrusionOk="0">
                  <a:moveTo>
                    <a:pt x="20432" y="1267"/>
                  </a:moveTo>
                  <a:lnTo>
                    <a:pt x="15240" y="30226"/>
                  </a:lnTo>
                  <a:lnTo>
                    <a:pt x="15156" y="30437"/>
                  </a:lnTo>
                  <a:lnTo>
                    <a:pt x="15071" y="30606"/>
                  </a:lnTo>
                  <a:lnTo>
                    <a:pt x="14945" y="30775"/>
                  </a:lnTo>
                  <a:lnTo>
                    <a:pt x="14818" y="30901"/>
                  </a:lnTo>
                  <a:lnTo>
                    <a:pt x="14649" y="31028"/>
                  </a:lnTo>
                  <a:lnTo>
                    <a:pt x="14480" y="31113"/>
                  </a:lnTo>
                  <a:lnTo>
                    <a:pt x="14269" y="31197"/>
                  </a:lnTo>
                  <a:lnTo>
                    <a:pt x="1774" y="31197"/>
                  </a:lnTo>
                  <a:lnTo>
                    <a:pt x="1647" y="31155"/>
                  </a:lnTo>
                  <a:lnTo>
                    <a:pt x="1520" y="31113"/>
                  </a:lnTo>
                  <a:lnTo>
                    <a:pt x="1394" y="31028"/>
                  </a:lnTo>
                  <a:lnTo>
                    <a:pt x="1351" y="30901"/>
                  </a:lnTo>
                  <a:lnTo>
                    <a:pt x="1267" y="30733"/>
                  </a:lnTo>
                  <a:lnTo>
                    <a:pt x="1267" y="30606"/>
                  </a:lnTo>
                  <a:lnTo>
                    <a:pt x="1267" y="30437"/>
                  </a:lnTo>
                  <a:lnTo>
                    <a:pt x="6544" y="1267"/>
                  </a:lnTo>
                  <a:close/>
                  <a:moveTo>
                    <a:pt x="5488" y="1"/>
                  </a:moveTo>
                  <a:lnTo>
                    <a:pt x="1" y="30226"/>
                  </a:lnTo>
                  <a:lnTo>
                    <a:pt x="1" y="30648"/>
                  </a:lnTo>
                  <a:lnTo>
                    <a:pt x="43" y="31070"/>
                  </a:lnTo>
                  <a:lnTo>
                    <a:pt x="212" y="31450"/>
                  </a:lnTo>
                  <a:lnTo>
                    <a:pt x="423" y="31830"/>
                  </a:lnTo>
                  <a:lnTo>
                    <a:pt x="718" y="32126"/>
                  </a:lnTo>
                  <a:lnTo>
                    <a:pt x="1098" y="32337"/>
                  </a:lnTo>
                  <a:lnTo>
                    <a:pt x="1478" y="32463"/>
                  </a:lnTo>
                  <a:lnTo>
                    <a:pt x="1900" y="32506"/>
                  </a:lnTo>
                  <a:lnTo>
                    <a:pt x="14058" y="32506"/>
                  </a:lnTo>
                  <a:lnTo>
                    <a:pt x="14522" y="32463"/>
                  </a:lnTo>
                  <a:lnTo>
                    <a:pt x="14902" y="32337"/>
                  </a:lnTo>
                  <a:lnTo>
                    <a:pt x="15282" y="32126"/>
                  </a:lnTo>
                  <a:lnTo>
                    <a:pt x="15662" y="31915"/>
                  </a:lnTo>
                  <a:lnTo>
                    <a:pt x="15958" y="31619"/>
                  </a:lnTo>
                  <a:lnTo>
                    <a:pt x="16211" y="31281"/>
                  </a:lnTo>
                  <a:lnTo>
                    <a:pt x="16380" y="30859"/>
                  </a:lnTo>
                  <a:lnTo>
                    <a:pt x="16506" y="30437"/>
                  </a:lnTo>
                  <a:lnTo>
                    <a:pt x="2199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0"/>
            <p:cNvSpPr/>
            <p:nvPr/>
          </p:nvSpPr>
          <p:spPr>
            <a:xfrm>
              <a:off x="3699700" y="3751375"/>
              <a:ext cx="549875" cy="812650"/>
            </a:xfrm>
            <a:custGeom>
              <a:avLst/>
              <a:gdLst/>
              <a:ahLst/>
              <a:cxnLst/>
              <a:rect l="l" t="t" r="r" b="b"/>
              <a:pathLst>
                <a:path w="21995" h="32506" fill="none" extrusionOk="0">
                  <a:moveTo>
                    <a:pt x="14058" y="32506"/>
                  </a:moveTo>
                  <a:lnTo>
                    <a:pt x="1900" y="32506"/>
                  </a:lnTo>
                  <a:lnTo>
                    <a:pt x="1900" y="32506"/>
                  </a:lnTo>
                  <a:lnTo>
                    <a:pt x="1478" y="32463"/>
                  </a:lnTo>
                  <a:lnTo>
                    <a:pt x="1098" y="32337"/>
                  </a:lnTo>
                  <a:lnTo>
                    <a:pt x="718" y="32126"/>
                  </a:lnTo>
                  <a:lnTo>
                    <a:pt x="423" y="31830"/>
                  </a:lnTo>
                  <a:lnTo>
                    <a:pt x="423" y="31830"/>
                  </a:lnTo>
                  <a:lnTo>
                    <a:pt x="212" y="31450"/>
                  </a:lnTo>
                  <a:lnTo>
                    <a:pt x="43" y="31070"/>
                  </a:lnTo>
                  <a:lnTo>
                    <a:pt x="1" y="30648"/>
                  </a:lnTo>
                  <a:lnTo>
                    <a:pt x="1" y="30226"/>
                  </a:lnTo>
                  <a:lnTo>
                    <a:pt x="5488" y="1"/>
                  </a:lnTo>
                  <a:lnTo>
                    <a:pt x="21994" y="1"/>
                  </a:lnTo>
                  <a:lnTo>
                    <a:pt x="16506" y="30437"/>
                  </a:lnTo>
                  <a:lnTo>
                    <a:pt x="16506" y="30437"/>
                  </a:lnTo>
                  <a:lnTo>
                    <a:pt x="16380" y="30859"/>
                  </a:lnTo>
                  <a:lnTo>
                    <a:pt x="16211" y="31281"/>
                  </a:lnTo>
                  <a:lnTo>
                    <a:pt x="15958" y="31619"/>
                  </a:lnTo>
                  <a:lnTo>
                    <a:pt x="15662" y="31915"/>
                  </a:lnTo>
                  <a:lnTo>
                    <a:pt x="15282" y="32126"/>
                  </a:lnTo>
                  <a:lnTo>
                    <a:pt x="14902" y="32337"/>
                  </a:lnTo>
                  <a:lnTo>
                    <a:pt x="14522" y="32463"/>
                  </a:lnTo>
                  <a:lnTo>
                    <a:pt x="14058" y="325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0"/>
            <p:cNvSpPr/>
            <p:nvPr/>
          </p:nvSpPr>
          <p:spPr>
            <a:xfrm>
              <a:off x="3731375" y="3783025"/>
              <a:ext cx="479150" cy="748275"/>
            </a:xfrm>
            <a:custGeom>
              <a:avLst/>
              <a:gdLst/>
              <a:ahLst/>
              <a:cxnLst/>
              <a:rect l="l" t="t" r="r" b="b"/>
              <a:pathLst>
                <a:path w="19166" h="29931" fill="none" extrusionOk="0">
                  <a:moveTo>
                    <a:pt x="5277" y="1"/>
                  </a:moveTo>
                  <a:lnTo>
                    <a:pt x="0" y="29171"/>
                  </a:lnTo>
                  <a:lnTo>
                    <a:pt x="0" y="29171"/>
                  </a:lnTo>
                  <a:lnTo>
                    <a:pt x="0" y="29340"/>
                  </a:lnTo>
                  <a:lnTo>
                    <a:pt x="0" y="29467"/>
                  </a:lnTo>
                  <a:lnTo>
                    <a:pt x="84" y="29635"/>
                  </a:lnTo>
                  <a:lnTo>
                    <a:pt x="127" y="29762"/>
                  </a:lnTo>
                  <a:lnTo>
                    <a:pt x="127" y="29762"/>
                  </a:lnTo>
                  <a:lnTo>
                    <a:pt x="253" y="29847"/>
                  </a:lnTo>
                  <a:lnTo>
                    <a:pt x="380" y="29889"/>
                  </a:lnTo>
                  <a:lnTo>
                    <a:pt x="507" y="29931"/>
                  </a:lnTo>
                  <a:lnTo>
                    <a:pt x="633" y="29931"/>
                  </a:lnTo>
                  <a:lnTo>
                    <a:pt x="12791" y="29931"/>
                  </a:lnTo>
                  <a:lnTo>
                    <a:pt x="12791" y="29931"/>
                  </a:lnTo>
                  <a:lnTo>
                    <a:pt x="13002" y="29931"/>
                  </a:lnTo>
                  <a:lnTo>
                    <a:pt x="13213" y="29847"/>
                  </a:lnTo>
                  <a:lnTo>
                    <a:pt x="13382" y="29762"/>
                  </a:lnTo>
                  <a:lnTo>
                    <a:pt x="13551" y="29635"/>
                  </a:lnTo>
                  <a:lnTo>
                    <a:pt x="13678" y="29509"/>
                  </a:lnTo>
                  <a:lnTo>
                    <a:pt x="13804" y="29340"/>
                  </a:lnTo>
                  <a:lnTo>
                    <a:pt x="13889" y="29171"/>
                  </a:lnTo>
                  <a:lnTo>
                    <a:pt x="13973" y="28960"/>
                  </a:lnTo>
                  <a:lnTo>
                    <a:pt x="19165" y="1"/>
                  </a:lnTo>
                  <a:lnTo>
                    <a:pt x="52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0"/>
            <p:cNvSpPr/>
            <p:nvPr/>
          </p:nvSpPr>
          <p:spPr>
            <a:xfrm>
              <a:off x="3731375" y="4467975"/>
              <a:ext cx="328225" cy="96050"/>
            </a:xfrm>
            <a:custGeom>
              <a:avLst/>
              <a:gdLst/>
              <a:ahLst/>
              <a:cxnLst/>
              <a:rect l="l" t="t" r="r" b="b"/>
              <a:pathLst>
                <a:path w="13129" h="3842" extrusionOk="0">
                  <a:moveTo>
                    <a:pt x="338" y="0"/>
                  </a:moveTo>
                  <a:lnTo>
                    <a:pt x="0" y="1773"/>
                  </a:lnTo>
                  <a:lnTo>
                    <a:pt x="0" y="1942"/>
                  </a:lnTo>
                  <a:lnTo>
                    <a:pt x="42" y="1773"/>
                  </a:lnTo>
                  <a:lnTo>
                    <a:pt x="338" y="0"/>
                  </a:lnTo>
                  <a:close/>
                  <a:moveTo>
                    <a:pt x="296" y="3799"/>
                  </a:moveTo>
                  <a:lnTo>
                    <a:pt x="591" y="3842"/>
                  </a:lnTo>
                  <a:lnTo>
                    <a:pt x="633" y="3842"/>
                  </a:lnTo>
                  <a:lnTo>
                    <a:pt x="296" y="3799"/>
                  </a:lnTo>
                  <a:close/>
                  <a:moveTo>
                    <a:pt x="13129" y="3799"/>
                  </a:moveTo>
                  <a:lnTo>
                    <a:pt x="12791" y="3842"/>
                  </a:lnTo>
                  <a:lnTo>
                    <a:pt x="12833" y="3842"/>
                  </a:lnTo>
                  <a:lnTo>
                    <a:pt x="13129" y="3799"/>
                  </a:ln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0"/>
            <p:cNvSpPr/>
            <p:nvPr/>
          </p:nvSpPr>
          <p:spPr>
            <a:xfrm>
              <a:off x="3738750" y="4555550"/>
              <a:ext cx="343025" cy="8475"/>
            </a:xfrm>
            <a:custGeom>
              <a:avLst/>
              <a:gdLst/>
              <a:ahLst/>
              <a:cxnLst/>
              <a:rect l="l" t="t" r="r" b="b"/>
              <a:pathLst>
                <a:path w="13721" h="339" fill="none" extrusionOk="0">
                  <a:moveTo>
                    <a:pt x="13720" y="1"/>
                  </a:moveTo>
                  <a:lnTo>
                    <a:pt x="13720" y="1"/>
                  </a:lnTo>
                  <a:lnTo>
                    <a:pt x="13467" y="128"/>
                  </a:lnTo>
                  <a:lnTo>
                    <a:pt x="13171" y="212"/>
                  </a:lnTo>
                  <a:lnTo>
                    <a:pt x="12834" y="296"/>
                  </a:lnTo>
                  <a:lnTo>
                    <a:pt x="12496" y="339"/>
                  </a:lnTo>
                  <a:lnTo>
                    <a:pt x="338" y="339"/>
                  </a:lnTo>
                  <a:lnTo>
                    <a:pt x="338" y="339"/>
                  </a:lnTo>
                  <a:lnTo>
                    <a:pt x="296" y="339"/>
                  </a:lnTo>
                  <a:lnTo>
                    <a:pt x="296" y="339"/>
                  </a:lnTo>
                  <a:lnTo>
                    <a:pt x="1" y="296"/>
                  </a:lnTo>
                  <a:lnTo>
                    <a:pt x="1" y="296"/>
                  </a:lnTo>
                  <a:lnTo>
                    <a:pt x="338" y="339"/>
                  </a:lnTo>
                  <a:lnTo>
                    <a:pt x="338" y="339"/>
                  </a:lnTo>
                  <a:lnTo>
                    <a:pt x="338" y="339"/>
                  </a:lnTo>
                  <a:lnTo>
                    <a:pt x="12538" y="339"/>
                  </a:lnTo>
                  <a:lnTo>
                    <a:pt x="12538" y="339"/>
                  </a:lnTo>
                  <a:lnTo>
                    <a:pt x="12834" y="296"/>
                  </a:lnTo>
                  <a:lnTo>
                    <a:pt x="13171" y="212"/>
                  </a:lnTo>
                  <a:lnTo>
                    <a:pt x="13467" y="128"/>
                  </a:lnTo>
                  <a:lnTo>
                    <a:pt x="13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0"/>
            <p:cNvSpPr/>
            <p:nvPr/>
          </p:nvSpPr>
          <p:spPr>
            <a:xfrm>
              <a:off x="3731375" y="4467975"/>
              <a:ext cx="8450" cy="51725"/>
            </a:xfrm>
            <a:custGeom>
              <a:avLst/>
              <a:gdLst/>
              <a:ahLst/>
              <a:cxnLst/>
              <a:rect l="l" t="t" r="r" b="b"/>
              <a:pathLst>
                <a:path w="338" h="2069" fill="none" extrusionOk="0">
                  <a:moveTo>
                    <a:pt x="338" y="0"/>
                  </a:moveTo>
                  <a:lnTo>
                    <a:pt x="338" y="0"/>
                  </a:lnTo>
                  <a:lnTo>
                    <a:pt x="338" y="0"/>
                  </a:lnTo>
                  <a:lnTo>
                    <a:pt x="0" y="1773"/>
                  </a:lnTo>
                  <a:lnTo>
                    <a:pt x="0" y="1773"/>
                  </a:lnTo>
                  <a:lnTo>
                    <a:pt x="0" y="1942"/>
                  </a:lnTo>
                  <a:lnTo>
                    <a:pt x="42" y="2069"/>
                  </a:lnTo>
                  <a:lnTo>
                    <a:pt x="42" y="2069"/>
                  </a:lnTo>
                  <a:lnTo>
                    <a:pt x="0" y="1942"/>
                  </a:lnTo>
                  <a:lnTo>
                    <a:pt x="42" y="1773"/>
                  </a:lnTo>
                  <a:lnTo>
                    <a:pt x="3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0"/>
            <p:cNvSpPr/>
            <p:nvPr/>
          </p:nvSpPr>
          <p:spPr>
            <a:xfrm>
              <a:off x="3699700" y="3800975"/>
              <a:ext cx="531925" cy="763050"/>
            </a:xfrm>
            <a:custGeom>
              <a:avLst/>
              <a:gdLst/>
              <a:ahLst/>
              <a:cxnLst/>
              <a:rect l="l" t="t" r="r" b="b"/>
              <a:pathLst>
                <a:path w="21277" h="30522" extrusionOk="0">
                  <a:moveTo>
                    <a:pt x="20306" y="1"/>
                  </a:moveTo>
                  <a:lnTo>
                    <a:pt x="18575" y="9499"/>
                  </a:lnTo>
                  <a:lnTo>
                    <a:pt x="17604" y="14944"/>
                  </a:lnTo>
                  <a:lnTo>
                    <a:pt x="20306" y="1"/>
                  </a:lnTo>
                  <a:close/>
                  <a:moveTo>
                    <a:pt x="21277" y="1816"/>
                  </a:moveTo>
                  <a:lnTo>
                    <a:pt x="18279" y="18533"/>
                  </a:lnTo>
                  <a:lnTo>
                    <a:pt x="18279" y="18575"/>
                  </a:lnTo>
                  <a:lnTo>
                    <a:pt x="21277" y="1900"/>
                  </a:lnTo>
                  <a:lnTo>
                    <a:pt x="21277" y="1816"/>
                  </a:lnTo>
                  <a:close/>
                  <a:moveTo>
                    <a:pt x="17604" y="22205"/>
                  </a:moveTo>
                  <a:lnTo>
                    <a:pt x="17224" y="24400"/>
                  </a:lnTo>
                  <a:lnTo>
                    <a:pt x="17604" y="22248"/>
                  </a:lnTo>
                  <a:lnTo>
                    <a:pt x="17604" y="22205"/>
                  </a:lnTo>
                  <a:close/>
                  <a:moveTo>
                    <a:pt x="17224" y="24400"/>
                  </a:moveTo>
                  <a:lnTo>
                    <a:pt x="15915" y="24443"/>
                  </a:lnTo>
                  <a:lnTo>
                    <a:pt x="15240" y="28242"/>
                  </a:lnTo>
                  <a:lnTo>
                    <a:pt x="15156" y="28453"/>
                  </a:lnTo>
                  <a:lnTo>
                    <a:pt x="15071" y="28622"/>
                  </a:lnTo>
                  <a:lnTo>
                    <a:pt x="14945" y="28791"/>
                  </a:lnTo>
                  <a:lnTo>
                    <a:pt x="14818" y="28917"/>
                  </a:lnTo>
                  <a:lnTo>
                    <a:pt x="14649" y="29044"/>
                  </a:lnTo>
                  <a:lnTo>
                    <a:pt x="14480" y="29129"/>
                  </a:lnTo>
                  <a:lnTo>
                    <a:pt x="14269" y="29213"/>
                  </a:lnTo>
                  <a:lnTo>
                    <a:pt x="14058" y="29255"/>
                  </a:lnTo>
                  <a:lnTo>
                    <a:pt x="1858" y="29255"/>
                  </a:lnTo>
                  <a:lnTo>
                    <a:pt x="1731" y="29213"/>
                  </a:lnTo>
                  <a:lnTo>
                    <a:pt x="1605" y="29171"/>
                  </a:lnTo>
                  <a:lnTo>
                    <a:pt x="1520" y="29129"/>
                  </a:lnTo>
                  <a:lnTo>
                    <a:pt x="1394" y="29044"/>
                  </a:lnTo>
                  <a:lnTo>
                    <a:pt x="1351" y="28917"/>
                  </a:lnTo>
                  <a:lnTo>
                    <a:pt x="1309" y="28749"/>
                  </a:lnTo>
                  <a:lnTo>
                    <a:pt x="1267" y="28622"/>
                  </a:lnTo>
                  <a:lnTo>
                    <a:pt x="1267" y="28453"/>
                  </a:lnTo>
                  <a:lnTo>
                    <a:pt x="1605" y="26680"/>
                  </a:lnTo>
                  <a:lnTo>
                    <a:pt x="1900" y="25118"/>
                  </a:lnTo>
                  <a:lnTo>
                    <a:pt x="592" y="25203"/>
                  </a:lnTo>
                  <a:lnTo>
                    <a:pt x="43" y="28242"/>
                  </a:lnTo>
                  <a:lnTo>
                    <a:pt x="1" y="28664"/>
                  </a:lnTo>
                  <a:lnTo>
                    <a:pt x="43" y="29086"/>
                  </a:lnTo>
                  <a:lnTo>
                    <a:pt x="212" y="29466"/>
                  </a:lnTo>
                  <a:lnTo>
                    <a:pt x="465" y="29846"/>
                  </a:lnTo>
                  <a:lnTo>
                    <a:pt x="676" y="30057"/>
                  </a:lnTo>
                  <a:lnTo>
                    <a:pt x="929" y="30268"/>
                  </a:lnTo>
                  <a:lnTo>
                    <a:pt x="1225" y="30395"/>
                  </a:lnTo>
                  <a:lnTo>
                    <a:pt x="1563" y="30479"/>
                  </a:lnTo>
                  <a:lnTo>
                    <a:pt x="1858" y="30522"/>
                  </a:lnTo>
                  <a:lnTo>
                    <a:pt x="14058" y="30522"/>
                  </a:lnTo>
                  <a:lnTo>
                    <a:pt x="14396" y="30479"/>
                  </a:lnTo>
                  <a:lnTo>
                    <a:pt x="14733" y="30395"/>
                  </a:lnTo>
                  <a:lnTo>
                    <a:pt x="15029" y="30311"/>
                  </a:lnTo>
                  <a:lnTo>
                    <a:pt x="15282" y="30184"/>
                  </a:lnTo>
                  <a:lnTo>
                    <a:pt x="15493" y="30015"/>
                  </a:lnTo>
                  <a:lnTo>
                    <a:pt x="15704" y="29846"/>
                  </a:lnTo>
                  <a:lnTo>
                    <a:pt x="15915" y="29677"/>
                  </a:lnTo>
                  <a:lnTo>
                    <a:pt x="16084" y="29466"/>
                  </a:lnTo>
                  <a:lnTo>
                    <a:pt x="16211" y="29213"/>
                  </a:lnTo>
                  <a:lnTo>
                    <a:pt x="16338" y="29002"/>
                  </a:lnTo>
                  <a:lnTo>
                    <a:pt x="16422" y="28749"/>
                  </a:lnTo>
                  <a:lnTo>
                    <a:pt x="16506" y="28453"/>
                  </a:lnTo>
                  <a:lnTo>
                    <a:pt x="17224" y="24400"/>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0"/>
            <p:cNvSpPr/>
            <p:nvPr/>
          </p:nvSpPr>
          <p:spPr>
            <a:xfrm>
              <a:off x="3699700" y="4356100"/>
              <a:ext cx="440125" cy="207925"/>
            </a:xfrm>
            <a:custGeom>
              <a:avLst/>
              <a:gdLst/>
              <a:ahLst/>
              <a:cxnLst/>
              <a:rect l="l" t="t" r="r" b="b"/>
              <a:pathLst>
                <a:path w="17605" h="8317" fill="none" extrusionOk="0">
                  <a:moveTo>
                    <a:pt x="17604" y="0"/>
                  </a:moveTo>
                  <a:lnTo>
                    <a:pt x="17224" y="2195"/>
                  </a:lnTo>
                  <a:lnTo>
                    <a:pt x="15915" y="2238"/>
                  </a:lnTo>
                  <a:lnTo>
                    <a:pt x="15240" y="6037"/>
                  </a:lnTo>
                  <a:lnTo>
                    <a:pt x="15240" y="6037"/>
                  </a:lnTo>
                  <a:lnTo>
                    <a:pt x="15156" y="6248"/>
                  </a:lnTo>
                  <a:lnTo>
                    <a:pt x="15071" y="6417"/>
                  </a:lnTo>
                  <a:lnTo>
                    <a:pt x="14945" y="6586"/>
                  </a:lnTo>
                  <a:lnTo>
                    <a:pt x="14818" y="6712"/>
                  </a:lnTo>
                  <a:lnTo>
                    <a:pt x="14649" y="6839"/>
                  </a:lnTo>
                  <a:lnTo>
                    <a:pt x="14480" y="6924"/>
                  </a:lnTo>
                  <a:lnTo>
                    <a:pt x="14269" y="7008"/>
                  </a:lnTo>
                  <a:lnTo>
                    <a:pt x="14058" y="7050"/>
                  </a:lnTo>
                  <a:lnTo>
                    <a:pt x="1900" y="7050"/>
                  </a:lnTo>
                  <a:lnTo>
                    <a:pt x="1900" y="7050"/>
                  </a:lnTo>
                  <a:lnTo>
                    <a:pt x="1858" y="7050"/>
                  </a:lnTo>
                  <a:lnTo>
                    <a:pt x="1858" y="7050"/>
                  </a:lnTo>
                  <a:lnTo>
                    <a:pt x="1731" y="7008"/>
                  </a:lnTo>
                  <a:lnTo>
                    <a:pt x="1605" y="6966"/>
                  </a:lnTo>
                  <a:lnTo>
                    <a:pt x="1520" y="6924"/>
                  </a:lnTo>
                  <a:lnTo>
                    <a:pt x="1394" y="6839"/>
                  </a:lnTo>
                  <a:lnTo>
                    <a:pt x="1394" y="6839"/>
                  </a:lnTo>
                  <a:lnTo>
                    <a:pt x="1351" y="6712"/>
                  </a:lnTo>
                  <a:lnTo>
                    <a:pt x="1309" y="6544"/>
                  </a:lnTo>
                  <a:lnTo>
                    <a:pt x="1309" y="6544"/>
                  </a:lnTo>
                  <a:lnTo>
                    <a:pt x="1267" y="6417"/>
                  </a:lnTo>
                  <a:lnTo>
                    <a:pt x="1267" y="6248"/>
                  </a:lnTo>
                  <a:lnTo>
                    <a:pt x="1605" y="4475"/>
                  </a:lnTo>
                  <a:lnTo>
                    <a:pt x="1900" y="2913"/>
                  </a:lnTo>
                  <a:lnTo>
                    <a:pt x="592" y="2998"/>
                  </a:lnTo>
                  <a:lnTo>
                    <a:pt x="43" y="6037"/>
                  </a:lnTo>
                  <a:lnTo>
                    <a:pt x="43" y="6037"/>
                  </a:lnTo>
                  <a:lnTo>
                    <a:pt x="1" y="6459"/>
                  </a:lnTo>
                  <a:lnTo>
                    <a:pt x="43" y="6881"/>
                  </a:lnTo>
                  <a:lnTo>
                    <a:pt x="212" y="7261"/>
                  </a:lnTo>
                  <a:lnTo>
                    <a:pt x="465" y="7641"/>
                  </a:lnTo>
                  <a:lnTo>
                    <a:pt x="465" y="7641"/>
                  </a:lnTo>
                  <a:lnTo>
                    <a:pt x="676" y="7852"/>
                  </a:lnTo>
                  <a:lnTo>
                    <a:pt x="929" y="8063"/>
                  </a:lnTo>
                  <a:lnTo>
                    <a:pt x="1225" y="8190"/>
                  </a:lnTo>
                  <a:lnTo>
                    <a:pt x="1563" y="8274"/>
                  </a:lnTo>
                  <a:lnTo>
                    <a:pt x="1563" y="8274"/>
                  </a:lnTo>
                  <a:lnTo>
                    <a:pt x="1858" y="8317"/>
                  </a:lnTo>
                  <a:lnTo>
                    <a:pt x="1858" y="8317"/>
                  </a:lnTo>
                  <a:lnTo>
                    <a:pt x="1900" y="8317"/>
                  </a:lnTo>
                  <a:lnTo>
                    <a:pt x="14058" y="8317"/>
                  </a:lnTo>
                  <a:lnTo>
                    <a:pt x="14058" y="8317"/>
                  </a:lnTo>
                  <a:lnTo>
                    <a:pt x="14396" y="8274"/>
                  </a:lnTo>
                  <a:lnTo>
                    <a:pt x="14733" y="8190"/>
                  </a:lnTo>
                  <a:lnTo>
                    <a:pt x="15029" y="8106"/>
                  </a:lnTo>
                  <a:lnTo>
                    <a:pt x="15282" y="7979"/>
                  </a:lnTo>
                  <a:lnTo>
                    <a:pt x="15282" y="7979"/>
                  </a:lnTo>
                  <a:lnTo>
                    <a:pt x="15493" y="7810"/>
                  </a:lnTo>
                  <a:lnTo>
                    <a:pt x="15704" y="7641"/>
                  </a:lnTo>
                  <a:lnTo>
                    <a:pt x="15915" y="7472"/>
                  </a:lnTo>
                  <a:lnTo>
                    <a:pt x="16084" y="7261"/>
                  </a:lnTo>
                  <a:lnTo>
                    <a:pt x="16211" y="7008"/>
                  </a:lnTo>
                  <a:lnTo>
                    <a:pt x="16338" y="6797"/>
                  </a:lnTo>
                  <a:lnTo>
                    <a:pt x="16422" y="6544"/>
                  </a:lnTo>
                  <a:lnTo>
                    <a:pt x="16506" y="6248"/>
                  </a:lnTo>
                  <a:lnTo>
                    <a:pt x="17224" y="2195"/>
                  </a:lnTo>
                  <a:lnTo>
                    <a:pt x="17604" y="43"/>
                  </a:lnTo>
                  <a:lnTo>
                    <a:pt x="17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0"/>
            <p:cNvSpPr/>
            <p:nvPr/>
          </p:nvSpPr>
          <p:spPr>
            <a:xfrm>
              <a:off x="4097575" y="4266400"/>
              <a:ext cx="26400" cy="145650"/>
            </a:xfrm>
            <a:custGeom>
              <a:avLst/>
              <a:gdLst/>
              <a:ahLst/>
              <a:cxnLst/>
              <a:rect l="l" t="t" r="r" b="b"/>
              <a:pathLst>
                <a:path w="1056" h="5826" fill="none" extrusionOk="0">
                  <a:moveTo>
                    <a:pt x="1056" y="0"/>
                  </a:moveTo>
                  <a:lnTo>
                    <a:pt x="0" y="5826"/>
                  </a:lnTo>
                  <a:lnTo>
                    <a:pt x="1056" y="0"/>
                  </a:lnTo>
                  <a:lnTo>
                    <a:pt x="105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0"/>
            <p:cNvSpPr/>
            <p:nvPr/>
          </p:nvSpPr>
          <p:spPr>
            <a:xfrm>
              <a:off x="4156675" y="3846350"/>
              <a:ext cx="74950" cy="419000"/>
            </a:xfrm>
            <a:custGeom>
              <a:avLst/>
              <a:gdLst/>
              <a:ahLst/>
              <a:cxnLst/>
              <a:rect l="l" t="t" r="r" b="b"/>
              <a:pathLst>
                <a:path w="2998" h="16760" fill="none" extrusionOk="0">
                  <a:moveTo>
                    <a:pt x="2998" y="1"/>
                  </a:moveTo>
                  <a:lnTo>
                    <a:pt x="0" y="16718"/>
                  </a:lnTo>
                  <a:lnTo>
                    <a:pt x="0" y="16760"/>
                  </a:lnTo>
                  <a:lnTo>
                    <a:pt x="2998" y="85"/>
                  </a:lnTo>
                  <a:lnTo>
                    <a:pt x="29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0"/>
            <p:cNvSpPr/>
            <p:nvPr/>
          </p:nvSpPr>
          <p:spPr>
            <a:xfrm>
              <a:off x="3751425" y="3800975"/>
              <a:ext cx="108725" cy="605800"/>
            </a:xfrm>
            <a:custGeom>
              <a:avLst/>
              <a:gdLst/>
              <a:ahLst/>
              <a:cxnLst/>
              <a:rect l="l" t="t" r="r" b="b"/>
              <a:pathLst>
                <a:path w="4349" h="24232" fill="none" extrusionOk="0">
                  <a:moveTo>
                    <a:pt x="4348" y="1"/>
                  </a:moveTo>
                  <a:lnTo>
                    <a:pt x="4348" y="1"/>
                  </a:lnTo>
                  <a:lnTo>
                    <a:pt x="0" y="24232"/>
                  </a:lnTo>
                  <a:lnTo>
                    <a:pt x="43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0"/>
            <p:cNvSpPr/>
            <p:nvPr/>
          </p:nvSpPr>
          <p:spPr>
            <a:xfrm>
              <a:off x="4139800" y="3800975"/>
              <a:ext cx="67550" cy="373625"/>
            </a:xfrm>
            <a:custGeom>
              <a:avLst/>
              <a:gdLst/>
              <a:ahLst/>
              <a:cxnLst/>
              <a:rect l="l" t="t" r="r" b="b"/>
              <a:pathLst>
                <a:path w="2702" h="14945" fill="none" extrusionOk="0">
                  <a:moveTo>
                    <a:pt x="2702" y="1"/>
                  </a:moveTo>
                  <a:lnTo>
                    <a:pt x="2702" y="1"/>
                  </a:lnTo>
                  <a:lnTo>
                    <a:pt x="971" y="9499"/>
                  </a:lnTo>
                  <a:lnTo>
                    <a:pt x="0" y="14944"/>
                  </a:lnTo>
                  <a:lnTo>
                    <a:pt x="0" y="14944"/>
                  </a:lnTo>
                  <a:lnTo>
                    <a:pt x="27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0"/>
            <p:cNvSpPr/>
            <p:nvPr/>
          </p:nvSpPr>
          <p:spPr>
            <a:xfrm>
              <a:off x="3747200" y="4406750"/>
              <a:ext cx="4250" cy="22200"/>
            </a:xfrm>
            <a:custGeom>
              <a:avLst/>
              <a:gdLst/>
              <a:ahLst/>
              <a:cxnLst/>
              <a:rect l="l" t="t" r="r" b="b"/>
              <a:pathLst>
                <a:path w="170" h="888" extrusionOk="0">
                  <a:moveTo>
                    <a:pt x="169" y="1"/>
                  </a:moveTo>
                  <a:lnTo>
                    <a:pt x="0" y="887"/>
                  </a:lnTo>
                  <a:lnTo>
                    <a:pt x="0" y="887"/>
                  </a:lnTo>
                  <a:lnTo>
                    <a:pt x="16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0"/>
            <p:cNvSpPr/>
            <p:nvPr/>
          </p:nvSpPr>
          <p:spPr>
            <a:xfrm>
              <a:off x="3747200" y="4406750"/>
              <a:ext cx="4250" cy="22200"/>
            </a:xfrm>
            <a:custGeom>
              <a:avLst/>
              <a:gdLst/>
              <a:ahLst/>
              <a:cxnLst/>
              <a:rect l="l" t="t" r="r" b="b"/>
              <a:pathLst>
                <a:path w="170" h="888" fill="none" extrusionOk="0">
                  <a:moveTo>
                    <a:pt x="169" y="1"/>
                  </a:moveTo>
                  <a:lnTo>
                    <a:pt x="0" y="887"/>
                  </a:lnTo>
                  <a:lnTo>
                    <a:pt x="0" y="887"/>
                  </a:lnTo>
                  <a:lnTo>
                    <a:pt x="1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0"/>
            <p:cNvSpPr/>
            <p:nvPr/>
          </p:nvSpPr>
          <p:spPr>
            <a:xfrm>
              <a:off x="3714475" y="3800975"/>
              <a:ext cx="517150" cy="630075"/>
            </a:xfrm>
            <a:custGeom>
              <a:avLst/>
              <a:gdLst/>
              <a:ahLst/>
              <a:cxnLst/>
              <a:rect l="l" t="t" r="r" b="b"/>
              <a:pathLst>
                <a:path w="20686" h="25203" extrusionOk="0">
                  <a:moveTo>
                    <a:pt x="19715" y="1"/>
                  </a:moveTo>
                  <a:lnTo>
                    <a:pt x="17013" y="14944"/>
                  </a:lnTo>
                  <a:lnTo>
                    <a:pt x="17688" y="18533"/>
                  </a:lnTo>
                  <a:lnTo>
                    <a:pt x="20686" y="1816"/>
                  </a:lnTo>
                  <a:lnTo>
                    <a:pt x="20686" y="1"/>
                  </a:lnTo>
                  <a:close/>
                  <a:moveTo>
                    <a:pt x="16380" y="18617"/>
                  </a:moveTo>
                  <a:lnTo>
                    <a:pt x="15324" y="24443"/>
                  </a:lnTo>
                  <a:lnTo>
                    <a:pt x="16633" y="24400"/>
                  </a:lnTo>
                  <a:lnTo>
                    <a:pt x="17013" y="22205"/>
                  </a:lnTo>
                  <a:lnTo>
                    <a:pt x="16380" y="18617"/>
                  </a:lnTo>
                  <a:close/>
                  <a:moveTo>
                    <a:pt x="4518" y="1"/>
                  </a:moveTo>
                  <a:lnTo>
                    <a:pt x="1" y="25203"/>
                  </a:lnTo>
                  <a:lnTo>
                    <a:pt x="1" y="25203"/>
                  </a:lnTo>
                  <a:lnTo>
                    <a:pt x="1309" y="25118"/>
                  </a:lnTo>
                  <a:lnTo>
                    <a:pt x="1478" y="24232"/>
                  </a:lnTo>
                  <a:lnTo>
                    <a:pt x="5826" y="1"/>
                  </a:lnTo>
                  <a:close/>
                </a:path>
              </a:pathLst>
            </a:custGeom>
            <a:solidFill>
              <a:srgbClr val="97AB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0"/>
            <p:cNvSpPr/>
            <p:nvPr/>
          </p:nvSpPr>
          <p:spPr>
            <a:xfrm>
              <a:off x="4097575" y="4266400"/>
              <a:ext cx="42250" cy="145650"/>
            </a:xfrm>
            <a:custGeom>
              <a:avLst/>
              <a:gdLst/>
              <a:ahLst/>
              <a:cxnLst/>
              <a:rect l="l" t="t" r="r" b="b"/>
              <a:pathLst>
                <a:path w="1690" h="5826" fill="none" extrusionOk="0">
                  <a:moveTo>
                    <a:pt x="1056" y="0"/>
                  </a:moveTo>
                  <a:lnTo>
                    <a:pt x="0" y="5826"/>
                  </a:lnTo>
                  <a:lnTo>
                    <a:pt x="1309" y="5783"/>
                  </a:lnTo>
                  <a:lnTo>
                    <a:pt x="1689" y="3588"/>
                  </a:lnTo>
                  <a:lnTo>
                    <a:pt x="105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0"/>
            <p:cNvSpPr/>
            <p:nvPr/>
          </p:nvSpPr>
          <p:spPr>
            <a:xfrm>
              <a:off x="3714475" y="3800975"/>
              <a:ext cx="145675" cy="630075"/>
            </a:xfrm>
            <a:custGeom>
              <a:avLst/>
              <a:gdLst/>
              <a:ahLst/>
              <a:cxnLst/>
              <a:rect l="l" t="t" r="r" b="b"/>
              <a:pathLst>
                <a:path w="5827" h="25203" fill="none" extrusionOk="0">
                  <a:moveTo>
                    <a:pt x="5826" y="1"/>
                  </a:moveTo>
                  <a:lnTo>
                    <a:pt x="4518" y="1"/>
                  </a:lnTo>
                  <a:lnTo>
                    <a:pt x="1" y="25203"/>
                  </a:lnTo>
                  <a:lnTo>
                    <a:pt x="1309" y="25118"/>
                  </a:lnTo>
                  <a:lnTo>
                    <a:pt x="1478" y="24232"/>
                  </a:lnTo>
                  <a:lnTo>
                    <a:pt x="58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0"/>
            <p:cNvSpPr/>
            <p:nvPr/>
          </p:nvSpPr>
          <p:spPr>
            <a:xfrm>
              <a:off x="4139800" y="3800975"/>
              <a:ext cx="91825" cy="463325"/>
            </a:xfrm>
            <a:custGeom>
              <a:avLst/>
              <a:gdLst/>
              <a:ahLst/>
              <a:cxnLst/>
              <a:rect l="l" t="t" r="r" b="b"/>
              <a:pathLst>
                <a:path w="3673" h="18533" fill="none" extrusionOk="0">
                  <a:moveTo>
                    <a:pt x="3673" y="1"/>
                  </a:moveTo>
                  <a:lnTo>
                    <a:pt x="2702" y="1"/>
                  </a:lnTo>
                  <a:lnTo>
                    <a:pt x="0" y="14944"/>
                  </a:lnTo>
                  <a:lnTo>
                    <a:pt x="675" y="18533"/>
                  </a:lnTo>
                  <a:lnTo>
                    <a:pt x="3673" y="1816"/>
                  </a:lnTo>
                  <a:lnTo>
                    <a:pt x="36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0"/>
            <p:cNvSpPr/>
            <p:nvPr/>
          </p:nvSpPr>
          <p:spPr>
            <a:xfrm>
              <a:off x="3680700" y="2965125"/>
              <a:ext cx="549875" cy="812650"/>
            </a:xfrm>
            <a:custGeom>
              <a:avLst/>
              <a:gdLst/>
              <a:ahLst/>
              <a:cxnLst/>
              <a:rect l="l" t="t" r="r" b="b"/>
              <a:pathLst>
                <a:path w="21995" h="32506" extrusionOk="0">
                  <a:moveTo>
                    <a:pt x="14100" y="1267"/>
                  </a:moveTo>
                  <a:lnTo>
                    <a:pt x="14311" y="1310"/>
                  </a:lnTo>
                  <a:lnTo>
                    <a:pt x="14480" y="1394"/>
                  </a:lnTo>
                  <a:lnTo>
                    <a:pt x="14691" y="1478"/>
                  </a:lnTo>
                  <a:lnTo>
                    <a:pt x="14860" y="1563"/>
                  </a:lnTo>
                  <a:lnTo>
                    <a:pt x="14987" y="1732"/>
                  </a:lnTo>
                  <a:lnTo>
                    <a:pt x="15114" y="1901"/>
                  </a:lnTo>
                  <a:lnTo>
                    <a:pt x="15198" y="2069"/>
                  </a:lnTo>
                  <a:lnTo>
                    <a:pt x="15240" y="2280"/>
                  </a:lnTo>
                  <a:lnTo>
                    <a:pt x="20475" y="31197"/>
                  </a:lnTo>
                  <a:lnTo>
                    <a:pt x="6544" y="31197"/>
                  </a:lnTo>
                  <a:lnTo>
                    <a:pt x="1309" y="2027"/>
                  </a:lnTo>
                  <a:lnTo>
                    <a:pt x="1309" y="1901"/>
                  </a:lnTo>
                  <a:lnTo>
                    <a:pt x="1309" y="1774"/>
                  </a:lnTo>
                  <a:lnTo>
                    <a:pt x="1352" y="1605"/>
                  </a:lnTo>
                  <a:lnTo>
                    <a:pt x="1436" y="1478"/>
                  </a:lnTo>
                  <a:lnTo>
                    <a:pt x="1520" y="1394"/>
                  </a:lnTo>
                  <a:lnTo>
                    <a:pt x="1647" y="1352"/>
                  </a:lnTo>
                  <a:lnTo>
                    <a:pt x="1774" y="1310"/>
                  </a:lnTo>
                  <a:lnTo>
                    <a:pt x="1900" y="1267"/>
                  </a:lnTo>
                  <a:close/>
                  <a:moveTo>
                    <a:pt x="1943" y="1"/>
                  </a:moveTo>
                  <a:lnTo>
                    <a:pt x="1520" y="43"/>
                  </a:lnTo>
                  <a:lnTo>
                    <a:pt x="1141" y="170"/>
                  </a:lnTo>
                  <a:lnTo>
                    <a:pt x="761" y="381"/>
                  </a:lnTo>
                  <a:lnTo>
                    <a:pt x="465" y="676"/>
                  </a:lnTo>
                  <a:lnTo>
                    <a:pt x="212" y="1014"/>
                  </a:lnTo>
                  <a:lnTo>
                    <a:pt x="85" y="1436"/>
                  </a:lnTo>
                  <a:lnTo>
                    <a:pt x="1" y="1858"/>
                  </a:lnTo>
                  <a:lnTo>
                    <a:pt x="43" y="2280"/>
                  </a:lnTo>
                  <a:lnTo>
                    <a:pt x="5489" y="32506"/>
                  </a:lnTo>
                  <a:lnTo>
                    <a:pt x="21994" y="32506"/>
                  </a:lnTo>
                  <a:lnTo>
                    <a:pt x="16507" y="2027"/>
                  </a:lnTo>
                  <a:lnTo>
                    <a:pt x="16422" y="1647"/>
                  </a:lnTo>
                  <a:lnTo>
                    <a:pt x="16211" y="1225"/>
                  </a:lnTo>
                  <a:lnTo>
                    <a:pt x="15958" y="887"/>
                  </a:lnTo>
                  <a:lnTo>
                    <a:pt x="15662" y="592"/>
                  </a:lnTo>
                  <a:lnTo>
                    <a:pt x="15325" y="381"/>
                  </a:lnTo>
                  <a:lnTo>
                    <a:pt x="14945" y="170"/>
                  </a:lnTo>
                  <a:lnTo>
                    <a:pt x="14565" y="43"/>
                  </a:lnTo>
                  <a:lnTo>
                    <a:pt x="1410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0"/>
            <p:cNvSpPr/>
            <p:nvPr/>
          </p:nvSpPr>
          <p:spPr>
            <a:xfrm>
              <a:off x="3680700" y="2965125"/>
              <a:ext cx="549875" cy="812650"/>
            </a:xfrm>
            <a:custGeom>
              <a:avLst/>
              <a:gdLst/>
              <a:ahLst/>
              <a:cxnLst/>
              <a:rect l="l" t="t" r="r" b="b"/>
              <a:pathLst>
                <a:path w="21995" h="32506" fill="none" extrusionOk="0">
                  <a:moveTo>
                    <a:pt x="21994" y="32506"/>
                  </a:moveTo>
                  <a:lnTo>
                    <a:pt x="5489" y="32506"/>
                  </a:lnTo>
                  <a:lnTo>
                    <a:pt x="43" y="2280"/>
                  </a:lnTo>
                  <a:lnTo>
                    <a:pt x="43" y="2280"/>
                  </a:lnTo>
                  <a:lnTo>
                    <a:pt x="1" y="1858"/>
                  </a:lnTo>
                  <a:lnTo>
                    <a:pt x="85" y="1436"/>
                  </a:lnTo>
                  <a:lnTo>
                    <a:pt x="212" y="1014"/>
                  </a:lnTo>
                  <a:lnTo>
                    <a:pt x="465" y="676"/>
                  </a:lnTo>
                  <a:lnTo>
                    <a:pt x="465" y="676"/>
                  </a:lnTo>
                  <a:lnTo>
                    <a:pt x="761" y="381"/>
                  </a:lnTo>
                  <a:lnTo>
                    <a:pt x="1141" y="170"/>
                  </a:lnTo>
                  <a:lnTo>
                    <a:pt x="1520" y="43"/>
                  </a:lnTo>
                  <a:lnTo>
                    <a:pt x="1943" y="1"/>
                  </a:lnTo>
                  <a:lnTo>
                    <a:pt x="14100" y="1"/>
                  </a:lnTo>
                  <a:lnTo>
                    <a:pt x="14100" y="1"/>
                  </a:lnTo>
                  <a:lnTo>
                    <a:pt x="14565" y="43"/>
                  </a:lnTo>
                  <a:lnTo>
                    <a:pt x="14945" y="170"/>
                  </a:lnTo>
                  <a:lnTo>
                    <a:pt x="15325" y="381"/>
                  </a:lnTo>
                  <a:lnTo>
                    <a:pt x="15662" y="592"/>
                  </a:lnTo>
                  <a:lnTo>
                    <a:pt x="15958" y="887"/>
                  </a:lnTo>
                  <a:lnTo>
                    <a:pt x="16211" y="1225"/>
                  </a:lnTo>
                  <a:lnTo>
                    <a:pt x="16422" y="1647"/>
                  </a:lnTo>
                  <a:lnTo>
                    <a:pt x="16507" y="2027"/>
                  </a:lnTo>
                  <a:lnTo>
                    <a:pt x="21994" y="325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0"/>
            <p:cNvSpPr/>
            <p:nvPr/>
          </p:nvSpPr>
          <p:spPr>
            <a:xfrm>
              <a:off x="3713425" y="2996800"/>
              <a:ext cx="479150" cy="748275"/>
            </a:xfrm>
            <a:custGeom>
              <a:avLst/>
              <a:gdLst/>
              <a:ahLst/>
              <a:cxnLst/>
              <a:rect l="l" t="t" r="r" b="b"/>
              <a:pathLst>
                <a:path w="19166" h="29931" fill="none" extrusionOk="0">
                  <a:moveTo>
                    <a:pt x="5235" y="29930"/>
                  </a:moveTo>
                  <a:lnTo>
                    <a:pt x="19166" y="29930"/>
                  </a:lnTo>
                  <a:lnTo>
                    <a:pt x="13931" y="1013"/>
                  </a:lnTo>
                  <a:lnTo>
                    <a:pt x="13931" y="1013"/>
                  </a:lnTo>
                  <a:lnTo>
                    <a:pt x="13889" y="802"/>
                  </a:lnTo>
                  <a:lnTo>
                    <a:pt x="13805" y="634"/>
                  </a:lnTo>
                  <a:lnTo>
                    <a:pt x="13678" y="465"/>
                  </a:lnTo>
                  <a:lnTo>
                    <a:pt x="13551" y="296"/>
                  </a:lnTo>
                  <a:lnTo>
                    <a:pt x="13382" y="211"/>
                  </a:lnTo>
                  <a:lnTo>
                    <a:pt x="13171" y="127"/>
                  </a:lnTo>
                  <a:lnTo>
                    <a:pt x="13002" y="43"/>
                  </a:lnTo>
                  <a:lnTo>
                    <a:pt x="12791" y="0"/>
                  </a:lnTo>
                  <a:lnTo>
                    <a:pt x="591" y="0"/>
                  </a:lnTo>
                  <a:lnTo>
                    <a:pt x="591" y="0"/>
                  </a:lnTo>
                  <a:lnTo>
                    <a:pt x="465" y="43"/>
                  </a:lnTo>
                  <a:lnTo>
                    <a:pt x="338" y="85"/>
                  </a:lnTo>
                  <a:lnTo>
                    <a:pt x="211" y="127"/>
                  </a:lnTo>
                  <a:lnTo>
                    <a:pt x="127" y="211"/>
                  </a:lnTo>
                  <a:lnTo>
                    <a:pt x="127" y="211"/>
                  </a:lnTo>
                  <a:lnTo>
                    <a:pt x="43" y="338"/>
                  </a:lnTo>
                  <a:lnTo>
                    <a:pt x="0" y="507"/>
                  </a:lnTo>
                  <a:lnTo>
                    <a:pt x="0" y="634"/>
                  </a:lnTo>
                  <a:lnTo>
                    <a:pt x="0" y="760"/>
                  </a:lnTo>
                  <a:lnTo>
                    <a:pt x="5235" y="299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0"/>
            <p:cNvSpPr/>
            <p:nvPr/>
          </p:nvSpPr>
          <p:spPr>
            <a:xfrm>
              <a:off x="3680700" y="2965125"/>
              <a:ext cx="375750" cy="769400"/>
            </a:xfrm>
            <a:custGeom>
              <a:avLst/>
              <a:gdLst/>
              <a:ahLst/>
              <a:cxnLst/>
              <a:rect l="l" t="t" r="r" b="b"/>
              <a:pathLst>
                <a:path w="15030" h="30776" extrusionOk="0">
                  <a:moveTo>
                    <a:pt x="1900" y="1"/>
                  </a:moveTo>
                  <a:lnTo>
                    <a:pt x="1478" y="43"/>
                  </a:lnTo>
                  <a:lnTo>
                    <a:pt x="1098" y="170"/>
                  </a:lnTo>
                  <a:lnTo>
                    <a:pt x="761" y="381"/>
                  </a:lnTo>
                  <a:lnTo>
                    <a:pt x="465" y="676"/>
                  </a:lnTo>
                  <a:lnTo>
                    <a:pt x="254" y="930"/>
                  </a:lnTo>
                  <a:lnTo>
                    <a:pt x="127" y="1267"/>
                  </a:lnTo>
                  <a:lnTo>
                    <a:pt x="43" y="1563"/>
                  </a:lnTo>
                  <a:lnTo>
                    <a:pt x="1" y="1901"/>
                  </a:lnTo>
                  <a:lnTo>
                    <a:pt x="43" y="2280"/>
                  </a:lnTo>
                  <a:lnTo>
                    <a:pt x="5193" y="30775"/>
                  </a:lnTo>
                  <a:lnTo>
                    <a:pt x="5489" y="30775"/>
                  </a:lnTo>
                  <a:lnTo>
                    <a:pt x="5573" y="30311"/>
                  </a:lnTo>
                  <a:lnTo>
                    <a:pt x="5700" y="29889"/>
                  </a:lnTo>
                  <a:lnTo>
                    <a:pt x="5911" y="29509"/>
                  </a:lnTo>
                  <a:lnTo>
                    <a:pt x="6206" y="29213"/>
                  </a:lnTo>
                  <a:lnTo>
                    <a:pt x="1309" y="2027"/>
                  </a:lnTo>
                  <a:lnTo>
                    <a:pt x="1309" y="1901"/>
                  </a:lnTo>
                  <a:lnTo>
                    <a:pt x="1309" y="1689"/>
                  </a:lnTo>
                  <a:lnTo>
                    <a:pt x="1436" y="1478"/>
                  </a:lnTo>
                  <a:lnTo>
                    <a:pt x="1520" y="1394"/>
                  </a:lnTo>
                  <a:lnTo>
                    <a:pt x="1647" y="1352"/>
                  </a:lnTo>
                  <a:lnTo>
                    <a:pt x="1774" y="1310"/>
                  </a:lnTo>
                  <a:lnTo>
                    <a:pt x="1900" y="1267"/>
                  </a:lnTo>
                  <a:lnTo>
                    <a:pt x="14100" y="1267"/>
                  </a:lnTo>
                  <a:lnTo>
                    <a:pt x="14311" y="1310"/>
                  </a:lnTo>
                  <a:lnTo>
                    <a:pt x="14565" y="1394"/>
                  </a:lnTo>
                  <a:lnTo>
                    <a:pt x="15029" y="212"/>
                  </a:lnTo>
                  <a:lnTo>
                    <a:pt x="14565" y="43"/>
                  </a:lnTo>
                  <a:lnTo>
                    <a:pt x="14100" y="1"/>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0"/>
            <p:cNvSpPr/>
            <p:nvPr/>
          </p:nvSpPr>
          <p:spPr>
            <a:xfrm>
              <a:off x="3680700" y="2965125"/>
              <a:ext cx="375750" cy="769400"/>
            </a:xfrm>
            <a:custGeom>
              <a:avLst/>
              <a:gdLst/>
              <a:ahLst/>
              <a:cxnLst/>
              <a:rect l="l" t="t" r="r" b="b"/>
              <a:pathLst>
                <a:path w="15030" h="30776" fill="none" extrusionOk="0">
                  <a:moveTo>
                    <a:pt x="1900" y="1"/>
                  </a:moveTo>
                  <a:lnTo>
                    <a:pt x="1900" y="1"/>
                  </a:lnTo>
                  <a:lnTo>
                    <a:pt x="1478" y="43"/>
                  </a:lnTo>
                  <a:lnTo>
                    <a:pt x="1098" y="170"/>
                  </a:lnTo>
                  <a:lnTo>
                    <a:pt x="761" y="381"/>
                  </a:lnTo>
                  <a:lnTo>
                    <a:pt x="465" y="676"/>
                  </a:lnTo>
                  <a:lnTo>
                    <a:pt x="465" y="676"/>
                  </a:lnTo>
                  <a:lnTo>
                    <a:pt x="254" y="930"/>
                  </a:lnTo>
                  <a:lnTo>
                    <a:pt x="127" y="1267"/>
                  </a:lnTo>
                  <a:lnTo>
                    <a:pt x="43" y="1563"/>
                  </a:lnTo>
                  <a:lnTo>
                    <a:pt x="1" y="1901"/>
                  </a:lnTo>
                  <a:lnTo>
                    <a:pt x="1" y="1901"/>
                  </a:lnTo>
                  <a:lnTo>
                    <a:pt x="43" y="2280"/>
                  </a:lnTo>
                  <a:lnTo>
                    <a:pt x="5193" y="30775"/>
                  </a:lnTo>
                  <a:lnTo>
                    <a:pt x="5193" y="30775"/>
                  </a:lnTo>
                  <a:lnTo>
                    <a:pt x="5235" y="30775"/>
                  </a:lnTo>
                  <a:lnTo>
                    <a:pt x="5489" y="30775"/>
                  </a:lnTo>
                  <a:lnTo>
                    <a:pt x="5489" y="30775"/>
                  </a:lnTo>
                  <a:lnTo>
                    <a:pt x="5573" y="30311"/>
                  </a:lnTo>
                  <a:lnTo>
                    <a:pt x="5700" y="29889"/>
                  </a:lnTo>
                  <a:lnTo>
                    <a:pt x="5911" y="29509"/>
                  </a:lnTo>
                  <a:lnTo>
                    <a:pt x="6206" y="29213"/>
                  </a:lnTo>
                  <a:lnTo>
                    <a:pt x="1309" y="2027"/>
                  </a:lnTo>
                  <a:lnTo>
                    <a:pt x="1309" y="2027"/>
                  </a:lnTo>
                  <a:lnTo>
                    <a:pt x="1309" y="1901"/>
                  </a:lnTo>
                  <a:lnTo>
                    <a:pt x="1309" y="1901"/>
                  </a:lnTo>
                  <a:lnTo>
                    <a:pt x="1309" y="1689"/>
                  </a:lnTo>
                  <a:lnTo>
                    <a:pt x="1436" y="1478"/>
                  </a:lnTo>
                  <a:lnTo>
                    <a:pt x="1436" y="1478"/>
                  </a:lnTo>
                  <a:lnTo>
                    <a:pt x="1520" y="1394"/>
                  </a:lnTo>
                  <a:lnTo>
                    <a:pt x="1647" y="1352"/>
                  </a:lnTo>
                  <a:lnTo>
                    <a:pt x="1774" y="1310"/>
                  </a:lnTo>
                  <a:lnTo>
                    <a:pt x="1900" y="1267"/>
                  </a:lnTo>
                  <a:lnTo>
                    <a:pt x="1900" y="1267"/>
                  </a:lnTo>
                  <a:lnTo>
                    <a:pt x="1900" y="1267"/>
                  </a:lnTo>
                  <a:lnTo>
                    <a:pt x="14100" y="1267"/>
                  </a:lnTo>
                  <a:lnTo>
                    <a:pt x="14100" y="1267"/>
                  </a:lnTo>
                  <a:lnTo>
                    <a:pt x="14311" y="1310"/>
                  </a:lnTo>
                  <a:lnTo>
                    <a:pt x="14565" y="1394"/>
                  </a:lnTo>
                  <a:lnTo>
                    <a:pt x="14565" y="1394"/>
                  </a:lnTo>
                  <a:lnTo>
                    <a:pt x="15029" y="212"/>
                  </a:lnTo>
                  <a:lnTo>
                    <a:pt x="15029" y="212"/>
                  </a:lnTo>
                  <a:lnTo>
                    <a:pt x="14565" y="43"/>
                  </a:lnTo>
                  <a:lnTo>
                    <a:pt x="14100" y="1"/>
                  </a:lnTo>
                  <a:lnTo>
                    <a:pt x="1943" y="1"/>
                  </a:lnTo>
                  <a:lnTo>
                    <a:pt x="1943" y="1"/>
                  </a:lnTo>
                  <a:lnTo>
                    <a:pt x="19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0"/>
            <p:cNvSpPr/>
            <p:nvPr/>
          </p:nvSpPr>
          <p:spPr>
            <a:xfrm>
              <a:off x="4039525" y="3751375"/>
              <a:ext cx="546700" cy="812650"/>
            </a:xfrm>
            <a:custGeom>
              <a:avLst/>
              <a:gdLst/>
              <a:ahLst/>
              <a:cxnLst/>
              <a:rect l="l" t="t" r="r" b="b"/>
              <a:pathLst>
                <a:path w="21868" h="32506" extrusionOk="0">
                  <a:moveTo>
                    <a:pt x="1943" y="1"/>
                  </a:moveTo>
                  <a:lnTo>
                    <a:pt x="1520" y="43"/>
                  </a:lnTo>
                  <a:lnTo>
                    <a:pt x="1140" y="169"/>
                  </a:lnTo>
                  <a:lnTo>
                    <a:pt x="761" y="380"/>
                  </a:lnTo>
                  <a:lnTo>
                    <a:pt x="465" y="676"/>
                  </a:lnTo>
                  <a:lnTo>
                    <a:pt x="212" y="1014"/>
                  </a:lnTo>
                  <a:lnTo>
                    <a:pt x="85" y="1436"/>
                  </a:lnTo>
                  <a:lnTo>
                    <a:pt x="1" y="1858"/>
                  </a:lnTo>
                  <a:lnTo>
                    <a:pt x="43" y="2280"/>
                  </a:lnTo>
                  <a:lnTo>
                    <a:pt x="5404" y="31957"/>
                  </a:lnTo>
                  <a:lnTo>
                    <a:pt x="5489" y="32168"/>
                  </a:lnTo>
                  <a:lnTo>
                    <a:pt x="5615" y="32337"/>
                  </a:lnTo>
                  <a:lnTo>
                    <a:pt x="5826" y="32463"/>
                  </a:lnTo>
                  <a:lnTo>
                    <a:pt x="6037" y="32506"/>
                  </a:lnTo>
                  <a:lnTo>
                    <a:pt x="6206" y="32506"/>
                  </a:lnTo>
                  <a:lnTo>
                    <a:pt x="6206" y="32463"/>
                  </a:lnTo>
                  <a:lnTo>
                    <a:pt x="6333" y="32463"/>
                  </a:lnTo>
                  <a:lnTo>
                    <a:pt x="6417" y="32379"/>
                  </a:lnTo>
                  <a:lnTo>
                    <a:pt x="6628" y="32210"/>
                  </a:lnTo>
                  <a:lnTo>
                    <a:pt x="6713" y="31999"/>
                  </a:lnTo>
                  <a:lnTo>
                    <a:pt x="6713" y="31872"/>
                  </a:lnTo>
                  <a:lnTo>
                    <a:pt x="6713" y="31746"/>
                  </a:lnTo>
                  <a:lnTo>
                    <a:pt x="1352" y="2069"/>
                  </a:lnTo>
                  <a:lnTo>
                    <a:pt x="1309" y="1900"/>
                  </a:lnTo>
                  <a:lnTo>
                    <a:pt x="1352" y="1774"/>
                  </a:lnTo>
                  <a:lnTo>
                    <a:pt x="1394" y="1605"/>
                  </a:lnTo>
                  <a:lnTo>
                    <a:pt x="1478" y="1478"/>
                  </a:lnTo>
                  <a:lnTo>
                    <a:pt x="1563" y="1394"/>
                  </a:lnTo>
                  <a:lnTo>
                    <a:pt x="1689" y="1351"/>
                  </a:lnTo>
                  <a:lnTo>
                    <a:pt x="1816" y="1309"/>
                  </a:lnTo>
                  <a:lnTo>
                    <a:pt x="14354" y="1309"/>
                  </a:lnTo>
                  <a:lnTo>
                    <a:pt x="14522" y="1394"/>
                  </a:lnTo>
                  <a:lnTo>
                    <a:pt x="14691" y="1478"/>
                  </a:lnTo>
                  <a:lnTo>
                    <a:pt x="14860" y="1605"/>
                  </a:lnTo>
                  <a:lnTo>
                    <a:pt x="15029" y="1731"/>
                  </a:lnTo>
                  <a:lnTo>
                    <a:pt x="15113" y="1900"/>
                  </a:lnTo>
                  <a:lnTo>
                    <a:pt x="15198" y="2069"/>
                  </a:lnTo>
                  <a:lnTo>
                    <a:pt x="15282" y="2280"/>
                  </a:lnTo>
                  <a:lnTo>
                    <a:pt x="20601" y="31957"/>
                  </a:lnTo>
                  <a:lnTo>
                    <a:pt x="20728" y="32210"/>
                  </a:lnTo>
                  <a:lnTo>
                    <a:pt x="20897" y="32379"/>
                  </a:lnTo>
                  <a:lnTo>
                    <a:pt x="21108" y="32463"/>
                  </a:lnTo>
                  <a:lnTo>
                    <a:pt x="21361" y="32463"/>
                  </a:lnTo>
                  <a:lnTo>
                    <a:pt x="21488" y="32421"/>
                  </a:lnTo>
                  <a:lnTo>
                    <a:pt x="21572" y="32379"/>
                  </a:lnTo>
                  <a:lnTo>
                    <a:pt x="21783" y="32210"/>
                  </a:lnTo>
                  <a:lnTo>
                    <a:pt x="21868" y="31999"/>
                  </a:lnTo>
                  <a:lnTo>
                    <a:pt x="21868" y="31872"/>
                  </a:lnTo>
                  <a:lnTo>
                    <a:pt x="21868" y="31746"/>
                  </a:lnTo>
                  <a:lnTo>
                    <a:pt x="16549" y="2069"/>
                  </a:lnTo>
                  <a:lnTo>
                    <a:pt x="16422" y="1647"/>
                  </a:lnTo>
                  <a:lnTo>
                    <a:pt x="16211" y="1225"/>
                  </a:lnTo>
                  <a:lnTo>
                    <a:pt x="16000" y="887"/>
                  </a:lnTo>
                  <a:lnTo>
                    <a:pt x="15704" y="592"/>
                  </a:lnTo>
                  <a:lnTo>
                    <a:pt x="15367" y="380"/>
                  </a:lnTo>
                  <a:lnTo>
                    <a:pt x="14987" y="169"/>
                  </a:lnTo>
                  <a:lnTo>
                    <a:pt x="14565" y="43"/>
                  </a:lnTo>
                  <a:lnTo>
                    <a:pt x="1414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0"/>
            <p:cNvSpPr/>
            <p:nvPr/>
          </p:nvSpPr>
          <p:spPr>
            <a:xfrm>
              <a:off x="4039525" y="3751375"/>
              <a:ext cx="546700" cy="812650"/>
            </a:xfrm>
            <a:custGeom>
              <a:avLst/>
              <a:gdLst/>
              <a:ahLst/>
              <a:cxnLst/>
              <a:rect l="l" t="t" r="r" b="b"/>
              <a:pathLst>
                <a:path w="21868" h="32506" fill="none" extrusionOk="0">
                  <a:moveTo>
                    <a:pt x="6037" y="32506"/>
                  </a:moveTo>
                  <a:lnTo>
                    <a:pt x="6037" y="32506"/>
                  </a:lnTo>
                  <a:lnTo>
                    <a:pt x="5826" y="32463"/>
                  </a:lnTo>
                  <a:lnTo>
                    <a:pt x="5615" y="32337"/>
                  </a:lnTo>
                  <a:lnTo>
                    <a:pt x="5489" y="32168"/>
                  </a:lnTo>
                  <a:lnTo>
                    <a:pt x="5404" y="31957"/>
                  </a:lnTo>
                  <a:lnTo>
                    <a:pt x="43" y="2280"/>
                  </a:lnTo>
                  <a:lnTo>
                    <a:pt x="43" y="2280"/>
                  </a:lnTo>
                  <a:lnTo>
                    <a:pt x="1" y="1858"/>
                  </a:lnTo>
                  <a:lnTo>
                    <a:pt x="85" y="1436"/>
                  </a:lnTo>
                  <a:lnTo>
                    <a:pt x="212" y="1014"/>
                  </a:lnTo>
                  <a:lnTo>
                    <a:pt x="465" y="676"/>
                  </a:lnTo>
                  <a:lnTo>
                    <a:pt x="465" y="676"/>
                  </a:lnTo>
                  <a:lnTo>
                    <a:pt x="761" y="380"/>
                  </a:lnTo>
                  <a:lnTo>
                    <a:pt x="1140" y="169"/>
                  </a:lnTo>
                  <a:lnTo>
                    <a:pt x="1520" y="43"/>
                  </a:lnTo>
                  <a:lnTo>
                    <a:pt x="1943" y="1"/>
                  </a:lnTo>
                  <a:lnTo>
                    <a:pt x="14143" y="1"/>
                  </a:lnTo>
                  <a:lnTo>
                    <a:pt x="14143" y="1"/>
                  </a:lnTo>
                  <a:lnTo>
                    <a:pt x="14565" y="43"/>
                  </a:lnTo>
                  <a:lnTo>
                    <a:pt x="14987" y="169"/>
                  </a:lnTo>
                  <a:lnTo>
                    <a:pt x="15367" y="380"/>
                  </a:lnTo>
                  <a:lnTo>
                    <a:pt x="15704" y="592"/>
                  </a:lnTo>
                  <a:lnTo>
                    <a:pt x="16000" y="887"/>
                  </a:lnTo>
                  <a:lnTo>
                    <a:pt x="16211" y="1225"/>
                  </a:lnTo>
                  <a:lnTo>
                    <a:pt x="16422" y="1647"/>
                  </a:lnTo>
                  <a:lnTo>
                    <a:pt x="16549" y="2069"/>
                  </a:lnTo>
                  <a:lnTo>
                    <a:pt x="21868" y="31746"/>
                  </a:lnTo>
                  <a:lnTo>
                    <a:pt x="21868" y="31746"/>
                  </a:lnTo>
                  <a:lnTo>
                    <a:pt x="21868" y="31872"/>
                  </a:lnTo>
                  <a:lnTo>
                    <a:pt x="21868" y="31999"/>
                  </a:lnTo>
                  <a:lnTo>
                    <a:pt x="21783" y="32210"/>
                  </a:lnTo>
                  <a:lnTo>
                    <a:pt x="21572" y="32379"/>
                  </a:lnTo>
                  <a:lnTo>
                    <a:pt x="21488" y="32421"/>
                  </a:lnTo>
                  <a:lnTo>
                    <a:pt x="21361" y="32463"/>
                  </a:lnTo>
                  <a:lnTo>
                    <a:pt x="21361" y="32463"/>
                  </a:lnTo>
                  <a:lnTo>
                    <a:pt x="21108" y="32463"/>
                  </a:lnTo>
                  <a:lnTo>
                    <a:pt x="20897" y="32379"/>
                  </a:lnTo>
                  <a:lnTo>
                    <a:pt x="20728" y="32210"/>
                  </a:lnTo>
                  <a:lnTo>
                    <a:pt x="20601" y="31957"/>
                  </a:lnTo>
                  <a:lnTo>
                    <a:pt x="15282" y="2280"/>
                  </a:lnTo>
                  <a:lnTo>
                    <a:pt x="15282" y="2280"/>
                  </a:lnTo>
                  <a:lnTo>
                    <a:pt x="15198" y="2069"/>
                  </a:lnTo>
                  <a:lnTo>
                    <a:pt x="15113" y="1900"/>
                  </a:lnTo>
                  <a:lnTo>
                    <a:pt x="15029" y="1731"/>
                  </a:lnTo>
                  <a:lnTo>
                    <a:pt x="14860" y="1605"/>
                  </a:lnTo>
                  <a:lnTo>
                    <a:pt x="14691" y="1478"/>
                  </a:lnTo>
                  <a:lnTo>
                    <a:pt x="14522" y="1394"/>
                  </a:lnTo>
                  <a:lnTo>
                    <a:pt x="14354" y="1309"/>
                  </a:lnTo>
                  <a:lnTo>
                    <a:pt x="14143" y="1309"/>
                  </a:lnTo>
                  <a:lnTo>
                    <a:pt x="1943" y="1309"/>
                  </a:lnTo>
                  <a:lnTo>
                    <a:pt x="1943" y="1309"/>
                  </a:lnTo>
                  <a:lnTo>
                    <a:pt x="1816" y="1309"/>
                  </a:lnTo>
                  <a:lnTo>
                    <a:pt x="1689" y="1351"/>
                  </a:lnTo>
                  <a:lnTo>
                    <a:pt x="1563" y="1394"/>
                  </a:lnTo>
                  <a:lnTo>
                    <a:pt x="1478" y="1478"/>
                  </a:lnTo>
                  <a:lnTo>
                    <a:pt x="1478" y="1478"/>
                  </a:lnTo>
                  <a:lnTo>
                    <a:pt x="1394" y="1605"/>
                  </a:lnTo>
                  <a:lnTo>
                    <a:pt x="1352" y="1774"/>
                  </a:lnTo>
                  <a:lnTo>
                    <a:pt x="1309" y="1900"/>
                  </a:lnTo>
                  <a:lnTo>
                    <a:pt x="1352" y="2069"/>
                  </a:lnTo>
                  <a:lnTo>
                    <a:pt x="6713" y="31746"/>
                  </a:lnTo>
                  <a:lnTo>
                    <a:pt x="6713" y="31746"/>
                  </a:lnTo>
                  <a:lnTo>
                    <a:pt x="6713" y="31872"/>
                  </a:lnTo>
                  <a:lnTo>
                    <a:pt x="6713" y="31999"/>
                  </a:lnTo>
                  <a:lnTo>
                    <a:pt x="6628" y="32210"/>
                  </a:lnTo>
                  <a:lnTo>
                    <a:pt x="6417" y="32379"/>
                  </a:lnTo>
                  <a:lnTo>
                    <a:pt x="6333" y="32463"/>
                  </a:lnTo>
                  <a:lnTo>
                    <a:pt x="6206" y="32463"/>
                  </a:lnTo>
                  <a:lnTo>
                    <a:pt x="6206" y="32506"/>
                  </a:lnTo>
                  <a:lnTo>
                    <a:pt x="6206" y="32506"/>
                  </a:lnTo>
                  <a:lnTo>
                    <a:pt x="6037" y="325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0"/>
            <p:cNvSpPr/>
            <p:nvPr/>
          </p:nvSpPr>
          <p:spPr>
            <a:xfrm>
              <a:off x="4479625" y="4018375"/>
              <a:ext cx="106600" cy="544600"/>
            </a:xfrm>
            <a:custGeom>
              <a:avLst/>
              <a:gdLst/>
              <a:ahLst/>
              <a:cxnLst/>
              <a:rect l="l" t="t" r="r" b="b"/>
              <a:pathLst>
                <a:path w="4264" h="21784" extrusionOk="0">
                  <a:moveTo>
                    <a:pt x="507" y="1"/>
                  </a:moveTo>
                  <a:lnTo>
                    <a:pt x="0" y="4644"/>
                  </a:lnTo>
                  <a:lnTo>
                    <a:pt x="2997" y="21277"/>
                  </a:lnTo>
                  <a:lnTo>
                    <a:pt x="3082" y="21488"/>
                  </a:lnTo>
                  <a:lnTo>
                    <a:pt x="3251" y="21657"/>
                  </a:lnTo>
                  <a:lnTo>
                    <a:pt x="3419" y="21783"/>
                  </a:lnTo>
                  <a:lnTo>
                    <a:pt x="3757" y="21783"/>
                  </a:lnTo>
                  <a:lnTo>
                    <a:pt x="3968" y="21699"/>
                  </a:lnTo>
                  <a:lnTo>
                    <a:pt x="4137" y="21572"/>
                  </a:lnTo>
                  <a:lnTo>
                    <a:pt x="4264" y="21403"/>
                  </a:lnTo>
                  <a:lnTo>
                    <a:pt x="4264" y="21150"/>
                  </a:lnTo>
                  <a:lnTo>
                    <a:pt x="4264" y="21066"/>
                  </a:lnTo>
                  <a:lnTo>
                    <a:pt x="3462" y="16464"/>
                  </a:lnTo>
                  <a:lnTo>
                    <a:pt x="507" y="1"/>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0"/>
            <p:cNvSpPr/>
            <p:nvPr/>
          </p:nvSpPr>
          <p:spPr>
            <a:xfrm>
              <a:off x="4479625" y="4018375"/>
              <a:ext cx="106600" cy="544600"/>
            </a:xfrm>
            <a:custGeom>
              <a:avLst/>
              <a:gdLst/>
              <a:ahLst/>
              <a:cxnLst/>
              <a:rect l="l" t="t" r="r" b="b"/>
              <a:pathLst>
                <a:path w="4264" h="21784" fill="none" extrusionOk="0">
                  <a:moveTo>
                    <a:pt x="507" y="1"/>
                  </a:moveTo>
                  <a:lnTo>
                    <a:pt x="507" y="1"/>
                  </a:lnTo>
                  <a:lnTo>
                    <a:pt x="0" y="4644"/>
                  </a:lnTo>
                  <a:lnTo>
                    <a:pt x="2997" y="21277"/>
                  </a:lnTo>
                  <a:lnTo>
                    <a:pt x="2997" y="21277"/>
                  </a:lnTo>
                  <a:lnTo>
                    <a:pt x="3082" y="21488"/>
                  </a:lnTo>
                  <a:lnTo>
                    <a:pt x="3251" y="21657"/>
                  </a:lnTo>
                  <a:lnTo>
                    <a:pt x="3419" y="21783"/>
                  </a:lnTo>
                  <a:lnTo>
                    <a:pt x="3631" y="21783"/>
                  </a:lnTo>
                  <a:lnTo>
                    <a:pt x="3631" y="21783"/>
                  </a:lnTo>
                  <a:lnTo>
                    <a:pt x="3757" y="21783"/>
                  </a:lnTo>
                  <a:lnTo>
                    <a:pt x="3757" y="21783"/>
                  </a:lnTo>
                  <a:lnTo>
                    <a:pt x="3968" y="21699"/>
                  </a:lnTo>
                  <a:lnTo>
                    <a:pt x="4137" y="21572"/>
                  </a:lnTo>
                  <a:lnTo>
                    <a:pt x="4264" y="21403"/>
                  </a:lnTo>
                  <a:lnTo>
                    <a:pt x="4264" y="21150"/>
                  </a:lnTo>
                  <a:lnTo>
                    <a:pt x="4264" y="21150"/>
                  </a:lnTo>
                  <a:lnTo>
                    <a:pt x="4264" y="21066"/>
                  </a:lnTo>
                  <a:lnTo>
                    <a:pt x="3462" y="16464"/>
                  </a:lnTo>
                  <a:lnTo>
                    <a:pt x="5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0"/>
            <p:cNvSpPr/>
            <p:nvPr/>
          </p:nvSpPr>
          <p:spPr>
            <a:xfrm>
              <a:off x="4039525" y="3800975"/>
              <a:ext cx="167825" cy="763050"/>
            </a:xfrm>
            <a:custGeom>
              <a:avLst/>
              <a:gdLst/>
              <a:ahLst/>
              <a:cxnLst/>
              <a:rect l="l" t="t" r="r" b="b"/>
              <a:pathLst>
                <a:path w="6713" h="30522" extrusionOk="0">
                  <a:moveTo>
                    <a:pt x="1" y="1"/>
                  </a:moveTo>
                  <a:lnTo>
                    <a:pt x="43" y="296"/>
                  </a:lnTo>
                  <a:lnTo>
                    <a:pt x="5404" y="29973"/>
                  </a:lnTo>
                  <a:lnTo>
                    <a:pt x="5489" y="30184"/>
                  </a:lnTo>
                  <a:lnTo>
                    <a:pt x="5615" y="30353"/>
                  </a:lnTo>
                  <a:lnTo>
                    <a:pt x="5826" y="30479"/>
                  </a:lnTo>
                  <a:lnTo>
                    <a:pt x="6037" y="30522"/>
                  </a:lnTo>
                  <a:lnTo>
                    <a:pt x="6206" y="30522"/>
                  </a:lnTo>
                  <a:lnTo>
                    <a:pt x="6206" y="30479"/>
                  </a:lnTo>
                  <a:lnTo>
                    <a:pt x="6417" y="30437"/>
                  </a:lnTo>
                  <a:lnTo>
                    <a:pt x="6586" y="30268"/>
                  </a:lnTo>
                  <a:lnTo>
                    <a:pt x="6671" y="30099"/>
                  </a:lnTo>
                  <a:lnTo>
                    <a:pt x="6713" y="29888"/>
                  </a:lnTo>
                  <a:lnTo>
                    <a:pt x="6713" y="29762"/>
                  </a:lnTo>
                  <a:lnTo>
                    <a:pt x="5953" y="25625"/>
                  </a:lnTo>
                  <a:lnTo>
                    <a:pt x="4686" y="18533"/>
                  </a:lnTo>
                  <a:lnTo>
                    <a:pt x="4011" y="14944"/>
                  </a:lnTo>
                  <a:lnTo>
                    <a:pt x="4011" y="14902"/>
                  </a:lnTo>
                  <a:lnTo>
                    <a:pt x="1352" y="85"/>
                  </a:lnTo>
                  <a:lnTo>
                    <a:pt x="1352" y="1"/>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0"/>
            <p:cNvSpPr/>
            <p:nvPr/>
          </p:nvSpPr>
          <p:spPr>
            <a:xfrm>
              <a:off x="4039525" y="3800975"/>
              <a:ext cx="167825" cy="763050"/>
            </a:xfrm>
            <a:custGeom>
              <a:avLst/>
              <a:gdLst/>
              <a:ahLst/>
              <a:cxnLst/>
              <a:rect l="l" t="t" r="r" b="b"/>
              <a:pathLst>
                <a:path w="6713" h="30522" fill="none" extrusionOk="0">
                  <a:moveTo>
                    <a:pt x="1352" y="1"/>
                  </a:moveTo>
                  <a:lnTo>
                    <a:pt x="1" y="1"/>
                  </a:lnTo>
                  <a:lnTo>
                    <a:pt x="1" y="1"/>
                  </a:lnTo>
                  <a:lnTo>
                    <a:pt x="43" y="296"/>
                  </a:lnTo>
                  <a:lnTo>
                    <a:pt x="5404" y="29973"/>
                  </a:lnTo>
                  <a:lnTo>
                    <a:pt x="5404" y="29973"/>
                  </a:lnTo>
                  <a:lnTo>
                    <a:pt x="5489" y="30184"/>
                  </a:lnTo>
                  <a:lnTo>
                    <a:pt x="5615" y="30353"/>
                  </a:lnTo>
                  <a:lnTo>
                    <a:pt x="5826" y="30479"/>
                  </a:lnTo>
                  <a:lnTo>
                    <a:pt x="6037" y="30522"/>
                  </a:lnTo>
                  <a:lnTo>
                    <a:pt x="6037" y="30522"/>
                  </a:lnTo>
                  <a:lnTo>
                    <a:pt x="6037" y="30522"/>
                  </a:lnTo>
                  <a:lnTo>
                    <a:pt x="6037" y="30522"/>
                  </a:lnTo>
                  <a:lnTo>
                    <a:pt x="6122" y="30522"/>
                  </a:lnTo>
                  <a:lnTo>
                    <a:pt x="6122" y="30522"/>
                  </a:lnTo>
                  <a:lnTo>
                    <a:pt x="6206" y="30522"/>
                  </a:lnTo>
                  <a:lnTo>
                    <a:pt x="6206" y="30479"/>
                  </a:lnTo>
                  <a:lnTo>
                    <a:pt x="6206" y="30479"/>
                  </a:lnTo>
                  <a:lnTo>
                    <a:pt x="6417" y="30437"/>
                  </a:lnTo>
                  <a:lnTo>
                    <a:pt x="6586" y="30268"/>
                  </a:lnTo>
                  <a:lnTo>
                    <a:pt x="6671" y="30099"/>
                  </a:lnTo>
                  <a:lnTo>
                    <a:pt x="6713" y="29888"/>
                  </a:lnTo>
                  <a:lnTo>
                    <a:pt x="6713" y="29888"/>
                  </a:lnTo>
                  <a:lnTo>
                    <a:pt x="6713" y="29762"/>
                  </a:lnTo>
                  <a:lnTo>
                    <a:pt x="5953" y="25625"/>
                  </a:lnTo>
                  <a:lnTo>
                    <a:pt x="4686" y="18533"/>
                  </a:lnTo>
                  <a:lnTo>
                    <a:pt x="4011" y="14944"/>
                  </a:lnTo>
                  <a:lnTo>
                    <a:pt x="4011" y="14944"/>
                  </a:lnTo>
                  <a:lnTo>
                    <a:pt x="4011" y="14902"/>
                  </a:lnTo>
                  <a:lnTo>
                    <a:pt x="1352" y="85"/>
                  </a:lnTo>
                  <a:lnTo>
                    <a:pt x="1352" y="85"/>
                  </a:lnTo>
                  <a:lnTo>
                    <a:pt x="13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0"/>
            <p:cNvSpPr/>
            <p:nvPr/>
          </p:nvSpPr>
          <p:spPr>
            <a:xfrm>
              <a:off x="3817900" y="3678550"/>
              <a:ext cx="672300" cy="58075"/>
            </a:xfrm>
            <a:custGeom>
              <a:avLst/>
              <a:gdLst/>
              <a:ahLst/>
              <a:cxnLst/>
              <a:rect l="l" t="t" r="r" b="b"/>
              <a:pathLst>
                <a:path w="26892" h="2323" extrusionOk="0">
                  <a:moveTo>
                    <a:pt x="2365" y="1"/>
                  </a:moveTo>
                  <a:lnTo>
                    <a:pt x="1858" y="43"/>
                  </a:lnTo>
                  <a:lnTo>
                    <a:pt x="1436" y="170"/>
                  </a:lnTo>
                  <a:lnTo>
                    <a:pt x="1056" y="381"/>
                  </a:lnTo>
                  <a:lnTo>
                    <a:pt x="676" y="676"/>
                  </a:lnTo>
                  <a:lnTo>
                    <a:pt x="381" y="1014"/>
                  </a:lnTo>
                  <a:lnTo>
                    <a:pt x="169" y="1436"/>
                  </a:lnTo>
                  <a:lnTo>
                    <a:pt x="43" y="1858"/>
                  </a:lnTo>
                  <a:lnTo>
                    <a:pt x="1" y="2323"/>
                  </a:lnTo>
                  <a:lnTo>
                    <a:pt x="26891" y="2323"/>
                  </a:lnTo>
                  <a:lnTo>
                    <a:pt x="26849" y="1858"/>
                  </a:lnTo>
                  <a:lnTo>
                    <a:pt x="26722" y="1436"/>
                  </a:lnTo>
                  <a:lnTo>
                    <a:pt x="26511" y="1014"/>
                  </a:lnTo>
                  <a:lnTo>
                    <a:pt x="26216" y="676"/>
                  </a:lnTo>
                  <a:lnTo>
                    <a:pt x="25878" y="381"/>
                  </a:lnTo>
                  <a:lnTo>
                    <a:pt x="25456" y="170"/>
                  </a:lnTo>
                  <a:lnTo>
                    <a:pt x="25034" y="43"/>
                  </a:lnTo>
                  <a:lnTo>
                    <a:pt x="24569"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0"/>
            <p:cNvSpPr/>
            <p:nvPr/>
          </p:nvSpPr>
          <p:spPr>
            <a:xfrm>
              <a:off x="3817900" y="3678550"/>
              <a:ext cx="672300" cy="58075"/>
            </a:xfrm>
            <a:custGeom>
              <a:avLst/>
              <a:gdLst/>
              <a:ahLst/>
              <a:cxnLst/>
              <a:rect l="l" t="t" r="r" b="b"/>
              <a:pathLst>
                <a:path w="26892" h="2323" fill="none" extrusionOk="0">
                  <a:moveTo>
                    <a:pt x="26891" y="2323"/>
                  </a:moveTo>
                  <a:lnTo>
                    <a:pt x="1" y="2323"/>
                  </a:lnTo>
                  <a:lnTo>
                    <a:pt x="1" y="2323"/>
                  </a:lnTo>
                  <a:lnTo>
                    <a:pt x="43" y="1858"/>
                  </a:lnTo>
                  <a:lnTo>
                    <a:pt x="169" y="1436"/>
                  </a:lnTo>
                  <a:lnTo>
                    <a:pt x="381" y="1014"/>
                  </a:lnTo>
                  <a:lnTo>
                    <a:pt x="676" y="676"/>
                  </a:lnTo>
                  <a:lnTo>
                    <a:pt x="1056" y="381"/>
                  </a:lnTo>
                  <a:lnTo>
                    <a:pt x="1436" y="170"/>
                  </a:lnTo>
                  <a:lnTo>
                    <a:pt x="1858" y="43"/>
                  </a:lnTo>
                  <a:lnTo>
                    <a:pt x="2365" y="1"/>
                  </a:lnTo>
                  <a:lnTo>
                    <a:pt x="24569" y="1"/>
                  </a:lnTo>
                  <a:lnTo>
                    <a:pt x="24569" y="1"/>
                  </a:lnTo>
                  <a:lnTo>
                    <a:pt x="25034" y="43"/>
                  </a:lnTo>
                  <a:lnTo>
                    <a:pt x="25456" y="170"/>
                  </a:lnTo>
                  <a:lnTo>
                    <a:pt x="25878" y="381"/>
                  </a:lnTo>
                  <a:lnTo>
                    <a:pt x="26216" y="676"/>
                  </a:lnTo>
                  <a:lnTo>
                    <a:pt x="26511" y="1014"/>
                  </a:lnTo>
                  <a:lnTo>
                    <a:pt x="26722" y="1436"/>
                  </a:lnTo>
                  <a:lnTo>
                    <a:pt x="26849" y="1858"/>
                  </a:lnTo>
                  <a:lnTo>
                    <a:pt x="26891" y="2323"/>
                  </a:lnTo>
                  <a:lnTo>
                    <a:pt x="26891" y="23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0"/>
            <p:cNvSpPr/>
            <p:nvPr/>
          </p:nvSpPr>
          <p:spPr>
            <a:xfrm>
              <a:off x="3801025" y="3734500"/>
              <a:ext cx="706050" cy="66500"/>
            </a:xfrm>
            <a:custGeom>
              <a:avLst/>
              <a:gdLst/>
              <a:ahLst/>
              <a:cxnLst/>
              <a:rect l="l" t="t" r="r" b="b"/>
              <a:pathLst>
                <a:path w="28242" h="2660" extrusionOk="0">
                  <a:moveTo>
                    <a:pt x="253" y="0"/>
                  </a:moveTo>
                  <a:lnTo>
                    <a:pt x="127" y="127"/>
                  </a:lnTo>
                  <a:lnTo>
                    <a:pt x="42" y="253"/>
                  </a:lnTo>
                  <a:lnTo>
                    <a:pt x="0" y="422"/>
                  </a:lnTo>
                  <a:lnTo>
                    <a:pt x="0" y="2237"/>
                  </a:lnTo>
                  <a:lnTo>
                    <a:pt x="42" y="2406"/>
                  </a:lnTo>
                  <a:lnTo>
                    <a:pt x="127" y="2533"/>
                  </a:lnTo>
                  <a:lnTo>
                    <a:pt x="253" y="2617"/>
                  </a:lnTo>
                  <a:lnTo>
                    <a:pt x="422" y="2660"/>
                  </a:lnTo>
                  <a:lnTo>
                    <a:pt x="27820" y="2660"/>
                  </a:lnTo>
                  <a:lnTo>
                    <a:pt x="27988" y="2617"/>
                  </a:lnTo>
                  <a:lnTo>
                    <a:pt x="28115" y="2533"/>
                  </a:lnTo>
                  <a:lnTo>
                    <a:pt x="28199" y="2406"/>
                  </a:lnTo>
                  <a:lnTo>
                    <a:pt x="28242" y="2237"/>
                  </a:lnTo>
                  <a:lnTo>
                    <a:pt x="28242" y="422"/>
                  </a:lnTo>
                  <a:lnTo>
                    <a:pt x="28199" y="253"/>
                  </a:lnTo>
                  <a:lnTo>
                    <a:pt x="28115" y="127"/>
                  </a:lnTo>
                  <a:lnTo>
                    <a:pt x="27988"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0"/>
            <p:cNvSpPr/>
            <p:nvPr/>
          </p:nvSpPr>
          <p:spPr>
            <a:xfrm>
              <a:off x="3801025" y="3734500"/>
              <a:ext cx="706050" cy="66500"/>
            </a:xfrm>
            <a:custGeom>
              <a:avLst/>
              <a:gdLst/>
              <a:ahLst/>
              <a:cxnLst/>
              <a:rect l="l" t="t" r="r" b="b"/>
              <a:pathLst>
                <a:path w="28242" h="2660" fill="none" extrusionOk="0">
                  <a:moveTo>
                    <a:pt x="422" y="0"/>
                  </a:moveTo>
                  <a:lnTo>
                    <a:pt x="27820" y="0"/>
                  </a:lnTo>
                  <a:lnTo>
                    <a:pt x="27820" y="0"/>
                  </a:lnTo>
                  <a:lnTo>
                    <a:pt x="27988" y="0"/>
                  </a:lnTo>
                  <a:lnTo>
                    <a:pt x="28115" y="127"/>
                  </a:lnTo>
                  <a:lnTo>
                    <a:pt x="28199" y="253"/>
                  </a:lnTo>
                  <a:lnTo>
                    <a:pt x="28242" y="422"/>
                  </a:lnTo>
                  <a:lnTo>
                    <a:pt x="28242" y="2237"/>
                  </a:lnTo>
                  <a:lnTo>
                    <a:pt x="28242" y="2237"/>
                  </a:lnTo>
                  <a:lnTo>
                    <a:pt x="28199" y="2406"/>
                  </a:lnTo>
                  <a:lnTo>
                    <a:pt x="28115" y="2533"/>
                  </a:lnTo>
                  <a:lnTo>
                    <a:pt x="27988" y="2617"/>
                  </a:lnTo>
                  <a:lnTo>
                    <a:pt x="27820" y="2660"/>
                  </a:lnTo>
                  <a:lnTo>
                    <a:pt x="422" y="2660"/>
                  </a:lnTo>
                  <a:lnTo>
                    <a:pt x="422" y="2660"/>
                  </a:lnTo>
                  <a:lnTo>
                    <a:pt x="253" y="2617"/>
                  </a:lnTo>
                  <a:lnTo>
                    <a:pt x="127" y="2533"/>
                  </a:lnTo>
                  <a:lnTo>
                    <a:pt x="42" y="2406"/>
                  </a:lnTo>
                  <a:lnTo>
                    <a:pt x="0" y="2237"/>
                  </a:lnTo>
                  <a:lnTo>
                    <a:pt x="0" y="422"/>
                  </a:lnTo>
                  <a:lnTo>
                    <a:pt x="0" y="422"/>
                  </a:lnTo>
                  <a:lnTo>
                    <a:pt x="42" y="253"/>
                  </a:lnTo>
                  <a:lnTo>
                    <a:pt x="127" y="127"/>
                  </a:lnTo>
                  <a:lnTo>
                    <a:pt x="253" y="0"/>
                  </a:lnTo>
                  <a:lnTo>
                    <a:pt x="4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0"/>
            <p:cNvSpPr/>
            <p:nvPr/>
          </p:nvSpPr>
          <p:spPr>
            <a:xfrm>
              <a:off x="3801025" y="3734500"/>
              <a:ext cx="524525" cy="66500"/>
            </a:xfrm>
            <a:custGeom>
              <a:avLst/>
              <a:gdLst/>
              <a:ahLst/>
              <a:cxnLst/>
              <a:rect l="l" t="t" r="r" b="b"/>
              <a:pathLst>
                <a:path w="20981" h="2660" extrusionOk="0">
                  <a:moveTo>
                    <a:pt x="253" y="0"/>
                  </a:moveTo>
                  <a:lnTo>
                    <a:pt x="127" y="127"/>
                  </a:lnTo>
                  <a:lnTo>
                    <a:pt x="42" y="253"/>
                  </a:lnTo>
                  <a:lnTo>
                    <a:pt x="0" y="422"/>
                  </a:lnTo>
                  <a:lnTo>
                    <a:pt x="0" y="2237"/>
                  </a:lnTo>
                  <a:lnTo>
                    <a:pt x="42" y="2406"/>
                  </a:lnTo>
                  <a:lnTo>
                    <a:pt x="127" y="2533"/>
                  </a:lnTo>
                  <a:lnTo>
                    <a:pt x="253" y="2617"/>
                  </a:lnTo>
                  <a:lnTo>
                    <a:pt x="422" y="2660"/>
                  </a:lnTo>
                  <a:lnTo>
                    <a:pt x="17224" y="2660"/>
                  </a:lnTo>
                  <a:lnTo>
                    <a:pt x="17224" y="0"/>
                  </a:lnTo>
                  <a:close/>
                  <a:moveTo>
                    <a:pt x="19799" y="0"/>
                  </a:moveTo>
                  <a:lnTo>
                    <a:pt x="19799" y="2660"/>
                  </a:lnTo>
                  <a:lnTo>
                    <a:pt x="20981" y="2660"/>
                  </a:lnTo>
                  <a:lnTo>
                    <a:pt x="20939" y="1731"/>
                  </a:lnTo>
                  <a:lnTo>
                    <a:pt x="20854" y="971"/>
                  </a:lnTo>
                  <a:lnTo>
                    <a:pt x="20770" y="380"/>
                  </a:lnTo>
                  <a:lnTo>
                    <a:pt x="20643" y="0"/>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0"/>
            <p:cNvSpPr/>
            <p:nvPr/>
          </p:nvSpPr>
          <p:spPr>
            <a:xfrm>
              <a:off x="3801025" y="3734500"/>
              <a:ext cx="430600" cy="66500"/>
            </a:xfrm>
            <a:custGeom>
              <a:avLst/>
              <a:gdLst/>
              <a:ahLst/>
              <a:cxnLst/>
              <a:rect l="l" t="t" r="r" b="b"/>
              <a:pathLst>
                <a:path w="17224" h="2660" fill="none" extrusionOk="0">
                  <a:moveTo>
                    <a:pt x="17224" y="0"/>
                  </a:moveTo>
                  <a:lnTo>
                    <a:pt x="422" y="0"/>
                  </a:lnTo>
                  <a:lnTo>
                    <a:pt x="422" y="0"/>
                  </a:lnTo>
                  <a:lnTo>
                    <a:pt x="253" y="0"/>
                  </a:lnTo>
                  <a:lnTo>
                    <a:pt x="127" y="127"/>
                  </a:lnTo>
                  <a:lnTo>
                    <a:pt x="42" y="253"/>
                  </a:lnTo>
                  <a:lnTo>
                    <a:pt x="0" y="422"/>
                  </a:lnTo>
                  <a:lnTo>
                    <a:pt x="0" y="2237"/>
                  </a:lnTo>
                  <a:lnTo>
                    <a:pt x="0" y="2237"/>
                  </a:lnTo>
                  <a:lnTo>
                    <a:pt x="42" y="2406"/>
                  </a:lnTo>
                  <a:lnTo>
                    <a:pt x="127" y="2533"/>
                  </a:lnTo>
                  <a:lnTo>
                    <a:pt x="253" y="2617"/>
                  </a:lnTo>
                  <a:lnTo>
                    <a:pt x="422" y="2660"/>
                  </a:lnTo>
                  <a:lnTo>
                    <a:pt x="17224" y="2660"/>
                  </a:lnTo>
                  <a:lnTo>
                    <a:pt x="172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0"/>
            <p:cNvSpPr/>
            <p:nvPr/>
          </p:nvSpPr>
          <p:spPr>
            <a:xfrm>
              <a:off x="4295975" y="3734500"/>
              <a:ext cx="29575" cy="66500"/>
            </a:xfrm>
            <a:custGeom>
              <a:avLst/>
              <a:gdLst/>
              <a:ahLst/>
              <a:cxnLst/>
              <a:rect l="l" t="t" r="r" b="b"/>
              <a:pathLst>
                <a:path w="1183" h="2660" fill="none" extrusionOk="0">
                  <a:moveTo>
                    <a:pt x="845" y="0"/>
                  </a:moveTo>
                  <a:lnTo>
                    <a:pt x="1" y="0"/>
                  </a:lnTo>
                  <a:lnTo>
                    <a:pt x="1" y="2660"/>
                  </a:lnTo>
                  <a:lnTo>
                    <a:pt x="1183" y="2660"/>
                  </a:lnTo>
                  <a:lnTo>
                    <a:pt x="1183" y="2660"/>
                  </a:lnTo>
                  <a:lnTo>
                    <a:pt x="1141" y="1731"/>
                  </a:lnTo>
                  <a:lnTo>
                    <a:pt x="1056" y="971"/>
                  </a:lnTo>
                  <a:lnTo>
                    <a:pt x="972" y="380"/>
                  </a:lnTo>
                  <a:lnTo>
                    <a:pt x="8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0"/>
            <p:cNvSpPr/>
            <p:nvPr/>
          </p:nvSpPr>
          <p:spPr>
            <a:xfrm>
              <a:off x="4578825" y="3124500"/>
              <a:ext cx="198425" cy="84450"/>
            </a:xfrm>
            <a:custGeom>
              <a:avLst/>
              <a:gdLst/>
              <a:ahLst/>
              <a:cxnLst/>
              <a:rect l="l" t="t" r="r" b="b"/>
              <a:pathLst>
                <a:path w="7937" h="3378" extrusionOk="0">
                  <a:moveTo>
                    <a:pt x="4939" y="0"/>
                  </a:moveTo>
                  <a:lnTo>
                    <a:pt x="4348" y="85"/>
                  </a:lnTo>
                  <a:lnTo>
                    <a:pt x="4053" y="127"/>
                  </a:lnTo>
                  <a:lnTo>
                    <a:pt x="3842" y="211"/>
                  </a:lnTo>
                  <a:lnTo>
                    <a:pt x="3631" y="338"/>
                  </a:lnTo>
                  <a:lnTo>
                    <a:pt x="3462" y="465"/>
                  </a:lnTo>
                  <a:lnTo>
                    <a:pt x="3166" y="760"/>
                  </a:lnTo>
                  <a:lnTo>
                    <a:pt x="2829" y="1013"/>
                  </a:lnTo>
                  <a:lnTo>
                    <a:pt x="2449" y="1182"/>
                  </a:lnTo>
                  <a:lnTo>
                    <a:pt x="2027" y="1309"/>
                  </a:lnTo>
                  <a:lnTo>
                    <a:pt x="338" y="929"/>
                  </a:lnTo>
                  <a:lnTo>
                    <a:pt x="0" y="2660"/>
                  </a:lnTo>
                  <a:lnTo>
                    <a:pt x="2533" y="2955"/>
                  </a:lnTo>
                  <a:lnTo>
                    <a:pt x="2744" y="3082"/>
                  </a:lnTo>
                  <a:lnTo>
                    <a:pt x="2955" y="3209"/>
                  </a:lnTo>
                  <a:lnTo>
                    <a:pt x="3209" y="3293"/>
                  </a:lnTo>
                  <a:lnTo>
                    <a:pt x="3462" y="3335"/>
                  </a:lnTo>
                  <a:lnTo>
                    <a:pt x="4306" y="3377"/>
                  </a:lnTo>
                  <a:lnTo>
                    <a:pt x="6459" y="3377"/>
                  </a:lnTo>
                  <a:lnTo>
                    <a:pt x="7135" y="3335"/>
                  </a:lnTo>
                  <a:lnTo>
                    <a:pt x="7641" y="3251"/>
                  </a:lnTo>
                  <a:lnTo>
                    <a:pt x="7810" y="3209"/>
                  </a:lnTo>
                  <a:lnTo>
                    <a:pt x="7894" y="3124"/>
                  </a:lnTo>
                  <a:lnTo>
                    <a:pt x="7937" y="3040"/>
                  </a:lnTo>
                  <a:lnTo>
                    <a:pt x="7937" y="2913"/>
                  </a:lnTo>
                  <a:lnTo>
                    <a:pt x="7894" y="2533"/>
                  </a:lnTo>
                  <a:lnTo>
                    <a:pt x="7768" y="2027"/>
                  </a:lnTo>
                  <a:lnTo>
                    <a:pt x="7599" y="1478"/>
                  </a:lnTo>
                  <a:lnTo>
                    <a:pt x="7261" y="507"/>
                  </a:lnTo>
                  <a:lnTo>
                    <a:pt x="7092" y="85"/>
                  </a:lnTo>
                  <a:lnTo>
                    <a:pt x="6628" y="42"/>
                  </a:lnTo>
                  <a:lnTo>
                    <a:pt x="6164"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0"/>
            <p:cNvSpPr/>
            <p:nvPr/>
          </p:nvSpPr>
          <p:spPr>
            <a:xfrm>
              <a:off x="4578825" y="3124500"/>
              <a:ext cx="198425" cy="84450"/>
            </a:xfrm>
            <a:custGeom>
              <a:avLst/>
              <a:gdLst/>
              <a:ahLst/>
              <a:cxnLst/>
              <a:rect l="l" t="t" r="r" b="b"/>
              <a:pathLst>
                <a:path w="7937" h="3378" fill="none" extrusionOk="0">
                  <a:moveTo>
                    <a:pt x="338" y="929"/>
                  </a:moveTo>
                  <a:lnTo>
                    <a:pt x="2027" y="1309"/>
                  </a:lnTo>
                  <a:lnTo>
                    <a:pt x="2027" y="1309"/>
                  </a:lnTo>
                  <a:lnTo>
                    <a:pt x="2449" y="1182"/>
                  </a:lnTo>
                  <a:lnTo>
                    <a:pt x="2829" y="1013"/>
                  </a:lnTo>
                  <a:lnTo>
                    <a:pt x="3166" y="760"/>
                  </a:lnTo>
                  <a:lnTo>
                    <a:pt x="3462" y="465"/>
                  </a:lnTo>
                  <a:lnTo>
                    <a:pt x="3462" y="465"/>
                  </a:lnTo>
                  <a:lnTo>
                    <a:pt x="3631" y="338"/>
                  </a:lnTo>
                  <a:lnTo>
                    <a:pt x="3842" y="211"/>
                  </a:lnTo>
                  <a:lnTo>
                    <a:pt x="4053" y="127"/>
                  </a:lnTo>
                  <a:lnTo>
                    <a:pt x="4348" y="85"/>
                  </a:lnTo>
                  <a:lnTo>
                    <a:pt x="4939" y="0"/>
                  </a:lnTo>
                  <a:lnTo>
                    <a:pt x="5573" y="0"/>
                  </a:lnTo>
                  <a:lnTo>
                    <a:pt x="6164" y="0"/>
                  </a:lnTo>
                  <a:lnTo>
                    <a:pt x="6628" y="42"/>
                  </a:lnTo>
                  <a:lnTo>
                    <a:pt x="7092" y="85"/>
                  </a:lnTo>
                  <a:lnTo>
                    <a:pt x="7092" y="85"/>
                  </a:lnTo>
                  <a:lnTo>
                    <a:pt x="7261" y="507"/>
                  </a:lnTo>
                  <a:lnTo>
                    <a:pt x="7599" y="1478"/>
                  </a:lnTo>
                  <a:lnTo>
                    <a:pt x="7768" y="2027"/>
                  </a:lnTo>
                  <a:lnTo>
                    <a:pt x="7894" y="2533"/>
                  </a:lnTo>
                  <a:lnTo>
                    <a:pt x="7937" y="2913"/>
                  </a:lnTo>
                  <a:lnTo>
                    <a:pt x="7937" y="3040"/>
                  </a:lnTo>
                  <a:lnTo>
                    <a:pt x="7894" y="3124"/>
                  </a:lnTo>
                  <a:lnTo>
                    <a:pt x="7894" y="3124"/>
                  </a:lnTo>
                  <a:lnTo>
                    <a:pt x="7810" y="3209"/>
                  </a:lnTo>
                  <a:lnTo>
                    <a:pt x="7641" y="3251"/>
                  </a:lnTo>
                  <a:lnTo>
                    <a:pt x="7135" y="3335"/>
                  </a:lnTo>
                  <a:lnTo>
                    <a:pt x="6459" y="3377"/>
                  </a:lnTo>
                  <a:lnTo>
                    <a:pt x="5741" y="3377"/>
                  </a:lnTo>
                  <a:lnTo>
                    <a:pt x="4306" y="3377"/>
                  </a:lnTo>
                  <a:lnTo>
                    <a:pt x="3462" y="3335"/>
                  </a:lnTo>
                  <a:lnTo>
                    <a:pt x="3462" y="3335"/>
                  </a:lnTo>
                  <a:lnTo>
                    <a:pt x="3209" y="3293"/>
                  </a:lnTo>
                  <a:lnTo>
                    <a:pt x="2955" y="3209"/>
                  </a:lnTo>
                  <a:lnTo>
                    <a:pt x="2744" y="3082"/>
                  </a:lnTo>
                  <a:lnTo>
                    <a:pt x="2533" y="2955"/>
                  </a:lnTo>
                  <a:lnTo>
                    <a:pt x="0" y="2660"/>
                  </a:lnTo>
                  <a:lnTo>
                    <a:pt x="338" y="9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0"/>
            <p:cNvSpPr/>
            <p:nvPr/>
          </p:nvSpPr>
          <p:spPr>
            <a:xfrm>
              <a:off x="4439500" y="2879650"/>
              <a:ext cx="195275" cy="326125"/>
            </a:xfrm>
            <a:custGeom>
              <a:avLst/>
              <a:gdLst/>
              <a:ahLst/>
              <a:cxnLst/>
              <a:rect l="l" t="t" r="r" b="b"/>
              <a:pathLst>
                <a:path w="7811" h="13045" extrusionOk="0">
                  <a:moveTo>
                    <a:pt x="2027" y="1"/>
                  </a:moveTo>
                  <a:lnTo>
                    <a:pt x="1943" y="127"/>
                  </a:lnTo>
                  <a:lnTo>
                    <a:pt x="1647" y="549"/>
                  </a:lnTo>
                  <a:lnTo>
                    <a:pt x="1225" y="1225"/>
                  </a:lnTo>
                  <a:lnTo>
                    <a:pt x="1014" y="1647"/>
                  </a:lnTo>
                  <a:lnTo>
                    <a:pt x="803" y="2111"/>
                  </a:lnTo>
                  <a:lnTo>
                    <a:pt x="592" y="2618"/>
                  </a:lnTo>
                  <a:lnTo>
                    <a:pt x="381" y="3167"/>
                  </a:lnTo>
                  <a:lnTo>
                    <a:pt x="212" y="3758"/>
                  </a:lnTo>
                  <a:lnTo>
                    <a:pt x="128" y="4391"/>
                  </a:lnTo>
                  <a:lnTo>
                    <a:pt x="43" y="5024"/>
                  </a:lnTo>
                  <a:lnTo>
                    <a:pt x="1" y="5742"/>
                  </a:lnTo>
                  <a:lnTo>
                    <a:pt x="43" y="6459"/>
                  </a:lnTo>
                  <a:lnTo>
                    <a:pt x="170" y="7177"/>
                  </a:lnTo>
                  <a:lnTo>
                    <a:pt x="339" y="7810"/>
                  </a:lnTo>
                  <a:lnTo>
                    <a:pt x="550" y="8443"/>
                  </a:lnTo>
                  <a:lnTo>
                    <a:pt x="972" y="9330"/>
                  </a:lnTo>
                  <a:lnTo>
                    <a:pt x="1436" y="10132"/>
                  </a:lnTo>
                  <a:lnTo>
                    <a:pt x="1943" y="10807"/>
                  </a:lnTo>
                  <a:lnTo>
                    <a:pt x="2449" y="11398"/>
                  </a:lnTo>
                  <a:lnTo>
                    <a:pt x="3040" y="11905"/>
                  </a:lnTo>
                  <a:lnTo>
                    <a:pt x="3589" y="12285"/>
                  </a:lnTo>
                  <a:lnTo>
                    <a:pt x="4180" y="12580"/>
                  </a:lnTo>
                  <a:lnTo>
                    <a:pt x="4771" y="12791"/>
                  </a:lnTo>
                  <a:lnTo>
                    <a:pt x="5320" y="12918"/>
                  </a:lnTo>
                  <a:lnTo>
                    <a:pt x="5911" y="13003"/>
                  </a:lnTo>
                  <a:lnTo>
                    <a:pt x="6502" y="13045"/>
                  </a:lnTo>
                  <a:lnTo>
                    <a:pt x="7135" y="13003"/>
                  </a:lnTo>
                  <a:lnTo>
                    <a:pt x="7811" y="10681"/>
                  </a:lnTo>
                  <a:lnTo>
                    <a:pt x="7473" y="10427"/>
                  </a:lnTo>
                  <a:lnTo>
                    <a:pt x="7177" y="10132"/>
                  </a:lnTo>
                  <a:lnTo>
                    <a:pt x="6882" y="9836"/>
                  </a:lnTo>
                  <a:lnTo>
                    <a:pt x="6586" y="9541"/>
                  </a:lnTo>
                  <a:lnTo>
                    <a:pt x="6375" y="9245"/>
                  </a:lnTo>
                  <a:lnTo>
                    <a:pt x="6164" y="8823"/>
                  </a:lnTo>
                  <a:lnTo>
                    <a:pt x="5700" y="7726"/>
                  </a:lnTo>
                  <a:lnTo>
                    <a:pt x="4560" y="4897"/>
                  </a:lnTo>
                  <a:lnTo>
                    <a:pt x="3927" y="3420"/>
                  </a:lnTo>
                  <a:lnTo>
                    <a:pt x="3294" y="1985"/>
                  </a:lnTo>
                  <a:lnTo>
                    <a:pt x="2956" y="1394"/>
                  </a:lnTo>
                  <a:lnTo>
                    <a:pt x="2660" y="845"/>
                  </a:lnTo>
                  <a:lnTo>
                    <a:pt x="2365" y="380"/>
                  </a:lnTo>
                  <a:lnTo>
                    <a:pt x="202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0"/>
            <p:cNvSpPr/>
            <p:nvPr/>
          </p:nvSpPr>
          <p:spPr>
            <a:xfrm>
              <a:off x="4439500" y="2879650"/>
              <a:ext cx="195275" cy="326125"/>
            </a:xfrm>
            <a:custGeom>
              <a:avLst/>
              <a:gdLst/>
              <a:ahLst/>
              <a:cxnLst/>
              <a:rect l="l" t="t" r="r" b="b"/>
              <a:pathLst>
                <a:path w="7811" h="13045" fill="none" extrusionOk="0">
                  <a:moveTo>
                    <a:pt x="7811" y="10681"/>
                  </a:moveTo>
                  <a:lnTo>
                    <a:pt x="7811" y="10681"/>
                  </a:lnTo>
                  <a:lnTo>
                    <a:pt x="7473" y="10427"/>
                  </a:lnTo>
                  <a:lnTo>
                    <a:pt x="7177" y="10132"/>
                  </a:lnTo>
                  <a:lnTo>
                    <a:pt x="6882" y="9836"/>
                  </a:lnTo>
                  <a:lnTo>
                    <a:pt x="6586" y="9541"/>
                  </a:lnTo>
                  <a:lnTo>
                    <a:pt x="6586" y="9541"/>
                  </a:lnTo>
                  <a:lnTo>
                    <a:pt x="6375" y="9245"/>
                  </a:lnTo>
                  <a:lnTo>
                    <a:pt x="6164" y="8823"/>
                  </a:lnTo>
                  <a:lnTo>
                    <a:pt x="5700" y="7726"/>
                  </a:lnTo>
                  <a:lnTo>
                    <a:pt x="4560" y="4897"/>
                  </a:lnTo>
                  <a:lnTo>
                    <a:pt x="3927" y="3420"/>
                  </a:lnTo>
                  <a:lnTo>
                    <a:pt x="3294" y="1985"/>
                  </a:lnTo>
                  <a:lnTo>
                    <a:pt x="2956" y="1394"/>
                  </a:lnTo>
                  <a:lnTo>
                    <a:pt x="2660" y="845"/>
                  </a:lnTo>
                  <a:lnTo>
                    <a:pt x="2365" y="380"/>
                  </a:lnTo>
                  <a:lnTo>
                    <a:pt x="2027" y="1"/>
                  </a:lnTo>
                  <a:lnTo>
                    <a:pt x="2027" y="1"/>
                  </a:lnTo>
                  <a:lnTo>
                    <a:pt x="1943" y="127"/>
                  </a:lnTo>
                  <a:lnTo>
                    <a:pt x="1647" y="549"/>
                  </a:lnTo>
                  <a:lnTo>
                    <a:pt x="1225" y="1225"/>
                  </a:lnTo>
                  <a:lnTo>
                    <a:pt x="1014" y="1647"/>
                  </a:lnTo>
                  <a:lnTo>
                    <a:pt x="803" y="2111"/>
                  </a:lnTo>
                  <a:lnTo>
                    <a:pt x="592" y="2618"/>
                  </a:lnTo>
                  <a:lnTo>
                    <a:pt x="381" y="3167"/>
                  </a:lnTo>
                  <a:lnTo>
                    <a:pt x="212" y="3758"/>
                  </a:lnTo>
                  <a:lnTo>
                    <a:pt x="128" y="4391"/>
                  </a:lnTo>
                  <a:lnTo>
                    <a:pt x="43" y="5024"/>
                  </a:lnTo>
                  <a:lnTo>
                    <a:pt x="1" y="5742"/>
                  </a:lnTo>
                  <a:lnTo>
                    <a:pt x="43" y="6459"/>
                  </a:lnTo>
                  <a:lnTo>
                    <a:pt x="170" y="7177"/>
                  </a:lnTo>
                  <a:lnTo>
                    <a:pt x="170" y="7177"/>
                  </a:lnTo>
                  <a:lnTo>
                    <a:pt x="339" y="7810"/>
                  </a:lnTo>
                  <a:lnTo>
                    <a:pt x="550" y="8443"/>
                  </a:lnTo>
                  <a:lnTo>
                    <a:pt x="550" y="8443"/>
                  </a:lnTo>
                  <a:lnTo>
                    <a:pt x="972" y="9330"/>
                  </a:lnTo>
                  <a:lnTo>
                    <a:pt x="1436" y="10132"/>
                  </a:lnTo>
                  <a:lnTo>
                    <a:pt x="1943" y="10807"/>
                  </a:lnTo>
                  <a:lnTo>
                    <a:pt x="2449" y="11398"/>
                  </a:lnTo>
                  <a:lnTo>
                    <a:pt x="3040" y="11905"/>
                  </a:lnTo>
                  <a:lnTo>
                    <a:pt x="3589" y="12285"/>
                  </a:lnTo>
                  <a:lnTo>
                    <a:pt x="4180" y="12580"/>
                  </a:lnTo>
                  <a:lnTo>
                    <a:pt x="4771" y="12791"/>
                  </a:lnTo>
                  <a:lnTo>
                    <a:pt x="4771" y="12791"/>
                  </a:lnTo>
                  <a:lnTo>
                    <a:pt x="5320" y="12918"/>
                  </a:lnTo>
                  <a:lnTo>
                    <a:pt x="5911" y="13003"/>
                  </a:lnTo>
                  <a:lnTo>
                    <a:pt x="6502" y="13045"/>
                  </a:lnTo>
                  <a:lnTo>
                    <a:pt x="7135" y="13003"/>
                  </a:lnTo>
                  <a:lnTo>
                    <a:pt x="7811" y="106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0"/>
            <p:cNvSpPr/>
            <p:nvPr/>
          </p:nvSpPr>
          <p:spPr>
            <a:xfrm>
              <a:off x="4465900" y="3118150"/>
              <a:ext cx="10575" cy="16925"/>
            </a:xfrm>
            <a:custGeom>
              <a:avLst/>
              <a:gdLst/>
              <a:ahLst/>
              <a:cxnLst/>
              <a:rect l="l" t="t" r="r" b="b"/>
              <a:pathLst>
                <a:path w="423" h="677" extrusionOk="0">
                  <a:moveTo>
                    <a:pt x="0" y="1"/>
                  </a:moveTo>
                  <a:lnTo>
                    <a:pt x="0" y="43"/>
                  </a:lnTo>
                  <a:lnTo>
                    <a:pt x="380" y="676"/>
                  </a:lnTo>
                  <a:lnTo>
                    <a:pt x="422" y="676"/>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0"/>
            <p:cNvSpPr/>
            <p:nvPr/>
          </p:nvSpPr>
          <p:spPr>
            <a:xfrm>
              <a:off x="4508100" y="3170925"/>
              <a:ext cx="21150" cy="15850"/>
            </a:xfrm>
            <a:custGeom>
              <a:avLst/>
              <a:gdLst/>
              <a:ahLst/>
              <a:cxnLst/>
              <a:rect l="l" t="t" r="r" b="b"/>
              <a:pathLst>
                <a:path w="846" h="634" fill="none" extrusionOk="0">
                  <a:moveTo>
                    <a:pt x="1" y="1"/>
                  </a:moveTo>
                  <a:lnTo>
                    <a:pt x="1" y="1"/>
                  </a:lnTo>
                  <a:lnTo>
                    <a:pt x="1" y="1"/>
                  </a:lnTo>
                  <a:lnTo>
                    <a:pt x="1" y="1"/>
                  </a:lnTo>
                  <a:lnTo>
                    <a:pt x="423" y="338"/>
                  </a:lnTo>
                  <a:lnTo>
                    <a:pt x="845" y="634"/>
                  </a:lnTo>
                  <a:lnTo>
                    <a:pt x="845" y="634"/>
                  </a:lnTo>
                  <a:lnTo>
                    <a:pt x="845" y="634"/>
                  </a:lnTo>
                  <a:lnTo>
                    <a:pt x="423" y="33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0"/>
            <p:cNvSpPr/>
            <p:nvPr/>
          </p:nvSpPr>
          <p:spPr>
            <a:xfrm>
              <a:off x="4465900" y="3118150"/>
              <a:ext cx="10575" cy="16925"/>
            </a:xfrm>
            <a:custGeom>
              <a:avLst/>
              <a:gdLst/>
              <a:ahLst/>
              <a:cxnLst/>
              <a:rect l="l" t="t" r="r" b="b"/>
              <a:pathLst>
                <a:path w="423" h="677" fill="none" extrusionOk="0">
                  <a:moveTo>
                    <a:pt x="0" y="1"/>
                  </a:moveTo>
                  <a:lnTo>
                    <a:pt x="0" y="1"/>
                  </a:lnTo>
                  <a:lnTo>
                    <a:pt x="0" y="43"/>
                  </a:lnTo>
                  <a:lnTo>
                    <a:pt x="0" y="43"/>
                  </a:lnTo>
                  <a:lnTo>
                    <a:pt x="380" y="676"/>
                  </a:lnTo>
                  <a:lnTo>
                    <a:pt x="380" y="676"/>
                  </a:lnTo>
                  <a:lnTo>
                    <a:pt x="422" y="676"/>
                  </a:lnTo>
                  <a:lnTo>
                    <a:pt x="422" y="67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0"/>
            <p:cNvSpPr/>
            <p:nvPr/>
          </p:nvSpPr>
          <p:spPr>
            <a:xfrm>
              <a:off x="4465900" y="2972525"/>
              <a:ext cx="96050" cy="214250"/>
            </a:xfrm>
            <a:custGeom>
              <a:avLst/>
              <a:gdLst/>
              <a:ahLst/>
              <a:cxnLst/>
              <a:rect l="l" t="t" r="r" b="b"/>
              <a:pathLst>
                <a:path w="3842" h="8570" extrusionOk="0">
                  <a:moveTo>
                    <a:pt x="507" y="0"/>
                  </a:moveTo>
                  <a:lnTo>
                    <a:pt x="211" y="2913"/>
                  </a:lnTo>
                  <a:lnTo>
                    <a:pt x="0" y="5826"/>
                  </a:lnTo>
                  <a:lnTo>
                    <a:pt x="422" y="6501"/>
                  </a:lnTo>
                  <a:lnTo>
                    <a:pt x="1182" y="6586"/>
                  </a:lnTo>
                  <a:lnTo>
                    <a:pt x="1351" y="7008"/>
                  </a:lnTo>
                  <a:lnTo>
                    <a:pt x="1689" y="7937"/>
                  </a:lnTo>
                  <a:lnTo>
                    <a:pt x="2111" y="8274"/>
                  </a:lnTo>
                  <a:lnTo>
                    <a:pt x="2533" y="8570"/>
                  </a:lnTo>
                  <a:lnTo>
                    <a:pt x="3800" y="8570"/>
                  </a:lnTo>
                  <a:lnTo>
                    <a:pt x="3842" y="7894"/>
                  </a:lnTo>
                  <a:lnTo>
                    <a:pt x="3800" y="7219"/>
                  </a:lnTo>
                  <a:lnTo>
                    <a:pt x="3715" y="6501"/>
                  </a:lnTo>
                  <a:lnTo>
                    <a:pt x="3546" y="5826"/>
                  </a:lnTo>
                  <a:lnTo>
                    <a:pt x="3293" y="5108"/>
                  </a:lnTo>
                  <a:lnTo>
                    <a:pt x="3040" y="4433"/>
                  </a:lnTo>
                  <a:lnTo>
                    <a:pt x="2744" y="3757"/>
                  </a:lnTo>
                  <a:lnTo>
                    <a:pt x="2407" y="3124"/>
                  </a:lnTo>
                  <a:lnTo>
                    <a:pt x="1773" y="1942"/>
                  </a:lnTo>
                  <a:lnTo>
                    <a:pt x="1182" y="1014"/>
                  </a:lnTo>
                  <a:lnTo>
                    <a:pt x="507"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0"/>
            <p:cNvSpPr/>
            <p:nvPr/>
          </p:nvSpPr>
          <p:spPr>
            <a:xfrm>
              <a:off x="4465900" y="2972525"/>
              <a:ext cx="96050" cy="214250"/>
            </a:xfrm>
            <a:custGeom>
              <a:avLst/>
              <a:gdLst/>
              <a:ahLst/>
              <a:cxnLst/>
              <a:rect l="l" t="t" r="r" b="b"/>
              <a:pathLst>
                <a:path w="3842" h="8570" fill="none" extrusionOk="0">
                  <a:moveTo>
                    <a:pt x="507" y="0"/>
                  </a:moveTo>
                  <a:lnTo>
                    <a:pt x="507" y="0"/>
                  </a:lnTo>
                  <a:lnTo>
                    <a:pt x="211" y="2913"/>
                  </a:lnTo>
                  <a:lnTo>
                    <a:pt x="0" y="5826"/>
                  </a:lnTo>
                  <a:lnTo>
                    <a:pt x="0" y="5826"/>
                  </a:lnTo>
                  <a:lnTo>
                    <a:pt x="422" y="6501"/>
                  </a:lnTo>
                  <a:lnTo>
                    <a:pt x="422" y="6501"/>
                  </a:lnTo>
                  <a:lnTo>
                    <a:pt x="1182" y="6586"/>
                  </a:lnTo>
                  <a:lnTo>
                    <a:pt x="1182" y="6586"/>
                  </a:lnTo>
                  <a:lnTo>
                    <a:pt x="1351" y="7008"/>
                  </a:lnTo>
                  <a:lnTo>
                    <a:pt x="1689" y="7937"/>
                  </a:lnTo>
                  <a:lnTo>
                    <a:pt x="1689" y="7937"/>
                  </a:lnTo>
                  <a:lnTo>
                    <a:pt x="2111" y="8274"/>
                  </a:lnTo>
                  <a:lnTo>
                    <a:pt x="2533" y="8570"/>
                  </a:lnTo>
                  <a:lnTo>
                    <a:pt x="3800" y="8570"/>
                  </a:lnTo>
                  <a:lnTo>
                    <a:pt x="3800" y="8570"/>
                  </a:lnTo>
                  <a:lnTo>
                    <a:pt x="3842" y="7894"/>
                  </a:lnTo>
                  <a:lnTo>
                    <a:pt x="3800" y="7219"/>
                  </a:lnTo>
                  <a:lnTo>
                    <a:pt x="3715" y="6501"/>
                  </a:lnTo>
                  <a:lnTo>
                    <a:pt x="3546" y="5826"/>
                  </a:lnTo>
                  <a:lnTo>
                    <a:pt x="3293" y="5108"/>
                  </a:lnTo>
                  <a:lnTo>
                    <a:pt x="3040" y="4433"/>
                  </a:lnTo>
                  <a:lnTo>
                    <a:pt x="2744" y="3757"/>
                  </a:lnTo>
                  <a:lnTo>
                    <a:pt x="2407" y="3124"/>
                  </a:lnTo>
                  <a:lnTo>
                    <a:pt x="1773" y="1942"/>
                  </a:lnTo>
                  <a:lnTo>
                    <a:pt x="1182" y="1014"/>
                  </a:lnTo>
                  <a:lnTo>
                    <a:pt x="5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0"/>
            <p:cNvSpPr/>
            <p:nvPr/>
          </p:nvSpPr>
          <p:spPr>
            <a:xfrm>
              <a:off x="3889675" y="3270125"/>
              <a:ext cx="615300" cy="445400"/>
            </a:xfrm>
            <a:custGeom>
              <a:avLst/>
              <a:gdLst/>
              <a:ahLst/>
              <a:cxnLst/>
              <a:rect l="l" t="t" r="r" b="b"/>
              <a:pathLst>
                <a:path w="24612" h="17816" extrusionOk="0">
                  <a:moveTo>
                    <a:pt x="2786" y="1"/>
                  </a:moveTo>
                  <a:lnTo>
                    <a:pt x="2153" y="1985"/>
                  </a:lnTo>
                  <a:lnTo>
                    <a:pt x="1604" y="4096"/>
                  </a:lnTo>
                  <a:lnTo>
                    <a:pt x="971" y="6586"/>
                  </a:lnTo>
                  <a:lnTo>
                    <a:pt x="676" y="7895"/>
                  </a:lnTo>
                  <a:lnTo>
                    <a:pt x="422" y="9204"/>
                  </a:lnTo>
                  <a:lnTo>
                    <a:pt x="211" y="10470"/>
                  </a:lnTo>
                  <a:lnTo>
                    <a:pt x="85" y="11652"/>
                  </a:lnTo>
                  <a:lnTo>
                    <a:pt x="0" y="12750"/>
                  </a:lnTo>
                  <a:lnTo>
                    <a:pt x="0" y="13256"/>
                  </a:lnTo>
                  <a:lnTo>
                    <a:pt x="42" y="13678"/>
                  </a:lnTo>
                  <a:lnTo>
                    <a:pt x="85" y="14100"/>
                  </a:lnTo>
                  <a:lnTo>
                    <a:pt x="169" y="14480"/>
                  </a:lnTo>
                  <a:lnTo>
                    <a:pt x="296" y="14776"/>
                  </a:lnTo>
                  <a:lnTo>
                    <a:pt x="465" y="15029"/>
                  </a:lnTo>
                  <a:lnTo>
                    <a:pt x="676" y="15325"/>
                  </a:lnTo>
                  <a:lnTo>
                    <a:pt x="929" y="15578"/>
                  </a:lnTo>
                  <a:lnTo>
                    <a:pt x="1224" y="15831"/>
                  </a:lnTo>
                  <a:lnTo>
                    <a:pt x="1562" y="16042"/>
                  </a:lnTo>
                  <a:lnTo>
                    <a:pt x="1942" y="16253"/>
                  </a:lnTo>
                  <a:lnTo>
                    <a:pt x="2364" y="16464"/>
                  </a:lnTo>
                  <a:lnTo>
                    <a:pt x="3251" y="16802"/>
                  </a:lnTo>
                  <a:lnTo>
                    <a:pt x="4264" y="17098"/>
                  </a:lnTo>
                  <a:lnTo>
                    <a:pt x="5361" y="17309"/>
                  </a:lnTo>
                  <a:lnTo>
                    <a:pt x="6543" y="17478"/>
                  </a:lnTo>
                  <a:lnTo>
                    <a:pt x="7768" y="17646"/>
                  </a:lnTo>
                  <a:lnTo>
                    <a:pt x="9076" y="17731"/>
                  </a:lnTo>
                  <a:lnTo>
                    <a:pt x="10427" y="17773"/>
                  </a:lnTo>
                  <a:lnTo>
                    <a:pt x="11820" y="17815"/>
                  </a:lnTo>
                  <a:lnTo>
                    <a:pt x="13171" y="17815"/>
                  </a:lnTo>
                  <a:lnTo>
                    <a:pt x="15957" y="17773"/>
                  </a:lnTo>
                  <a:lnTo>
                    <a:pt x="18575" y="17689"/>
                  </a:lnTo>
                  <a:lnTo>
                    <a:pt x="21994" y="17604"/>
                  </a:lnTo>
                  <a:lnTo>
                    <a:pt x="23429" y="17562"/>
                  </a:lnTo>
                  <a:lnTo>
                    <a:pt x="24611" y="17604"/>
                  </a:lnTo>
                  <a:lnTo>
                    <a:pt x="24611" y="9204"/>
                  </a:lnTo>
                  <a:lnTo>
                    <a:pt x="23092" y="8824"/>
                  </a:lnTo>
                  <a:lnTo>
                    <a:pt x="22923" y="2154"/>
                  </a:lnTo>
                  <a:lnTo>
                    <a:pt x="27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0"/>
            <p:cNvSpPr/>
            <p:nvPr/>
          </p:nvSpPr>
          <p:spPr>
            <a:xfrm>
              <a:off x="3889675" y="3270125"/>
              <a:ext cx="615300" cy="445400"/>
            </a:xfrm>
            <a:custGeom>
              <a:avLst/>
              <a:gdLst/>
              <a:ahLst/>
              <a:cxnLst/>
              <a:rect l="l" t="t" r="r" b="b"/>
              <a:pathLst>
                <a:path w="24612" h="17816" fill="none" extrusionOk="0">
                  <a:moveTo>
                    <a:pt x="2786" y="1"/>
                  </a:moveTo>
                  <a:lnTo>
                    <a:pt x="22923" y="2154"/>
                  </a:lnTo>
                  <a:lnTo>
                    <a:pt x="23092" y="8824"/>
                  </a:lnTo>
                  <a:lnTo>
                    <a:pt x="23092" y="8824"/>
                  </a:lnTo>
                  <a:lnTo>
                    <a:pt x="24611" y="9204"/>
                  </a:lnTo>
                  <a:lnTo>
                    <a:pt x="24611" y="17604"/>
                  </a:lnTo>
                  <a:lnTo>
                    <a:pt x="24611" y="17604"/>
                  </a:lnTo>
                  <a:lnTo>
                    <a:pt x="23429" y="17562"/>
                  </a:lnTo>
                  <a:lnTo>
                    <a:pt x="21994" y="17604"/>
                  </a:lnTo>
                  <a:lnTo>
                    <a:pt x="18575" y="17689"/>
                  </a:lnTo>
                  <a:lnTo>
                    <a:pt x="18575" y="17689"/>
                  </a:lnTo>
                  <a:lnTo>
                    <a:pt x="15957" y="17773"/>
                  </a:lnTo>
                  <a:lnTo>
                    <a:pt x="13171" y="17815"/>
                  </a:lnTo>
                  <a:lnTo>
                    <a:pt x="11820" y="17815"/>
                  </a:lnTo>
                  <a:lnTo>
                    <a:pt x="10427" y="17773"/>
                  </a:lnTo>
                  <a:lnTo>
                    <a:pt x="9076" y="17731"/>
                  </a:lnTo>
                  <a:lnTo>
                    <a:pt x="7768" y="17646"/>
                  </a:lnTo>
                  <a:lnTo>
                    <a:pt x="6543" y="17478"/>
                  </a:lnTo>
                  <a:lnTo>
                    <a:pt x="5361" y="17309"/>
                  </a:lnTo>
                  <a:lnTo>
                    <a:pt x="4264" y="17098"/>
                  </a:lnTo>
                  <a:lnTo>
                    <a:pt x="3251" y="16802"/>
                  </a:lnTo>
                  <a:lnTo>
                    <a:pt x="2364" y="16464"/>
                  </a:lnTo>
                  <a:lnTo>
                    <a:pt x="1942" y="16253"/>
                  </a:lnTo>
                  <a:lnTo>
                    <a:pt x="1562" y="16042"/>
                  </a:lnTo>
                  <a:lnTo>
                    <a:pt x="1224" y="15831"/>
                  </a:lnTo>
                  <a:lnTo>
                    <a:pt x="929" y="15578"/>
                  </a:lnTo>
                  <a:lnTo>
                    <a:pt x="676" y="15325"/>
                  </a:lnTo>
                  <a:lnTo>
                    <a:pt x="465" y="15029"/>
                  </a:lnTo>
                  <a:lnTo>
                    <a:pt x="465" y="15029"/>
                  </a:lnTo>
                  <a:lnTo>
                    <a:pt x="296" y="14776"/>
                  </a:lnTo>
                  <a:lnTo>
                    <a:pt x="169" y="14480"/>
                  </a:lnTo>
                  <a:lnTo>
                    <a:pt x="85" y="14100"/>
                  </a:lnTo>
                  <a:lnTo>
                    <a:pt x="42" y="13678"/>
                  </a:lnTo>
                  <a:lnTo>
                    <a:pt x="0" y="13256"/>
                  </a:lnTo>
                  <a:lnTo>
                    <a:pt x="0" y="12750"/>
                  </a:lnTo>
                  <a:lnTo>
                    <a:pt x="85" y="11652"/>
                  </a:lnTo>
                  <a:lnTo>
                    <a:pt x="211" y="10470"/>
                  </a:lnTo>
                  <a:lnTo>
                    <a:pt x="422" y="9204"/>
                  </a:lnTo>
                  <a:lnTo>
                    <a:pt x="676" y="7895"/>
                  </a:lnTo>
                  <a:lnTo>
                    <a:pt x="971" y="6586"/>
                  </a:lnTo>
                  <a:lnTo>
                    <a:pt x="1604" y="4096"/>
                  </a:lnTo>
                  <a:lnTo>
                    <a:pt x="2153" y="1985"/>
                  </a:lnTo>
                  <a:lnTo>
                    <a:pt x="278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0"/>
            <p:cNvSpPr/>
            <p:nvPr/>
          </p:nvSpPr>
          <p:spPr>
            <a:xfrm>
              <a:off x="4610475" y="4268500"/>
              <a:ext cx="118225" cy="171000"/>
            </a:xfrm>
            <a:custGeom>
              <a:avLst/>
              <a:gdLst/>
              <a:ahLst/>
              <a:cxnLst/>
              <a:rect l="l" t="t" r="r" b="b"/>
              <a:pathLst>
                <a:path w="4729" h="6840" extrusionOk="0">
                  <a:moveTo>
                    <a:pt x="1858" y="1"/>
                  </a:moveTo>
                  <a:lnTo>
                    <a:pt x="1" y="6628"/>
                  </a:lnTo>
                  <a:lnTo>
                    <a:pt x="2914" y="6839"/>
                  </a:lnTo>
                  <a:lnTo>
                    <a:pt x="4729" y="212"/>
                  </a:lnTo>
                  <a:lnTo>
                    <a:pt x="1858" y="1"/>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0"/>
            <p:cNvSpPr/>
            <p:nvPr/>
          </p:nvSpPr>
          <p:spPr>
            <a:xfrm>
              <a:off x="4610475" y="4268500"/>
              <a:ext cx="118225" cy="171000"/>
            </a:xfrm>
            <a:custGeom>
              <a:avLst/>
              <a:gdLst/>
              <a:ahLst/>
              <a:cxnLst/>
              <a:rect l="l" t="t" r="r" b="b"/>
              <a:pathLst>
                <a:path w="4729" h="6840" fill="none" extrusionOk="0">
                  <a:moveTo>
                    <a:pt x="1" y="6628"/>
                  </a:moveTo>
                  <a:lnTo>
                    <a:pt x="2914" y="6839"/>
                  </a:lnTo>
                  <a:lnTo>
                    <a:pt x="4729" y="212"/>
                  </a:lnTo>
                  <a:lnTo>
                    <a:pt x="1858" y="1"/>
                  </a:lnTo>
                  <a:lnTo>
                    <a:pt x="1" y="66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0"/>
            <p:cNvSpPr/>
            <p:nvPr/>
          </p:nvSpPr>
          <p:spPr>
            <a:xfrm>
              <a:off x="4691750" y="4414150"/>
              <a:ext cx="39075" cy="38000"/>
            </a:xfrm>
            <a:custGeom>
              <a:avLst/>
              <a:gdLst/>
              <a:ahLst/>
              <a:cxnLst/>
              <a:rect l="l" t="t" r="r" b="b"/>
              <a:pathLst>
                <a:path w="1563" h="1520" extrusionOk="0">
                  <a:moveTo>
                    <a:pt x="845" y="127"/>
                  </a:moveTo>
                  <a:lnTo>
                    <a:pt x="929" y="211"/>
                  </a:lnTo>
                  <a:lnTo>
                    <a:pt x="929" y="296"/>
                  </a:lnTo>
                  <a:lnTo>
                    <a:pt x="845" y="464"/>
                  </a:lnTo>
                  <a:lnTo>
                    <a:pt x="718" y="676"/>
                  </a:lnTo>
                  <a:lnTo>
                    <a:pt x="507" y="844"/>
                  </a:lnTo>
                  <a:lnTo>
                    <a:pt x="296" y="971"/>
                  </a:lnTo>
                  <a:lnTo>
                    <a:pt x="211" y="971"/>
                  </a:lnTo>
                  <a:lnTo>
                    <a:pt x="380" y="507"/>
                  </a:lnTo>
                  <a:lnTo>
                    <a:pt x="507" y="296"/>
                  </a:lnTo>
                  <a:lnTo>
                    <a:pt x="633" y="169"/>
                  </a:lnTo>
                  <a:lnTo>
                    <a:pt x="718" y="127"/>
                  </a:lnTo>
                  <a:close/>
                  <a:moveTo>
                    <a:pt x="1182" y="971"/>
                  </a:moveTo>
                  <a:lnTo>
                    <a:pt x="1309" y="1013"/>
                  </a:lnTo>
                  <a:lnTo>
                    <a:pt x="1351" y="1055"/>
                  </a:lnTo>
                  <a:lnTo>
                    <a:pt x="1393" y="1098"/>
                  </a:lnTo>
                  <a:lnTo>
                    <a:pt x="1436" y="1140"/>
                  </a:lnTo>
                  <a:lnTo>
                    <a:pt x="1393" y="1267"/>
                  </a:lnTo>
                  <a:lnTo>
                    <a:pt x="1309" y="1393"/>
                  </a:lnTo>
                  <a:lnTo>
                    <a:pt x="929" y="1393"/>
                  </a:lnTo>
                  <a:lnTo>
                    <a:pt x="633" y="1309"/>
                  </a:lnTo>
                  <a:lnTo>
                    <a:pt x="296" y="1140"/>
                  </a:lnTo>
                  <a:lnTo>
                    <a:pt x="591" y="1055"/>
                  </a:lnTo>
                  <a:lnTo>
                    <a:pt x="929" y="1013"/>
                  </a:lnTo>
                  <a:lnTo>
                    <a:pt x="1182" y="971"/>
                  </a:lnTo>
                  <a:close/>
                  <a:moveTo>
                    <a:pt x="718" y="0"/>
                  </a:moveTo>
                  <a:lnTo>
                    <a:pt x="591" y="42"/>
                  </a:lnTo>
                  <a:lnTo>
                    <a:pt x="465" y="127"/>
                  </a:lnTo>
                  <a:lnTo>
                    <a:pt x="338" y="296"/>
                  </a:lnTo>
                  <a:lnTo>
                    <a:pt x="211" y="633"/>
                  </a:lnTo>
                  <a:lnTo>
                    <a:pt x="127" y="929"/>
                  </a:lnTo>
                  <a:lnTo>
                    <a:pt x="85" y="1098"/>
                  </a:lnTo>
                  <a:lnTo>
                    <a:pt x="42" y="1098"/>
                  </a:lnTo>
                  <a:lnTo>
                    <a:pt x="0" y="1140"/>
                  </a:lnTo>
                  <a:lnTo>
                    <a:pt x="85" y="1140"/>
                  </a:lnTo>
                  <a:lnTo>
                    <a:pt x="85" y="1182"/>
                  </a:lnTo>
                  <a:lnTo>
                    <a:pt x="465" y="1351"/>
                  </a:lnTo>
                  <a:lnTo>
                    <a:pt x="802" y="1478"/>
                  </a:lnTo>
                  <a:lnTo>
                    <a:pt x="929" y="1520"/>
                  </a:lnTo>
                  <a:lnTo>
                    <a:pt x="1224" y="1520"/>
                  </a:lnTo>
                  <a:lnTo>
                    <a:pt x="1393" y="1478"/>
                  </a:lnTo>
                  <a:lnTo>
                    <a:pt x="1436" y="1435"/>
                  </a:lnTo>
                  <a:lnTo>
                    <a:pt x="1520" y="1351"/>
                  </a:lnTo>
                  <a:lnTo>
                    <a:pt x="1562" y="1224"/>
                  </a:lnTo>
                  <a:lnTo>
                    <a:pt x="1562" y="1140"/>
                  </a:lnTo>
                  <a:lnTo>
                    <a:pt x="1520" y="1013"/>
                  </a:lnTo>
                  <a:lnTo>
                    <a:pt x="1478" y="929"/>
                  </a:lnTo>
                  <a:lnTo>
                    <a:pt x="1267" y="844"/>
                  </a:lnTo>
                  <a:lnTo>
                    <a:pt x="845" y="844"/>
                  </a:lnTo>
                  <a:lnTo>
                    <a:pt x="633" y="887"/>
                  </a:lnTo>
                  <a:lnTo>
                    <a:pt x="633" y="887"/>
                  </a:lnTo>
                  <a:lnTo>
                    <a:pt x="760" y="760"/>
                  </a:lnTo>
                  <a:lnTo>
                    <a:pt x="887" y="633"/>
                  </a:lnTo>
                  <a:lnTo>
                    <a:pt x="971" y="464"/>
                  </a:lnTo>
                  <a:lnTo>
                    <a:pt x="1056" y="296"/>
                  </a:lnTo>
                  <a:lnTo>
                    <a:pt x="1056" y="211"/>
                  </a:lnTo>
                  <a:lnTo>
                    <a:pt x="1013" y="127"/>
                  </a:lnTo>
                  <a:lnTo>
                    <a:pt x="929" y="85"/>
                  </a:lnTo>
                  <a:lnTo>
                    <a:pt x="887" y="42"/>
                  </a:lnTo>
                  <a:lnTo>
                    <a:pt x="718"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0"/>
            <p:cNvSpPr/>
            <p:nvPr/>
          </p:nvSpPr>
          <p:spPr>
            <a:xfrm>
              <a:off x="4631600" y="4330775"/>
              <a:ext cx="7400" cy="29575"/>
            </a:xfrm>
            <a:custGeom>
              <a:avLst/>
              <a:gdLst/>
              <a:ahLst/>
              <a:cxnLst/>
              <a:rect l="l" t="t" r="r" b="b"/>
              <a:pathLst>
                <a:path w="296" h="1183" extrusionOk="0">
                  <a:moveTo>
                    <a:pt x="296" y="0"/>
                  </a:moveTo>
                  <a:lnTo>
                    <a:pt x="0" y="1182"/>
                  </a:lnTo>
                  <a:lnTo>
                    <a:pt x="0" y="1182"/>
                  </a:lnTo>
                  <a:lnTo>
                    <a:pt x="296" y="0"/>
                  </a:lnTo>
                  <a:lnTo>
                    <a:pt x="29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0"/>
            <p:cNvSpPr/>
            <p:nvPr/>
          </p:nvSpPr>
          <p:spPr>
            <a:xfrm>
              <a:off x="4631600" y="4330775"/>
              <a:ext cx="7400" cy="29575"/>
            </a:xfrm>
            <a:custGeom>
              <a:avLst/>
              <a:gdLst/>
              <a:ahLst/>
              <a:cxnLst/>
              <a:rect l="l" t="t" r="r" b="b"/>
              <a:pathLst>
                <a:path w="296" h="1183" fill="none" extrusionOk="0">
                  <a:moveTo>
                    <a:pt x="296" y="0"/>
                  </a:moveTo>
                  <a:lnTo>
                    <a:pt x="0" y="1182"/>
                  </a:lnTo>
                  <a:lnTo>
                    <a:pt x="0" y="1182"/>
                  </a:lnTo>
                  <a:lnTo>
                    <a:pt x="296" y="0"/>
                  </a:lnTo>
                  <a:lnTo>
                    <a:pt x="2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0"/>
            <p:cNvSpPr/>
            <p:nvPr/>
          </p:nvSpPr>
          <p:spPr>
            <a:xfrm>
              <a:off x="4631600" y="4330775"/>
              <a:ext cx="76000" cy="38000"/>
            </a:xfrm>
            <a:custGeom>
              <a:avLst/>
              <a:gdLst/>
              <a:ahLst/>
              <a:cxnLst/>
              <a:rect l="l" t="t" r="r" b="b"/>
              <a:pathLst>
                <a:path w="3040" h="1520" extrusionOk="0">
                  <a:moveTo>
                    <a:pt x="296" y="0"/>
                  </a:moveTo>
                  <a:lnTo>
                    <a:pt x="0" y="1182"/>
                  </a:lnTo>
                  <a:lnTo>
                    <a:pt x="2871" y="1520"/>
                  </a:lnTo>
                  <a:lnTo>
                    <a:pt x="3039" y="760"/>
                  </a:lnTo>
                  <a:lnTo>
                    <a:pt x="296" y="0"/>
                  </a:lnTo>
                  <a:close/>
                </a:path>
              </a:pathLst>
            </a:custGeom>
            <a:solidFill>
              <a:srgbClr val="BC8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0"/>
            <p:cNvSpPr/>
            <p:nvPr/>
          </p:nvSpPr>
          <p:spPr>
            <a:xfrm>
              <a:off x="4631600" y="4330775"/>
              <a:ext cx="76000" cy="38000"/>
            </a:xfrm>
            <a:custGeom>
              <a:avLst/>
              <a:gdLst/>
              <a:ahLst/>
              <a:cxnLst/>
              <a:rect l="l" t="t" r="r" b="b"/>
              <a:pathLst>
                <a:path w="3040" h="1520" fill="none" extrusionOk="0">
                  <a:moveTo>
                    <a:pt x="296" y="0"/>
                  </a:moveTo>
                  <a:lnTo>
                    <a:pt x="0" y="1182"/>
                  </a:lnTo>
                  <a:lnTo>
                    <a:pt x="2871" y="1520"/>
                  </a:lnTo>
                  <a:lnTo>
                    <a:pt x="3039" y="760"/>
                  </a:lnTo>
                  <a:lnTo>
                    <a:pt x="2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0"/>
            <p:cNvSpPr/>
            <p:nvPr/>
          </p:nvSpPr>
          <p:spPr>
            <a:xfrm>
              <a:off x="4127125" y="3404175"/>
              <a:ext cx="871750" cy="953000"/>
            </a:xfrm>
            <a:custGeom>
              <a:avLst/>
              <a:gdLst/>
              <a:ahLst/>
              <a:cxnLst/>
              <a:rect l="l" t="t" r="r" b="b"/>
              <a:pathLst>
                <a:path w="34870" h="38120" extrusionOk="0">
                  <a:moveTo>
                    <a:pt x="6881" y="0"/>
                  </a:moveTo>
                  <a:lnTo>
                    <a:pt x="0" y="6417"/>
                  </a:lnTo>
                  <a:lnTo>
                    <a:pt x="13003" y="9836"/>
                  </a:lnTo>
                  <a:lnTo>
                    <a:pt x="21952" y="12242"/>
                  </a:lnTo>
                  <a:lnTo>
                    <a:pt x="24949" y="13044"/>
                  </a:lnTo>
                  <a:lnTo>
                    <a:pt x="25794" y="13298"/>
                  </a:lnTo>
                  <a:lnTo>
                    <a:pt x="26089" y="13382"/>
                  </a:lnTo>
                  <a:lnTo>
                    <a:pt x="26173" y="13635"/>
                  </a:lnTo>
                  <a:lnTo>
                    <a:pt x="26216" y="13973"/>
                  </a:lnTo>
                  <a:lnTo>
                    <a:pt x="26216" y="14395"/>
                  </a:lnTo>
                  <a:lnTo>
                    <a:pt x="26131" y="14902"/>
                  </a:lnTo>
                  <a:lnTo>
                    <a:pt x="25920" y="16210"/>
                  </a:lnTo>
                  <a:lnTo>
                    <a:pt x="25582" y="17772"/>
                  </a:lnTo>
                  <a:lnTo>
                    <a:pt x="25160" y="19587"/>
                  </a:lnTo>
                  <a:lnTo>
                    <a:pt x="24654" y="21529"/>
                  </a:lnTo>
                  <a:lnTo>
                    <a:pt x="23430" y="25666"/>
                  </a:lnTo>
                  <a:lnTo>
                    <a:pt x="22163" y="29719"/>
                  </a:lnTo>
                  <a:lnTo>
                    <a:pt x="21066" y="33223"/>
                  </a:lnTo>
                  <a:lnTo>
                    <a:pt x="19926" y="36600"/>
                  </a:lnTo>
                  <a:lnTo>
                    <a:pt x="25076" y="38120"/>
                  </a:lnTo>
                  <a:lnTo>
                    <a:pt x="26638" y="34447"/>
                  </a:lnTo>
                  <a:lnTo>
                    <a:pt x="28242" y="30563"/>
                  </a:lnTo>
                  <a:lnTo>
                    <a:pt x="30057" y="26046"/>
                  </a:lnTo>
                  <a:lnTo>
                    <a:pt x="31872" y="21403"/>
                  </a:lnTo>
                  <a:lnTo>
                    <a:pt x="32717" y="19165"/>
                  </a:lnTo>
                  <a:lnTo>
                    <a:pt x="33477" y="17055"/>
                  </a:lnTo>
                  <a:lnTo>
                    <a:pt x="34068" y="15155"/>
                  </a:lnTo>
                  <a:lnTo>
                    <a:pt x="34532" y="13551"/>
                  </a:lnTo>
                  <a:lnTo>
                    <a:pt x="34701" y="12875"/>
                  </a:lnTo>
                  <a:lnTo>
                    <a:pt x="34827" y="12284"/>
                  </a:lnTo>
                  <a:lnTo>
                    <a:pt x="34870" y="11820"/>
                  </a:lnTo>
                  <a:lnTo>
                    <a:pt x="34870" y="11440"/>
                  </a:lnTo>
                  <a:lnTo>
                    <a:pt x="34827" y="11102"/>
                  </a:lnTo>
                  <a:lnTo>
                    <a:pt x="34743" y="10765"/>
                  </a:lnTo>
                  <a:lnTo>
                    <a:pt x="34616" y="10427"/>
                  </a:lnTo>
                  <a:lnTo>
                    <a:pt x="34448" y="10089"/>
                  </a:lnTo>
                  <a:lnTo>
                    <a:pt x="34279" y="9794"/>
                  </a:lnTo>
                  <a:lnTo>
                    <a:pt x="34068" y="9456"/>
                  </a:lnTo>
                  <a:lnTo>
                    <a:pt x="33814" y="9161"/>
                  </a:lnTo>
                  <a:lnTo>
                    <a:pt x="33519" y="8865"/>
                  </a:lnTo>
                  <a:lnTo>
                    <a:pt x="32843" y="8274"/>
                  </a:lnTo>
                  <a:lnTo>
                    <a:pt x="32083" y="7683"/>
                  </a:lnTo>
                  <a:lnTo>
                    <a:pt x="31239" y="7134"/>
                  </a:lnTo>
                  <a:lnTo>
                    <a:pt x="30268" y="6585"/>
                  </a:lnTo>
                  <a:lnTo>
                    <a:pt x="29255" y="6079"/>
                  </a:lnTo>
                  <a:lnTo>
                    <a:pt x="28158" y="5572"/>
                  </a:lnTo>
                  <a:lnTo>
                    <a:pt x="26976" y="5108"/>
                  </a:lnTo>
                  <a:lnTo>
                    <a:pt x="25794" y="4644"/>
                  </a:lnTo>
                  <a:lnTo>
                    <a:pt x="24527" y="4179"/>
                  </a:lnTo>
                  <a:lnTo>
                    <a:pt x="23261" y="3757"/>
                  </a:lnTo>
                  <a:lnTo>
                    <a:pt x="20686" y="2997"/>
                  </a:lnTo>
                  <a:lnTo>
                    <a:pt x="18110" y="2322"/>
                  </a:lnTo>
                  <a:lnTo>
                    <a:pt x="15620" y="1731"/>
                  </a:lnTo>
                  <a:lnTo>
                    <a:pt x="13256" y="1182"/>
                  </a:lnTo>
                  <a:lnTo>
                    <a:pt x="11187" y="760"/>
                  </a:lnTo>
                  <a:lnTo>
                    <a:pt x="8063" y="211"/>
                  </a:lnTo>
                  <a:lnTo>
                    <a:pt x="688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0"/>
            <p:cNvSpPr/>
            <p:nvPr/>
          </p:nvSpPr>
          <p:spPr>
            <a:xfrm>
              <a:off x="4127125" y="3404175"/>
              <a:ext cx="871750" cy="953000"/>
            </a:xfrm>
            <a:custGeom>
              <a:avLst/>
              <a:gdLst/>
              <a:ahLst/>
              <a:cxnLst/>
              <a:rect l="l" t="t" r="r" b="b"/>
              <a:pathLst>
                <a:path w="34870" h="38120" fill="none" extrusionOk="0">
                  <a:moveTo>
                    <a:pt x="25076" y="38120"/>
                  </a:moveTo>
                  <a:lnTo>
                    <a:pt x="19926" y="36600"/>
                  </a:lnTo>
                  <a:lnTo>
                    <a:pt x="19926" y="36600"/>
                  </a:lnTo>
                  <a:lnTo>
                    <a:pt x="21066" y="33223"/>
                  </a:lnTo>
                  <a:lnTo>
                    <a:pt x="22163" y="29719"/>
                  </a:lnTo>
                  <a:lnTo>
                    <a:pt x="23430" y="25666"/>
                  </a:lnTo>
                  <a:lnTo>
                    <a:pt x="24654" y="21529"/>
                  </a:lnTo>
                  <a:lnTo>
                    <a:pt x="25160" y="19587"/>
                  </a:lnTo>
                  <a:lnTo>
                    <a:pt x="25582" y="17772"/>
                  </a:lnTo>
                  <a:lnTo>
                    <a:pt x="25920" y="16210"/>
                  </a:lnTo>
                  <a:lnTo>
                    <a:pt x="26131" y="14902"/>
                  </a:lnTo>
                  <a:lnTo>
                    <a:pt x="26216" y="14395"/>
                  </a:lnTo>
                  <a:lnTo>
                    <a:pt x="26216" y="13973"/>
                  </a:lnTo>
                  <a:lnTo>
                    <a:pt x="26173" y="13635"/>
                  </a:lnTo>
                  <a:lnTo>
                    <a:pt x="26089" y="13382"/>
                  </a:lnTo>
                  <a:lnTo>
                    <a:pt x="26089" y="13382"/>
                  </a:lnTo>
                  <a:lnTo>
                    <a:pt x="25794" y="13298"/>
                  </a:lnTo>
                  <a:lnTo>
                    <a:pt x="24949" y="13044"/>
                  </a:lnTo>
                  <a:lnTo>
                    <a:pt x="21952" y="12242"/>
                  </a:lnTo>
                  <a:lnTo>
                    <a:pt x="13003" y="9836"/>
                  </a:lnTo>
                  <a:lnTo>
                    <a:pt x="0" y="6417"/>
                  </a:lnTo>
                  <a:lnTo>
                    <a:pt x="6881" y="0"/>
                  </a:lnTo>
                  <a:lnTo>
                    <a:pt x="6881" y="0"/>
                  </a:lnTo>
                  <a:lnTo>
                    <a:pt x="8063" y="211"/>
                  </a:lnTo>
                  <a:lnTo>
                    <a:pt x="11187" y="760"/>
                  </a:lnTo>
                  <a:lnTo>
                    <a:pt x="13256" y="1182"/>
                  </a:lnTo>
                  <a:lnTo>
                    <a:pt x="15620" y="1731"/>
                  </a:lnTo>
                  <a:lnTo>
                    <a:pt x="18110" y="2322"/>
                  </a:lnTo>
                  <a:lnTo>
                    <a:pt x="20686" y="2997"/>
                  </a:lnTo>
                  <a:lnTo>
                    <a:pt x="23261" y="3757"/>
                  </a:lnTo>
                  <a:lnTo>
                    <a:pt x="24527" y="4179"/>
                  </a:lnTo>
                  <a:lnTo>
                    <a:pt x="25794" y="4644"/>
                  </a:lnTo>
                  <a:lnTo>
                    <a:pt x="26976" y="5108"/>
                  </a:lnTo>
                  <a:lnTo>
                    <a:pt x="28158" y="5572"/>
                  </a:lnTo>
                  <a:lnTo>
                    <a:pt x="29255" y="6079"/>
                  </a:lnTo>
                  <a:lnTo>
                    <a:pt x="30268" y="6585"/>
                  </a:lnTo>
                  <a:lnTo>
                    <a:pt x="31239" y="7134"/>
                  </a:lnTo>
                  <a:lnTo>
                    <a:pt x="32083" y="7683"/>
                  </a:lnTo>
                  <a:lnTo>
                    <a:pt x="32843" y="8274"/>
                  </a:lnTo>
                  <a:lnTo>
                    <a:pt x="33519" y="8865"/>
                  </a:lnTo>
                  <a:lnTo>
                    <a:pt x="33814" y="9161"/>
                  </a:lnTo>
                  <a:lnTo>
                    <a:pt x="34068" y="9456"/>
                  </a:lnTo>
                  <a:lnTo>
                    <a:pt x="34279" y="9794"/>
                  </a:lnTo>
                  <a:lnTo>
                    <a:pt x="34448" y="10089"/>
                  </a:lnTo>
                  <a:lnTo>
                    <a:pt x="34616" y="10427"/>
                  </a:lnTo>
                  <a:lnTo>
                    <a:pt x="34743" y="10765"/>
                  </a:lnTo>
                  <a:lnTo>
                    <a:pt x="34827" y="11102"/>
                  </a:lnTo>
                  <a:lnTo>
                    <a:pt x="34870" y="11440"/>
                  </a:lnTo>
                  <a:lnTo>
                    <a:pt x="34870" y="11440"/>
                  </a:lnTo>
                  <a:lnTo>
                    <a:pt x="34870" y="11820"/>
                  </a:lnTo>
                  <a:lnTo>
                    <a:pt x="34827" y="12284"/>
                  </a:lnTo>
                  <a:lnTo>
                    <a:pt x="34701" y="12875"/>
                  </a:lnTo>
                  <a:lnTo>
                    <a:pt x="34532" y="13551"/>
                  </a:lnTo>
                  <a:lnTo>
                    <a:pt x="34068" y="15155"/>
                  </a:lnTo>
                  <a:lnTo>
                    <a:pt x="33477" y="17055"/>
                  </a:lnTo>
                  <a:lnTo>
                    <a:pt x="32717" y="19165"/>
                  </a:lnTo>
                  <a:lnTo>
                    <a:pt x="31872" y="21403"/>
                  </a:lnTo>
                  <a:lnTo>
                    <a:pt x="30057" y="26046"/>
                  </a:lnTo>
                  <a:lnTo>
                    <a:pt x="28242" y="30563"/>
                  </a:lnTo>
                  <a:lnTo>
                    <a:pt x="26638" y="34447"/>
                  </a:lnTo>
                  <a:lnTo>
                    <a:pt x="25076" y="38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0"/>
            <p:cNvSpPr/>
            <p:nvPr/>
          </p:nvSpPr>
          <p:spPr>
            <a:xfrm>
              <a:off x="4609425" y="4256900"/>
              <a:ext cx="181550" cy="108725"/>
            </a:xfrm>
            <a:custGeom>
              <a:avLst/>
              <a:gdLst/>
              <a:ahLst/>
              <a:cxnLst/>
              <a:rect l="l" t="t" r="r" b="b"/>
              <a:pathLst>
                <a:path w="7262" h="4349" extrusionOk="0">
                  <a:moveTo>
                    <a:pt x="465" y="0"/>
                  </a:moveTo>
                  <a:lnTo>
                    <a:pt x="0" y="2617"/>
                  </a:lnTo>
                  <a:lnTo>
                    <a:pt x="6164" y="4348"/>
                  </a:lnTo>
                  <a:lnTo>
                    <a:pt x="7261" y="1773"/>
                  </a:lnTo>
                  <a:lnTo>
                    <a:pt x="465"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0"/>
            <p:cNvSpPr/>
            <p:nvPr/>
          </p:nvSpPr>
          <p:spPr>
            <a:xfrm>
              <a:off x="4609425" y="4256900"/>
              <a:ext cx="181550" cy="108725"/>
            </a:xfrm>
            <a:custGeom>
              <a:avLst/>
              <a:gdLst/>
              <a:ahLst/>
              <a:cxnLst/>
              <a:rect l="l" t="t" r="r" b="b"/>
              <a:pathLst>
                <a:path w="7262" h="4349" fill="none" extrusionOk="0">
                  <a:moveTo>
                    <a:pt x="0" y="2617"/>
                  </a:moveTo>
                  <a:lnTo>
                    <a:pt x="6164" y="4348"/>
                  </a:lnTo>
                  <a:lnTo>
                    <a:pt x="7261" y="1773"/>
                  </a:lnTo>
                  <a:lnTo>
                    <a:pt x="465" y="0"/>
                  </a:lnTo>
                  <a:lnTo>
                    <a:pt x="0" y="2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0"/>
            <p:cNvSpPr/>
            <p:nvPr/>
          </p:nvSpPr>
          <p:spPr>
            <a:xfrm>
              <a:off x="4609425" y="4256900"/>
              <a:ext cx="181550" cy="108725"/>
            </a:xfrm>
            <a:custGeom>
              <a:avLst/>
              <a:gdLst/>
              <a:ahLst/>
              <a:cxnLst/>
              <a:rect l="l" t="t" r="r" b="b"/>
              <a:pathLst>
                <a:path w="7262" h="4349" extrusionOk="0">
                  <a:moveTo>
                    <a:pt x="465" y="0"/>
                  </a:moveTo>
                  <a:lnTo>
                    <a:pt x="0" y="2617"/>
                  </a:lnTo>
                  <a:lnTo>
                    <a:pt x="6164" y="4348"/>
                  </a:lnTo>
                  <a:lnTo>
                    <a:pt x="7261" y="1773"/>
                  </a:lnTo>
                  <a:lnTo>
                    <a:pt x="6755" y="1647"/>
                  </a:lnTo>
                  <a:lnTo>
                    <a:pt x="1394" y="253"/>
                  </a:lnTo>
                  <a:lnTo>
                    <a:pt x="465" y="0"/>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0"/>
            <p:cNvSpPr/>
            <p:nvPr/>
          </p:nvSpPr>
          <p:spPr>
            <a:xfrm>
              <a:off x="4609425" y="4256900"/>
              <a:ext cx="181550" cy="108725"/>
            </a:xfrm>
            <a:custGeom>
              <a:avLst/>
              <a:gdLst/>
              <a:ahLst/>
              <a:cxnLst/>
              <a:rect l="l" t="t" r="r" b="b"/>
              <a:pathLst>
                <a:path w="7262" h="4349" fill="none" extrusionOk="0">
                  <a:moveTo>
                    <a:pt x="465" y="0"/>
                  </a:moveTo>
                  <a:lnTo>
                    <a:pt x="0" y="2617"/>
                  </a:lnTo>
                  <a:lnTo>
                    <a:pt x="6164" y="4348"/>
                  </a:lnTo>
                  <a:lnTo>
                    <a:pt x="7261" y="1773"/>
                  </a:lnTo>
                  <a:lnTo>
                    <a:pt x="6755" y="1647"/>
                  </a:lnTo>
                  <a:lnTo>
                    <a:pt x="1394" y="253"/>
                  </a:lnTo>
                  <a:lnTo>
                    <a:pt x="4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0"/>
            <p:cNvSpPr/>
            <p:nvPr/>
          </p:nvSpPr>
          <p:spPr>
            <a:xfrm>
              <a:off x="4584100" y="4409925"/>
              <a:ext cx="204750" cy="122450"/>
            </a:xfrm>
            <a:custGeom>
              <a:avLst/>
              <a:gdLst/>
              <a:ahLst/>
              <a:cxnLst/>
              <a:rect l="l" t="t" r="r" b="b"/>
              <a:pathLst>
                <a:path w="8190" h="4898" extrusionOk="0">
                  <a:moveTo>
                    <a:pt x="1013" y="0"/>
                  </a:moveTo>
                  <a:lnTo>
                    <a:pt x="971" y="42"/>
                  </a:lnTo>
                  <a:lnTo>
                    <a:pt x="887" y="85"/>
                  </a:lnTo>
                  <a:lnTo>
                    <a:pt x="845" y="169"/>
                  </a:lnTo>
                  <a:lnTo>
                    <a:pt x="0" y="2618"/>
                  </a:lnTo>
                  <a:lnTo>
                    <a:pt x="0" y="2786"/>
                  </a:lnTo>
                  <a:lnTo>
                    <a:pt x="43" y="2998"/>
                  </a:lnTo>
                  <a:lnTo>
                    <a:pt x="169" y="3124"/>
                  </a:lnTo>
                  <a:lnTo>
                    <a:pt x="338" y="3251"/>
                  </a:lnTo>
                  <a:lnTo>
                    <a:pt x="1773" y="3589"/>
                  </a:lnTo>
                  <a:lnTo>
                    <a:pt x="3378" y="3968"/>
                  </a:lnTo>
                  <a:lnTo>
                    <a:pt x="4306" y="4264"/>
                  </a:lnTo>
                  <a:lnTo>
                    <a:pt x="5235" y="4517"/>
                  </a:lnTo>
                  <a:lnTo>
                    <a:pt x="6164" y="4728"/>
                  </a:lnTo>
                  <a:lnTo>
                    <a:pt x="7092" y="4897"/>
                  </a:lnTo>
                  <a:lnTo>
                    <a:pt x="7515" y="4897"/>
                  </a:lnTo>
                  <a:lnTo>
                    <a:pt x="7683" y="4855"/>
                  </a:lnTo>
                  <a:lnTo>
                    <a:pt x="7810" y="4771"/>
                  </a:lnTo>
                  <a:lnTo>
                    <a:pt x="7937" y="4728"/>
                  </a:lnTo>
                  <a:lnTo>
                    <a:pt x="8021" y="4602"/>
                  </a:lnTo>
                  <a:lnTo>
                    <a:pt x="8148" y="4391"/>
                  </a:lnTo>
                  <a:lnTo>
                    <a:pt x="8190" y="4180"/>
                  </a:lnTo>
                  <a:lnTo>
                    <a:pt x="8190" y="3968"/>
                  </a:lnTo>
                  <a:lnTo>
                    <a:pt x="8063" y="3757"/>
                  </a:lnTo>
                  <a:lnTo>
                    <a:pt x="8021" y="3715"/>
                  </a:lnTo>
                  <a:lnTo>
                    <a:pt x="7937" y="3673"/>
                  </a:lnTo>
                  <a:lnTo>
                    <a:pt x="7472" y="3462"/>
                  </a:lnTo>
                  <a:lnTo>
                    <a:pt x="7008" y="3209"/>
                  </a:lnTo>
                  <a:lnTo>
                    <a:pt x="6586" y="2913"/>
                  </a:lnTo>
                  <a:lnTo>
                    <a:pt x="6164" y="2618"/>
                  </a:lnTo>
                  <a:lnTo>
                    <a:pt x="5742" y="2322"/>
                  </a:lnTo>
                  <a:lnTo>
                    <a:pt x="5362" y="1942"/>
                  </a:lnTo>
                  <a:lnTo>
                    <a:pt x="5024" y="1604"/>
                  </a:lnTo>
                  <a:lnTo>
                    <a:pt x="4686" y="1182"/>
                  </a:lnTo>
                  <a:lnTo>
                    <a:pt x="4517" y="1013"/>
                  </a:lnTo>
                  <a:lnTo>
                    <a:pt x="4264" y="887"/>
                  </a:lnTo>
                  <a:lnTo>
                    <a:pt x="1098" y="42"/>
                  </a:lnTo>
                  <a:lnTo>
                    <a:pt x="10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0"/>
            <p:cNvSpPr/>
            <p:nvPr/>
          </p:nvSpPr>
          <p:spPr>
            <a:xfrm>
              <a:off x="4327650" y="4317050"/>
              <a:ext cx="82325" cy="181550"/>
            </a:xfrm>
            <a:custGeom>
              <a:avLst/>
              <a:gdLst/>
              <a:ahLst/>
              <a:cxnLst/>
              <a:rect l="l" t="t" r="r" b="b"/>
              <a:pathLst>
                <a:path w="3293" h="7262" extrusionOk="0">
                  <a:moveTo>
                    <a:pt x="3293" y="0"/>
                  </a:moveTo>
                  <a:lnTo>
                    <a:pt x="380" y="380"/>
                  </a:lnTo>
                  <a:lnTo>
                    <a:pt x="0" y="7261"/>
                  </a:lnTo>
                  <a:lnTo>
                    <a:pt x="0" y="7261"/>
                  </a:lnTo>
                  <a:lnTo>
                    <a:pt x="2871" y="6839"/>
                  </a:lnTo>
                  <a:lnTo>
                    <a:pt x="3293"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0"/>
            <p:cNvSpPr/>
            <p:nvPr/>
          </p:nvSpPr>
          <p:spPr>
            <a:xfrm>
              <a:off x="4327650" y="4317050"/>
              <a:ext cx="82325" cy="181550"/>
            </a:xfrm>
            <a:custGeom>
              <a:avLst/>
              <a:gdLst/>
              <a:ahLst/>
              <a:cxnLst/>
              <a:rect l="l" t="t" r="r" b="b"/>
              <a:pathLst>
                <a:path w="3293" h="7262" fill="none" extrusionOk="0">
                  <a:moveTo>
                    <a:pt x="0" y="7261"/>
                  </a:moveTo>
                  <a:lnTo>
                    <a:pt x="2871" y="6839"/>
                  </a:lnTo>
                  <a:lnTo>
                    <a:pt x="3293" y="0"/>
                  </a:lnTo>
                  <a:lnTo>
                    <a:pt x="380" y="380"/>
                  </a:lnTo>
                  <a:lnTo>
                    <a:pt x="0" y="72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0"/>
            <p:cNvSpPr/>
            <p:nvPr/>
          </p:nvSpPr>
          <p:spPr>
            <a:xfrm>
              <a:off x="4331875" y="4390925"/>
              <a:ext cx="2125" cy="30625"/>
            </a:xfrm>
            <a:custGeom>
              <a:avLst/>
              <a:gdLst/>
              <a:ahLst/>
              <a:cxnLst/>
              <a:rect l="l" t="t" r="r" b="b"/>
              <a:pathLst>
                <a:path w="85" h="1225" extrusionOk="0">
                  <a:moveTo>
                    <a:pt x="85" y="0"/>
                  </a:moveTo>
                  <a:lnTo>
                    <a:pt x="0" y="1225"/>
                  </a:lnTo>
                  <a:lnTo>
                    <a:pt x="0" y="1225"/>
                  </a:lnTo>
                  <a:lnTo>
                    <a:pt x="85" y="0"/>
                  </a:lnTo>
                  <a:lnTo>
                    <a:pt x="8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0"/>
            <p:cNvSpPr/>
            <p:nvPr/>
          </p:nvSpPr>
          <p:spPr>
            <a:xfrm>
              <a:off x="4331875" y="4390925"/>
              <a:ext cx="2125" cy="30625"/>
            </a:xfrm>
            <a:custGeom>
              <a:avLst/>
              <a:gdLst/>
              <a:ahLst/>
              <a:cxnLst/>
              <a:rect l="l" t="t" r="r" b="b"/>
              <a:pathLst>
                <a:path w="85" h="1225" fill="none" extrusionOk="0">
                  <a:moveTo>
                    <a:pt x="85" y="0"/>
                  </a:moveTo>
                  <a:lnTo>
                    <a:pt x="0" y="1225"/>
                  </a:lnTo>
                  <a:lnTo>
                    <a:pt x="0" y="1225"/>
                  </a:lnTo>
                  <a:lnTo>
                    <a:pt x="85" y="0"/>
                  </a:lnTo>
                  <a:lnTo>
                    <a:pt x="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0"/>
            <p:cNvSpPr/>
            <p:nvPr/>
          </p:nvSpPr>
          <p:spPr>
            <a:xfrm>
              <a:off x="4331875" y="4390925"/>
              <a:ext cx="72825" cy="30625"/>
            </a:xfrm>
            <a:custGeom>
              <a:avLst/>
              <a:gdLst/>
              <a:ahLst/>
              <a:cxnLst/>
              <a:rect l="l" t="t" r="r" b="b"/>
              <a:pathLst>
                <a:path w="2913" h="1225" extrusionOk="0">
                  <a:moveTo>
                    <a:pt x="85" y="0"/>
                  </a:moveTo>
                  <a:lnTo>
                    <a:pt x="0" y="1225"/>
                  </a:lnTo>
                  <a:lnTo>
                    <a:pt x="2871" y="971"/>
                  </a:lnTo>
                  <a:lnTo>
                    <a:pt x="2913" y="211"/>
                  </a:lnTo>
                  <a:lnTo>
                    <a:pt x="85" y="0"/>
                  </a:lnTo>
                  <a:close/>
                </a:path>
              </a:pathLst>
            </a:custGeom>
            <a:solidFill>
              <a:srgbClr val="BC8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0"/>
            <p:cNvSpPr/>
            <p:nvPr/>
          </p:nvSpPr>
          <p:spPr>
            <a:xfrm>
              <a:off x="4331875" y="4390925"/>
              <a:ext cx="72825" cy="30625"/>
            </a:xfrm>
            <a:custGeom>
              <a:avLst/>
              <a:gdLst/>
              <a:ahLst/>
              <a:cxnLst/>
              <a:rect l="l" t="t" r="r" b="b"/>
              <a:pathLst>
                <a:path w="2913" h="1225" fill="none" extrusionOk="0">
                  <a:moveTo>
                    <a:pt x="85" y="0"/>
                  </a:moveTo>
                  <a:lnTo>
                    <a:pt x="0" y="1225"/>
                  </a:lnTo>
                  <a:lnTo>
                    <a:pt x="2871" y="971"/>
                  </a:lnTo>
                  <a:lnTo>
                    <a:pt x="2913" y="211"/>
                  </a:lnTo>
                  <a:lnTo>
                    <a:pt x="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0"/>
            <p:cNvSpPr/>
            <p:nvPr/>
          </p:nvSpPr>
          <p:spPr>
            <a:xfrm>
              <a:off x="3894950" y="3482250"/>
              <a:ext cx="623750" cy="910800"/>
            </a:xfrm>
            <a:custGeom>
              <a:avLst/>
              <a:gdLst/>
              <a:ahLst/>
              <a:cxnLst/>
              <a:rect l="l" t="t" r="r" b="b"/>
              <a:pathLst>
                <a:path w="24950" h="36432" extrusionOk="0">
                  <a:moveTo>
                    <a:pt x="8148" y="1"/>
                  </a:moveTo>
                  <a:lnTo>
                    <a:pt x="7768" y="170"/>
                  </a:lnTo>
                  <a:lnTo>
                    <a:pt x="6712" y="676"/>
                  </a:lnTo>
                  <a:lnTo>
                    <a:pt x="5277" y="1436"/>
                  </a:lnTo>
                  <a:lnTo>
                    <a:pt x="4475" y="1858"/>
                  </a:lnTo>
                  <a:lnTo>
                    <a:pt x="3673" y="2365"/>
                  </a:lnTo>
                  <a:lnTo>
                    <a:pt x="2871" y="2871"/>
                  </a:lnTo>
                  <a:lnTo>
                    <a:pt x="2111" y="3420"/>
                  </a:lnTo>
                  <a:lnTo>
                    <a:pt x="1393" y="3969"/>
                  </a:lnTo>
                  <a:lnTo>
                    <a:pt x="845" y="4518"/>
                  </a:lnTo>
                  <a:lnTo>
                    <a:pt x="591" y="4771"/>
                  </a:lnTo>
                  <a:lnTo>
                    <a:pt x="380" y="5067"/>
                  </a:lnTo>
                  <a:lnTo>
                    <a:pt x="211" y="5320"/>
                  </a:lnTo>
                  <a:lnTo>
                    <a:pt x="85" y="5573"/>
                  </a:lnTo>
                  <a:lnTo>
                    <a:pt x="42" y="5826"/>
                  </a:lnTo>
                  <a:lnTo>
                    <a:pt x="0" y="6080"/>
                  </a:lnTo>
                  <a:lnTo>
                    <a:pt x="42" y="6333"/>
                  </a:lnTo>
                  <a:lnTo>
                    <a:pt x="127" y="6544"/>
                  </a:lnTo>
                  <a:lnTo>
                    <a:pt x="380" y="6966"/>
                  </a:lnTo>
                  <a:lnTo>
                    <a:pt x="633" y="7304"/>
                  </a:lnTo>
                  <a:lnTo>
                    <a:pt x="971" y="7642"/>
                  </a:lnTo>
                  <a:lnTo>
                    <a:pt x="1309" y="7895"/>
                  </a:lnTo>
                  <a:lnTo>
                    <a:pt x="1689" y="8190"/>
                  </a:lnTo>
                  <a:lnTo>
                    <a:pt x="2111" y="8402"/>
                  </a:lnTo>
                  <a:lnTo>
                    <a:pt x="2575" y="8613"/>
                  </a:lnTo>
                  <a:lnTo>
                    <a:pt x="3040" y="8781"/>
                  </a:lnTo>
                  <a:lnTo>
                    <a:pt x="3504" y="8908"/>
                  </a:lnTo>
                  <a:lnTo>
                    <a:pt x="4011" y="9035"/>
                  </a:lnTo>
                  <a:lnTo>
                    <a:pt x="5108" y="9246"/>
                  </a:lnTo>
                  <a:lnTo>
                    <a:pt x="6248" y="9372"/>
                  </a:lnTo>
                  <a:lnTo>
                    <a:pt x="7472" y="9415"/>
                  </a:lnTo>
                  <a:lnTo>
                    <a:pt x="8696" y="9457"/>
                  </a:lnTo>
                  <a:lnTo>
                    <a:pt x="9921" y="9499"/>
                  </a:lnTo>
                  <a:lnTo>
                    <a:pt x="12369" y="9499"/>
                  </a:lnTo>
                  <a:lnTo>
                    <a:pt x="13551" y="9541"/>
                  </a:lnTo>
                  <a:lnTo>
                    <a:pt x="14691" y="9584"/>
                  </a:lnTo>
                  <a:lnTo>
                    <a:pt x="15746" y="9710"/>
                  </a:lnTo>
                  <a:lnTo>
                    <a:pt x="16717" y="9879"/>
                  </a:lnTo>
                  <a:lnTo>
                    <a:pt x="16802" y="9879"/>
                  </a:lnTo>
                  <a:lnTo>
                    <a:pt x="16844" y="9963"/>
                  </a:lnTo>
                  <a:lnTo>
                    <a:pt x="16928" y="10217"/>
                  </a:lnTo>
                  <a:lnTo>
                    <a:pt x="17013" y="10554"/>
                  </a:lnTo>
                  <a:lnTo>
                    <a:pt x="17097" y="11061"/>
                  </a:lnTo>
                  <a:lnTo>
                    <a:pt x="17224" y="12370"/>
                  </a:lnTo>
                  <a:lnTo>
                    <a:pt x="17266" y="14058"/>
                  </a:lnTo>
                  <a:lnTo>
                    <a:pt x="17308" y="16042"/>
                  </a:lnTo>
                  <a:lnTo>
                    <a:pt x="17350" y="18280"/>
                  </a:lnTo>
                  <a:lnTo>
                    <a:pt x="17266" y="23050"/>
                  </a:lnTo>
                  <a:lnTo>
                    <a:pt x="17182" y="27820"/>
                  </a:lnTo>
                  <a:lnTo>
                    <a:pt x="17055" y="31999"/>
                  </a:lnTo>
                  <a:lnTo>
                    <a:pt x="16928" y="36052"/>
                  </a:lnTo>
                  <a:lnTo>
                    <a:pt x="22247" y="36432"/>
                  </a:lnTo>
                  <a:lnTo>
                    <a:pt x="22627" y="32970"/>
                  </a:lnTo>
                  <a:lnTo>
                    <a:pt x="23049" y="29213"/>
                  </a:lnTo>
                  <a:lnTo>
                    <a:pt x="23556" y="24654"/>
                  </a:lnTo>
                  <a:lnTo>
                    <a:pt x="24063" y="19631"/>
                  </a:lnTo>
                  <a:lnTo>
                    <a:pt x="24485" y="14607"/>
                  </a:lnTo>
                  <a:lnTo>
                    <a:pt x="24654" y="12201"/>
                  </a:lnTo>
                  <a:lnTo>
                    <a:pt x="24822" y="9921"/>
                  </a:lnTo>
                  <a:lnTo>
                    <a:pt x="24907" y="7811"/>
                  </a:lnTo>
                  <a:lnTo>
                    <a:pt x="24949" y="5995"/>
                  </a:lnTo>
                  <a:lnTo>
                    <a:pt x="24907" y="5320"/>
                  </a:lnTo>
                  <a:lnTo>
                    <a:pt x="24822" y="4687"/>
                  </a:lnTo>
                  <a:lnTo>
                    <a:pt x="24654" y="4053"/>
                  </a:lnTo>
                  <a:lnTo>
                    <a:pt x="24569" y="3758"/>
                  </a:lnTo>
                  <a:lnTo>
                    <a:pt x="24400" y="3505"/>
                  </a:lnTo>
                  <a:lnTo>
                    <a:pt x="24231" y="3209"/>
                  </a:lnTo>
                  <a:lnTo>
                    <a:pt x="24020" y="2956"/>
                  </a:lnTo>
                  <a:lnTo>
                    <a:pt x="23809" y="2703"/>
                  </a:lnTo>
                  <a:lnTo>
                    <a:pt x="23514" y="2492"/>
                  </a:lnTo>
                  <a:lnTo>
                    <a:pt x="23218" y="2238"/>
                  </a:lnTo>
                  <a:lnTo>
                    <a:pt x="22881" y="2027"/>
                  </a:lnTo>
                  <a:lnTo>
                    <a:pt x="22501" y="1816"/>
                  </a:lnTo>
                  <a:lnTo>
                    <a:pt x="22078" y="1605"/>
                  </a:lnTo>
                  <a:lnTo>
                    <a:pt x="21614" y="1436"/>
                  </a:lnTo>
                  <a:lnTo>
                    <a:pt x="21108" y="1225"/>
                  </a:lnTo>
                  <a:lnTo>
                    <a:pt x="19968" y="930"/>
                  </a:lnTo>
                  <a:lnTo>
                    <a:pt x="18575" y="634"/>
                  </a:lnTo>
                  <a:lnTo>
                    <a:pt x="17013" y="423"/>
                  </a:lnTo>
                  <a:lnTo>
                    <a:pt x="15197" y="212"/>
                  </a:lnTo>
                  <a:lnTo>
                    <a:pt x="13129" y="85"/>
                  </a:lnTo>
                  <a:lnTo>
                    <a:pt x="1076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0"/>
            <p:cNvSpPr/>
            <p:nvPr/>
          </p:nvSpPr>
          <p:spPr>
            <a:xfrm>
              <a:off x="3894950" y="3482250"/>
              <a:ext cx="623750" cy="910800"/>
            </a:xfrm>
            <a:custGeom>
              <a:avLst/>
              <a:gdLst/>
              <a:ahLst/>
              <a:cxnLst/>
              <a:rect l="l" t="t" r="r" b="b"/>
              <a:pathLst>
                <a:path w="24950" h="36432" fill="none" extrusionOk="0">
                  <a:moveTo>
                    <a:pt x="8148" y="1"/>
                  </a:moveTo>
                  <a:lnTo>
                    <a:pt x="8148" y="1"/>
                  </a:lnTo>
                  <a:lnTo>
                    <a:pt x="7768" y="170"/>
                  </a:lnTo>
                  <a:lnTo>
                    <a:pt x="6712" y="676"/>
                  </a:lnTo>
                  <a:lnTo>
                    <a:pt x="5277" y="1436"/>
                  </a:lnTo>
                  <a:lnTo>
                    <a:pt x="4475" y="1858"/>
                  </a:lnTo>
                  <a:lnTo>
                    <a:pt x="3673" y="2365"/>
                  </a:lnTo>
                  <a:lnTo>
                    <a:pt x="2871" y="2871"/>
                  </a:lnTo>
                  <a:lnTo>
                    <a:pt x="2111" y="3420"/>
                  </a:lnTo>
                  <a:lnTo>
                    <a:pt x="1393" y="3969"/>
                  </a:lnTo>
                  <a:lnTo>
                    <a:pt x="845" y="4518"/>
                  </a:lnTo>
                  <a:lnTo>
                    <a:pt x="591" y="4771"/>
                  </a:lnTo>
                  <a:lnTo>
                    <a:pt x="380" y="5067"/>
                  </a:lnTo>
                  <a:lnTo>
                    <a:pt x="211" y="5320"/>
                  </a:lnTo>
                  <a:lnTo>
                    <a:pt x="85" y="5573"/>
                  </a:lnTo>
                  <a:lnTo>
                    <a:pt x="42" y="5826"/>
                  </a:lnTo>
                  <a:lnTo>
                    <a:pt x="0" y="6080"/>
                  </a:lnTo>
                  <a:lnTo>
                    <a:pt x="42" y="6333"/>
                  </a:lnTo>
                  <a:lnTo>
                    <a:pt x="127" y="6544"/>
                  </a:lnTo>
                  <a:lnTo>
                    <a:pt x="127" y="6544"/>
                  </a:lnTo>
                  <a:lnTo>
                    <a:pt x="380" y="6966"/>
                  </a:lnTo>
                  <a:lnTo>
                    <a:pt x="633" y="7304"/>
                  </a:lnTo>
                  <a:lnTo>
                    <a:pt x="971" y="7642"/>
                  </a:lnTo>
                  <a:lnTo>
                    <a:pt x="1309" y="7895"/>
                  </a:lnTo>
                  <a:lnTo>
                    <a:pt x="1689" y="8190"/>
                  </a:lnTo>
                  <a:lnTo>
                    <a:pt x="2111" y="8402"/>
                  </a:lnTo>
                  <a:lnTo>
                    <a:pt x="2575" y="8613"/>
                  </a:lnTo>
                  <a:lnTo>
                    <a:pt x="3040" y="8781"/>
                  </a:lnTo>
                  <a:lnTo>
                    <a:pt x="3504" y="8908"/>
                  </a:lnTo>
                  <a:lnTo>
                    <a:pt x="4011" y="9035"/>
                  </a:lnTo>
                  <a:lnTo>
                    <a:pt x="5108" y="9246"/>
                  </a:lnTo>
                  <a:lnTo>
                    <a:pt x="6248" y="9372"/>
                  </a:lnTo>
                  <a:lnTo>
                    <a:pt x="7472" y="9415"/>
                  </a:lnTo>
                  <a:lnTo>
                    <a:pt x="8696" y="9457"/>
                  </a:lnTo>
                  <a:lnTo>
                    <a:pt x="9921" y="9499"/>
                  </a:lnTo>
                  <a:lnTo>
                    <a:pt x="12369" y="9499"/>
                  </a:lnTo>
                  <a:lnTo>
                    <a:pt x="13551" y="9541"/>
                  </a:lnTo>
                  <a:lnTo>
                    <a:pt x="14691" y="9584"/>
                  </a:lnTo>
                  <a:lnTo>
                    <a:pt x="15746" y="9710"/>
                  </a:lnTo>
                  <a:lnTo>
                    <a:pt x="16717" y="9879"/>
                  </a:lnTo>
                  <a:lnTo>
                    <a:pt x="16717" y="9879"/>
                  </a:lnTo>
                  <a:lnTo>
                    <a:pt x="16802" y="9879"/>
                  </a:lnTo>
                  <a:lnTo>
                    <a:pt x="16844" y="9963"/>
                  </a:lnTo>
                  <a:lnTo>
                    <a:pt x="16928" y="10217"/>
                  </a:lnTo>
                  <a:lnTo>
                    <a:pt x="17013" y="10554"/>
                  </a:lnTo>
                  <a:lnTo>
                    <a:pt x="17097" y="11061"/>
                  </a:lnTo>
                  <a:lnTo>
                    <a:pt x="17224" y="12370"/>
                  </a:lnTo>
                  <a:lnTo>
                    <a:pt x="17266" y="14058"/>
                  </a:lnTo>
                  <a:lnTo>
                    <a:pt x="17308" y="16042"/>
                  </a:lnTo>
                  <a:lnTo>
                    <a:pt x="17350" y="18280"/>
                  </a:lnTo>
                  <a:lnTo>
                    <a:pt x="17266" y="23050"/>
                  </a:lnTo>
                  <a:lnTo>
                    <a:pt x="17182" y="27820"/>
                  </a:lnTo>
                  <a:lnTo>
                    <a:pt x="17055" y="31999"/>
                  </a:lnTo>
                  <a:lnTo>
                    <a:pt x="16928" y="36052"/>
                  </a:lnTo>
                  <a:lnTo>
                    <a:pt x="22247" y="36432"/>
                  </a:lnTo>
                  <a:lnTo>
                    <a:pt x="22247" y="36432"/>
                  </a:lnTo>
                  <a:lnTo>
                    <a:pt x="22627" y="32970"/>
                  </a:lnTo>
                  <a:lnTo>
                    <a:pt x="23049" y="29213"/>
                  </a:lnTo>
                  <a:lnTo>
                    <a:pt x="23556" y="24654"/>
                  </a:lnTo>
                  <a:lnTo>
                    <a:pt x="24063" y="19631"/>
                  </a:lnTo>
                  <a:lnTo>
                    <a:pt x="24485" y="14607"/>
                  </a:lnTo>
                  <a:lnTo>
                    <a:pt x="24654" y="12201"/>
                  </a:lnTo>
                  <a:lnTo>
                    <a:pt x="24822" y="9921"/>
                  </a:lnTo>
                  <a:lnTo>
                    <a:pt x="24907" y="7811"/>
                  </a:lnTo>
                  <a:lnTo>
                    <a:pt x="24949" y="5995"/>
                  </a:lnTo>
                  <a:lnTo>
                    <a:pt x="24949" y="5995"/>
                  </a:lnTo>
                  <a:lnTo>
                    <a:pt x="24907" y="5320"/>
                  </a:lnTo>
                  <a:lnTo>
                    <a:pt x="24822" y="4687"/>
                  </a:lnTo>
                  <a:lnTo>
                    <a:pt x="24654" y="4053"/>
                  </a:lnTo>
                  <a:lnTo>
                    <a:pt x="24569" y="3758"/>
                  </a:lnTo>
                  <a:lnTo>
                    <a:pt x="24400" y="3505"/>
                  </a:lnTo>
                  <a:lnTo>
                    <a:pt x="24231" y="3209"/>
                  </a:lnTo>
                  <a:lnTo>
                    <a:pt x="24020" y="2956"/>
                  </a:lnTo>
                  <a:lnTo>
                    <a:pt x="23809" y="2703"/>
                  </a:lnTo>
                  <a:lnTo>
                    <a:pt x="23514" y="2492"/>
                  </a:lnTo>
                  <a:lnTo>
                    <a:pt x="23218" y="2238"/>
                  </a:lnTo>
                  <a:lnTo>
                    <a:pt x="22881" y="2027"/>
                  </a:lnTo>
                  <a:lnTo>
                    <a:pt x="22501" y="1816"/>
                  </a:lnTo>
                  <a:lnTo>
                    <a:pt x="22078" y="1605"/>
                  </a:lnTo>
                  <a:lnTo>
                    <a:pt x="21614" y="1436"/>
                  </a:lnTo>
                  <a:lnTo>
                    <a:pt x="21108" y="1225"/>
                  </a:lnTo>
                  <a:lnTo>
                    <a:pt x="19968" y="930"/>
                  </a:lnTo>
                  <a:lnTo>
                    <a:pt x="18575" y="634"/>
                  </a:lnTo>
                  <a:lnTo>
                    <a:pt x="17013" y="423"/>
                  </a:lnTo>
                  <a:lnTo>
                    <a:pt x="15197" y="212"/>
                  </a:lnTo>
                  <a:lnTo>
                    <a:pt x="13129" y="85"/>
                  </a:lnTo>
                  <a:lnTo>
                    <a:pt x="10765" y="1"/>
                  </a:lnTo>
                  <a:lnTo>
                    <a:pt x="81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0"/>
            <p:cNvSpPr/>
            <p:nvPr/>
          </p:nvSpPr>
          <p:spPr>
            <a:xfrm>
              <a:off x="4300200" y="4323375"/>
              <a:ext cx="175225" cy="76025"/>
            </a:xfrm>
            <a:custGeom>
              <a:avLst/>
              <a:gdLst/>
              <a:ahLst/>
              <a:cxnLst/>
              <a:rect l="l" t="t" r="r" b="b"/>
              <a:pathLst>
                <a:path w="7009" h="3041" extrusionOk="0">
                  <a:moveTo>
                    <a:pt x="1" y="1"/>
                  </a:moveTo>
                  <a:lnTo>
                    <a:pt x="85" y="2618"/>
                  </a:lnTo>
                  <a:lnTo>
                    <a:pt x="6459" y="3040"/>
                  </a:lnTo>
                  <a:lnTo>
                    <a:pt x="7008" y="296"/>
                  </a:lnTo>
                  <a:lnTo>
                    <a:pt x="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0"/>
            <p:cNvSpPr/>
            <p:nvPr/>
          </p:nvSpPr>
          <p:spPr>
            <a:xfrm>
              <a:off x="4300200" y="4323375"/>
              <a:ext cx="175225" cy="76025"/>
            </a:xfrm>
            <a:custGeom>
              <a:avLst/>
              <a:gdLst/>
              <a:ahLst/>
              <a:cxnLst/>
              <a:rect l="l" t="t" r="r" b="b"/>
              <a:pathLst>
                <a:path w="7009" h="3041" fill="none" extrusionOk="0">
                  <a:moveTo>
                    <a:pt x="85" y="2618"/>
                  </a:moveTo>
                  <a:lnTo>
                    <a:pt x="6459" y="3040"/>
                  </a:lnTo>
                  <a:lnTo>
                    <a:pt x="7008" y="296"/>
                  </a:lnTo>
                  <a:lnTo>
                    <a:pt x="1" y="1"/>
                  </a:lnTo>
                  <a:lnTo>
                    <a:pt x="85" y="26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0"/>
            <p:cNvSpPr/>
            <p:nvPr/>
          </p:nvSpPr>
          <p:spPr>
            <a:xfrm>
              <a:off x="4300200" y="4323375"/>
              <a:ext cx="175225" cy="76025"/>
            </a:xfrm>
            <a:custGeom>
              <a:avLst/>
              <a:gdLst/>
              <a:ahLst/>
              <a:cxnLst/>
              <a:rect l="l" t="t" r="r" b="b"/>
              <a:pathLst>
                <a:path w="7009" h="3041" extrusionOk="0">
                  <a:moveTo>
                    <a:pt x="1" y="1"/>
                  </a:moveTo>
                  <a:lnTo>
                    <a:pt x="85" y="2618"/>
                  </a:lnTo>
                  <a:lnTo>
                    <a:pt x="6459" y="3040"/>
                  </a:lnTo>
                  <a:lnTo>
                    <a:pt x="7008" y="296"/>
                  </a:lnTo>
                  <a:lnTo>
                    <a:pt x="6333" y="296"/>
                  </a:lnTo>
                  <a:lnTo>
                    <a:pt x="803" y="43"/>
                  </a:lnTo>
                  <a:lnTo>
                    <a:pt x="1"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0"/>
            <p:cNvSpPr/>
            <p:nvPr/>
          </p:nvSpPr>
          <p:spPr>
            <a:xfrm>
              <a:off x="4300200" y="4323375"/>
              <a:ext cx="175225" cy="76025"/>
            </a:xfrm>
            <a:custGeom>
              <a:avLst/>
              <a:gdLst/>
              <a:ahLst/>
              <a:cxnLst/>
              <a:rect l="l" t="t" r="r" b="b"/>
              <a:pathLst>
                <a:path w="7009" h="3041" fill="none" extrusionOk="0">
                  <a:moveTo>
                    <a:pt x="1" y="1"/>
                  </a:moveTo>
                  <a:lnTo>
                    <a:pt x="85" y="2618"/>
                  </a:lnTo>
                  <a:lnTo>
                    <a:pt x="6459" y="3040"/>
                  </a:lnTo>
                  <a:lnTo>
                    <a:pt x="7008" y="296"/>
                  </a:lnTo>
                  <a:lnTo>
                    <a:pt x="6333" y="296"/>
                  </a:lnTo>
                  <a:lnTo>
                    <a:pt x="803" y="4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0"/>
            <p:cNvSpPr/>
            <p:nvPr/>
          </p:nvSpPr>
          <p:spPr>
            <a:xfrm>
              <a:off x="4405750" y="4458475"/>
              <a:ext cx="40125" cy="34850"/>
            </a:xfrm>
            <a:custGeom>
              <a:avLst/>
              <a:gdLst/>
              <a:ahLst/>
              <a:cxnLst/>
              <a:rect l="l" t="t" r="r" b="b"/>
              <a:pathLst>
                <a:path w="1605" h="1394" extrusionOk="0">
                  <a:moveTo>
                    <a:pt x="760" y="127"/>
                  </a:moveTo>
                  <a:lnTo>
                    <a:pt x="802" y="169"/>
                  </a:lnTo>
                  <a:lnTo>
                    <a:pt x="844" y="211"/>
                  </a:lnTo>
                  <a:lnTo>
                    <a:pt x="760" y="465"/>
                  </a:lnTo>
                  <a:lnTo>
                    <a:pt x="676" y="676"/>
                  </a:lnTo>
                  <a:lnTo>
                    <a:pt x="507" y="844"/>
                  </a:lnTo>
                  <a:lnTo>
                    <a:pt x="338" y="1013"/>
                  </a:lnTo>
                  <a:lnTo>
                    <a:pt x="338" y="1056"/>
                  </a:lnTo>
                  <a:lnTo>
                    <a:pt x="296" y="1056"/>
                  </a:lnTo>
                  <a:lnTo>
                    <a:pt x="296" y="844"/>
                  </a:lnTo>
                  <a:lnTo>
                    <a:pt x="338" y="591"/>
                  </a:lnTo>
                  <a:lnTo>
                    <a:pt x="422" y="380"/>
                  </a:lnTo>
                  <a:lnTo>
                    <a:pt x="549" y="169"/>
                  </a:lnTo>
                  <a:lnTo>
                    <a:pt x="591" y="127"/>
                  </a:lnTo>
                  <a:close/>
                  <a:moveTo>
                    <a:pt x="1435" y="844"/>
                  </a:moveTo>
                  <a:lnTo>
                    <a:pt x="1478" y="887"/>
                  </a:lnTo>
                  <a:lnTo>
                    <a:pt x="1478" y="971"/>
                  </a:lnTo>
                  <a:lnTo>
                    <a:pt x="1478" y="1098"/>
                  </a:lnTo>
                  <a:lnTo>
                    <a:pt x="1435" y="1182"/>
                  </a:lnTo>
                  <a:lnTo>
                    <a:pt x="1267" y="1267"/>
                  </a:lnTo>
                  <a:lnTo>
                    <a:pt x="760" y="1267"/>
                  </a:lnTo>
                  <a:lnTo>
                    <a:pt x="380" y="1182"/>
                  </a:lnTo>
                  <a:lnTo>
                    <a:pt x="676" y="1056"/>
                  </a:lnTo>
                  <a:lnTo>
                    <a:pt x="971" y="929"/>
                  </a:lnTo>
                  <a:lnTo>
                    <a:pt x="1224" y="844"/>
                  </a:lnTo>
                  <a:close/>
                  <a:moveTo>
                    <a:pt x="549" y="0"/>
                  </a:moveTo>
                  <a:lnTo>
                    <a:pt x="380" y="42"/>
                  </a:lnTo>
                  <a:lnTo>
                    <a:pt x="253" y="169"/>
                  </a:lnTo>
                  <a:lnTo>
                    <a:pt x="211" y="338"/>
                  </a:lnTo>
                  <a:lnTo>
                    <a:pt x="85" y="718"/>
                  </a:lnTo>
                  <a:lnTo>
                    <a:pt x="42" y="1013"/>
                  </a:lnTo>
                  <a:lnTo>
                    <a:pt x="0" y="1182"/>
                  </a:lnTo>
                  <a:lnTo>
                    <a:pt x="42" y="1224"/>
                  </a:lnTo>
                  <a:lnTo>
                    <a:pt x="169" y="1224"/>
                  </a:lnTo>
                  <a:lnTo>
                    <a:pt x="169" y="1267"/>
                  </a:lnTo>
                  <a:lnTo>
                    <a:pt x="211" y="1267"/>
                  </a:lnTo>
                  <a:lnTo>
                    <a:pt x="549" y="1351"/>
                  </a:lnTo>
                  <a:lnTo>
                    <a:pt x="971" y="1393"/>
                  </a:lnTo>
                  <a:lnTo>
                    <a:pt x="1224" y="1393"/>
                  </a:lnTo>
                  <a:lnTo>
                    <a:pt x="1393" y="1351"/>
                  </a:lnTo>
                  <a:lnTo>
                    <a:pt x="1520" y="1309"/>
                  </a:lnTo>
                  <a:lnTo>
                    <a:pt x="1562" y="1224"/>
                  </a:lnTo>
                  <a:lnTo>
                    <a:pt x="1604" y="1140"/>
                  </a:lnTo>
                  <a:lnTo>
                    <a:pt x="1604" y="1013"/>
                  </a:lnTo>
                  <a:lnTo>
                    <a:pt x="1604" y="929"/>
                  </a:lnTo>
                  <a:lnTo>
                    <a:pt x="1562" y="802"/>
                  </a:lnTo>
                  <a:lnTo>
                    <a:pt x="1478" y="718"/>
                  </a:lnTo>
                  <a:lnTo>
                    <a:pt x="1055" y="718"/>
                  </a:lnTo>
                  <a:lnTo>
                    <a:pt x="844" y="760"/>
                  </a:lnTo>
                  <a:lnTo>
                    <a:pt x="676" y="844"/>
                  </a:lnTo>
                  <a:lnTo>
                    <a:pt x="676" y="844"/>
                  </a:lnTo>
                  <a:lnTo>
                    <a:pt x="760" y="718"/>
                  </a:lnTo>
                  <a:lnTo>
                    <a:pt x="844" y="549"/>
                  </a:lnTo>
                  <a:lnTo>
                    <a:pt x="929" y="380"/>
                  </a:lnTo>
                  <a:lnTo>
                    <a:pt x="929" y="211"/>
                  </a:lnTo>
                  <a:lnTo>
                    <a:pt x="929" y="127"/>
                  </a:lnTo>
                  <a:lnTo>
                    <a:pt x="844" y="42"/>
                  </a:lnTo>
                  <a:lnTo>
                    <a:pt x="802"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0"/>
            <p:cNvSpPr/>
            <p:nvPr/>
          </p:nvSpPr>
          <p:spPr>
            <a:xfrm>
              <a:off x="4309700" y="4474300"/>
              <a:ext cx="209000" cy="88675"/>
            </a:xfrm>
            <a:custGeom>
              <a:avLst/>
              <a:gdLst/>
              <a:ahLst/>
              <a:cxnLst/>
              <a:rect l="l" t="t" r="r" b="b"/>
              <a:pathLst>
                <a:path w="8360" h="3547" extrusionOk="0">
                  <a:moveTo>
                    <a:pt x="465" y="0"/>
                  </a:moveTo>
                  <a:lnTo>
                    <a:pt x="381" y="43"/>
                  </a:lnTo>
                  <a:lnTo>
                    <a:pt x="338" y="127"/>
                  </a:lnTo>
                  <a:lnTo>
                    <a:pt x="338" y="211"/>
                  </a:lnTo>
                  <a:lnTo>
                    <a:pt x="1" y="2787"/>
                  </a:lnTo>
                  <a:lnTo>
                    <a:pt x="43" y="2955"/>
                  </a:lnTo>
                  <a:lnTo>
                    <a:pt x="127" y="3124"/>
                  </a:lnTo>
                  <a:lnTo>
                    <a:pt x="296" y="3251"/>
                  </a:lnTo>
                  <a:lnTo>
                    <a:pt x="465" y="3293"/>
                  </a:lnTo>
                  <a:lnTo>
                    <a:pt x="1942" y="3335"/>
                  </a:lnTo>
                  <a:lnTo>
                    <a:pt x="3589" y="3420"/>
                  </a:lnTo>
                  <a:lnTo>
                    <a:pt x="4560" y="3504"/>
                  </a:lnTo>
                  <a:lnTo>
                    <a:pt x="5531" y="3546"/>
                  </a:lnTo>
                  <a:lnTo>
                    <a:pt x="7430" y="3546"/>
                  </a:lnTo>
                  <a:lnTo>
                    <a:pt x="7641" y="3504"/>
                  </a:lnTo>
                  <a:lnTo>
                    <a:pt x="7810" y="3462"/>
                  </a:lnTo>
                  <a:lnTo>
                    <a:pt x="7979" y="3378"/>
                  </a:lnTo>
                  <a:lnTo>
                    <a:pt x="8106" y="3293"/>
                  </a:lnTo>
                  <a:lnTo>
                    <a:pt x="8190" y="3166"/>
                  </a:lnTo>
                  <a:lnTo>
                    <a:pt x="8275" y="3082"/>
                  </a:lnTo>
                  <a:lnTo>
                    <a:pt x="8359" y="2829"/>
                  </a:lnTo>
                  <a:lnTo>
                    <a:pt x="8359" y="2575"/>
                  </a:lnTo>
                  <a:lnTo>
                    <a:pt x="8275" y="2364"/>
                  </a:lnTo>
                  <a:lnTo>
                    <a:pt x="8148" y="2238"/>
                  </a:lnTo>
                  <a:lnTo>
                    <a:pt x="8064" y="2196"/>
                  </a:lnTo>
                  <a:lnTo>
                    <a:pt x="7979" y="2153"/>
                  </a:lnTo>
                  <a:lnTo>
                    <a:pt x="7473" y="2069"/>
                  </a:lnTo>
                  <a:lnTo>
                    <a:pt x="6966" y="1900"/>
                  </a:lnTo>
                  <a:lnTo>
                    <a:pt x="6502" y="1731"/>
                  </a:lnTo>
                  <a:lnTo>
                    <a:pt x="6037" y="1520"/>
                  </a:lnTo>
                  <a:lnTo>
                    <a:pt x="5573" y="1267"/>
                  </a:lnTo>
                  <a:lnTo>
                    <a:pt x="5109" y="1014"/>
                  </a:lnTo>
                  <a:lnTo>
                    <a:pt x="4686" y="718"/>
                  </a:lnTo>
                  <a:lnTo>
                    <a:pt x="4306" y="423"/>
                  </a:lnTo>
                  <a:lnTo>
                    <a:pt x="4053" y="254"/>
                  </a:lnTo>
                  <a:lnTo>
                    <a:pt x="3800" y="211"/>
                  </a:lnTo>
                  <a:lnTo>
                    <a:pt x="5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0"/>
            <p:cNvSpPr/>
            <p:nvPr/>
          </p:nvSpPr>
          <p:spPr>
            <a:xfrm>
              <a:off x="3954050" y="2780450"/>
              <a:ext cx="536150" cy="607900"/>
            </a:xfrm>
            <a:custGeom>
              <a:avLst/>
              <a:gdLst/>
              <a:ahLst/>
              <a:cxnLst/>
              <a:rect l="l" t="t" r="r" b="b"/>
              <a:pathLst>
                <a:path w="21446" h="24316" extrusionOk="0">
                  <a:moveTo>
                    <a:pt x="10723" y="0"/>
                  </a:moveTo>
                  <a:lnTo>
                    <a:pt x="10174" y="43"/>
                  </a:lnTo>
                  <a:lnTo>
                    <a:pt x="9667" y="127"/>
                  </a:lnTo>
                  <a:lnTo>
                    <a:pt x="8781" y="296"/>
                  </a:lnTo>
                  <a:lnTo>
                    <a:pt x="8105" y="465"/>
                  </a:lnTo>
                  <a:lnTo>
                    <a:pt x="7683" y="634"/>
                  </a:lnTo>
                  <a:lnTo>
                    <a:pt x="7557" y="676"/>
                  </a:lnTo>
                  <a:lnTo>
                    <a:pt x="6966" y="1647"/>
                  </a:lnTo>
                  <a:lnTo>
                    <a:pt x="6375" y="2660"/>
                  </a:lnTo>
                  <a:lnTo>
                    <a:pt x="5868" y="3673"/>
                  </a:lnTo>
                  <a:lnTo>
                    <a:pt x="5362" y="4728"/>
                  </a:lnTo>
                  <a:lnTo>
                    <a:pt x="4813" y="5868"/>
                  </a:lnTo>
                  <a:lnTo>
                    <a:pt x="4306" y="7050"/>
                  </a:lnTo>
                  <a:lnTo>
                    <a:pt x="3673" y="8697"/>
                  </a:lnTo>
                  <a:lnTo>
                    <a:pt x="3040" y="10301"/>
                  </a:lnTo>
                  <a:lnTo>
                    <a:pt x="2491" y="11947"/>
                  </a:lnTo>
                  <a:lnTo>
                    <a:pt x="1900" y="13551"/>
                  </a:lnTo>
                  <a:lnTo>
                    <a:pt x="1393" y="15198"/>
                  </a:lnTo>
                  <a:lnTo>
                    <a:pt x="887" y="16886"/>
                  </a:lnTo>
                  <a:lnTo>
                    <a:pt x="422" y="18532"/>
                  </a:lnTo>
                  <a:lnTo>
                    <a:pt x="0" y="20221"/>
                  </a:lnTo>
                  <a:lnTo>
                    <a:pt x="1225" y="20939"/>
                  </a:lnTo>
                  <a:lnTo>
                    <a:pt x="2407" y="21614"/>
                  </a:lnTo>
                  <a:lnTo>
                    <a:pt x="3546" y="22163"/>
                  </a:lnTo>
                  <a:lnTo>
                    <a:pt x="4686" y="22669"/>
                  </a:lnTo>
                  <a:lnTo>
                    <a:pt x="5741" y="23092"/>
                  </a:lnTo>
                  <a:lnTo>
                    <a:pt x="6797" y="23429"/>
                  </a:lnTo>
                  <a:lnTo>
                    <a:pt x="7810" y="23725"/>
                  </a:lnTo>
                  <a:lnTo>
                    <a:pt x="8781" y="23936"/>
                  </a:lnTo>
                  <a:lnTo>
                    <a:pt x="9710" y="24105"/>
                  </a:lnTo>
                  <a:lnTo>
                    <a:pt x="10596" y="24231"/>
                  </a:lnTo>
                  <a:lnTo>
                    <a:pt x="11440" y="24316"/>
                  </a:lnTo>
                  <a:lnTo>
                    <a:pt x="13045" y="24316"/>
                  </a:lnTo>
                  <a:lnTo>
                    <a:pt x="13762" y="24274"/>
                  </a:lnTo>
                  <a:lnTo>
                    <a:pt x="14480" y="24189"/>
                  </a:lnTo>
                  <a:lnTo>
                    <a:pt x="15155" y="24063"/>
                  </a:lnTo>
                  <a:lnTo>
                    <a:pt x="15789" y="23936"/>
                  </a:lnTo>
                  <a:lnTo>
                    <a:pt x="16337" y="23767"/>
                  </a:lnTo>
                  <a:lnTo>
                    <a:pt x="16886" y="23598"/>
                  </a:lnTo>
                  <a:lnTo>
                    <a:pt x="17393" y="23429"/>
                  </a:lnTo>
                  <a:lnTo>
                    <a:pt x="18321" y="23049"/>
                  </a:lnTo>
                  <a:lnTo>
                    <a:pt x="19039" y="22669"/>
                  </a:lnTo>
                  <a:lnTo>
                    <a:pt x="19630" y="22290"/>
                  </a:lnTo>
                  <a:lnTo>
                    <a:pt x="20010" y="21994"/>
                  </a:lnTo>
                  <a:lnTo>
                    <a:pt x="20348" y="21741"/>
                  </a:lnTo>
                  <a:lnTo>
                    <a:pt x="20348" y="20728"/>
                  </a:lnTo>
                  <a:lnTo>
                    <a:pt x="20348" y="19714"/>
                  </a:lnTo>
                  <a:lnTo>
                    <a:pt x="20348" y="17182"/>
                  </a:lnTo>
                  <a:lnTo>
                    <a:pt x="20432" y="14775"/>
                  </a:lnTo>
                  <a:lnTo>
                    <a:pt x="20559" y="12074"/>
                  </a:lnTo>
                  <a:lnTo>
                    <a:pt x="20812" y="9372"/>
                  </a:lnTo>
                  <a:lnTo>
                    <a:pt x="21108" y="6670"/>
                  </a:lnTo>
                  <a:lnTo>
                    <a:pt x="21445" y="3969"/>
                  </a:lnTo>
                  <a:lnTo>
                    <a:pt x="20685" y="3462"/>
                  </a:lnTo>
                  <a:lnTo>
                    <a:pt x="19926" y="2998"/>
                  </a:lnTo>
                  <a:lnTo>
                    <a:pt x="19123" y="2533"/>
                  </a:lnTo>
                  <a:lnTo>
                    <a:pt x="18279" y="2111"/>
                  </a:lnTo>
                  <a:lnTo>
                    <a:pt x="17477" y="1689"/>
                  </a:lnTo>
                  <a:lnTo>
                    <a:pt x="16633" y="1351"/>
                  </a:lnTo>
                  <a:lnTo>
                    <a:pt x="15746" y="1014"/>
                  </a:lnTo>
                  <a:lnTo>
                    <a:pt x="14902" y="676"/>
                  </a:lnTo>
                  <a:lnTo>
                    <a:pt x="14100" y="423"/>
                  </a:lnTo>
                  <a:lnTo>
                    <a:pt x="13382" y="254"/>
                  </a:lnTo>
                  <a:lnTo>
                    <a:pt x="12665" y="127"/>
                  </a:lnTo>
                  <a:lnTo>
                    <a:pt x="11989" y="43"/>
                  </a:lnTo>
                  <a:lnTo>
                    <a:pt x="1131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0"/>
            <p:cNvSpPr/>
            <p:nvPr/>
          </p:nvSpPr>
          <p:spPr>
            <a:xfrm>
              <a:off x="3954050" y="2780450"/>
              <a:ext cx="536150" cy="607900"/>
            </a:xfrm>
            <a:custGeom>
              <a:avLst/>
              <a:gdLst/>
              <a:ahLst/>
              <a:cxnLst/>
              <a:rect l="l" t="t" r="r" b="b"/>
              <a:pathLst>
                <a:path w="21446" h="24316" fill="none" extrusionOk="0">
                  <a:moveTo>
                    <a:pt x="20432" y="14775"/>
                  </a:moveTo>
                  <a:lnTo>
                    <a:pt x="20432" y="14775"/>
                  </a:lnTo>
                  <a:lnTo>
                    <a:pt x="20348" y="17182"/>
                  </a:lnTo>
                  <a:lnTo>
                    <a:pt x="20348" y="19714"/>
                  </a:lnTo>
                  <a:lnTo>
                    <a:pt x="20348" y="19714"/>
                  </a:lnTo>
                  <a:lnTo>
                    <a:pt x="20348" y="20728"/>
                  </a:lnTo>
                  <a:lnTo>
                    <a:pt x="20348" y="21741"/>
                  </a:lnTo>
                  <a:lnTo>
                    <a:pt x="20348" y="21741"/>
                  </a:lnTo>
                  <a:lnTo>
                    <a:pt x="20010" y="21994"/>
                  </a:lnTo>
                  <a:lnTo>
                    <a:pt x="19630" y="22290"/>
                  </a:lnTo>
                  <a:lnTo>
                    <a:pt x="19039" y="22669"/>
                  </a:lnTo>
                  <a:lnTo>
                    <a:pt x="18321" y="23049"/>
                  </a:lnTo>
                  <a:lnTo>
                    <a:pt x="17393" y="23429"/>
                  </a:lnTo>
                  <a:lnTo>
                    <a:pt x="16886" y="23598"/>
                  </a:lnTo>
                  <a:lnTo>
                    <a:pt x="16337" y="23767"/>
                  </a:lnTo>
                  <a:lnTo>
                    <a:pt x="15789" y="23936"/>
                  </a:lnTo>
                  <a:lnTo>
                    <a:pt x="15155" y="24063"/>
                  </a:lnTo>
                  <a:lnTo>
                    <a:pt x="14480" y="24189"/>
                  </a:lnTo>
                  <a:lnTo>
                    <a:pt x="13762" y="24274"/>
                  </a:lnTo>
                  <a:lnTo>
                    <a:pt x="13045" y="24316"/>
                  </a:lnTo>
                  <a:lnTo>
                    <a:pt x="12242" y="24316"/>
                  </a:lnTo>
                  <a:lnTo>
                    <a:pt x="11440" y="24316"/>
                  </a:lnTo>
                  <a:lnTo>
                    <a:pt x="10596" y="24231"/>
                  </a:lnTo>
                  <a:lnTo>
                    <a:pt x="9710" y="24105"/>
                  </a:lnTo>
                  <a:lnTo>
                    <a:pt x="8781" y="23936"/>
                  </a:lnTo>
                  <a:lnTo>
                    <a:pt x="7810" y="23725"/>
                  </a:lnTo>
                  <a:lnTo>
                    <a:pt x="6797" y="23429"/>
                  </a:lnTo>
                  <a:lnTo>
                    <a:pt x="5741" y="23092"/>
                  </a:lnTo>
                  <a:lnTo>
                    <a:pt x="4686" y="22669"/>
                  </a:lnTo>
                  <a:lnTo>
                    <a:pt x="3546" y="22163"/>
                  </a:lnTo>
                  <a:lnTo>
                    <a:pt x="2407" y="21614"/>
                  </a:lnTo>
                  <a:lnTo>
                    <a:pt x="1225" y="20939"/>
                  </a:lnTo>
                  <a:lnTo>
                    <a:pt x="0" y="20221"/>
                  </a:lnTo>
                  <a:lnTo>
                    <a:pt x="0" y="20221"/>
                  </a:lnTo>
                  <a:lnTo>
                    <a:pt x="422" y="18532"/>
                  </a:lnTo>
                  <a:lnTo>
                    <a:pt x="887" y="16886"/>
                  </a:lnTo>
                  <a:lnTo>
                    <a:pt x="1393" y="15198"/>
                  </a:lnTo>
                  <a:lnTo>
                    <a:pt x="1900" y="13551"/>
                  </a:lnTo>
                  <a:lnTo>
                    <a:pt x="2491" y="11947"/>
                  </a:lnTo>
                  <a:lnTo>
                    <a:pt x="3040" y="10301"/>
                  </a:lnTo>
                  <a:lnTo>
                    <a:pt x="3673" y="8697"/>
                  </a:lnTo>
                  <a:lnTo>
                    <a:pt x="4306" y="7050"/>
                  </a:lnTo>
                  <a:lnTo>
                    <a:pt x="4306" y="7050"/>
                  </a:lnTo>
                  <a:lnTo>
                    <a:pt x="4813" y="5868"/>
                  </a:lnTo>
                  <a:lnTo>
                    <a:pt x="5362" y="4728"/>
                  </a:lnTo>
                  <a:lnTo>
                    <a:pt x="5362" y="4728"/>
                  </a:lnTo>
                  <a:lnTo>
                    <a:pt x="5868" y="3673"/>
                  </a:lnTo>
                  <a:lnTo>
                    <a:pt x="6375" y="2660"/>
                  </a:lnTo>
                  <a:lnTo>
                    <a:pt x="6966" y="1647"/>
                  </a:lnTo>
                  <a:lnTo>
                    <a:pt x="7557" y="676"/>
                  </a:lnTo>
                  <a:lnTo>
                    <a:pt x="7557" y="676"/>
                  </a:lnTo>
                  <a:lnTo>
                    <a:pt x="7683" y="634"/>
                  </a:lnTo>
                  <a:lnTo>
                    <a:pt x="8105" y="465"/>
                  </a:lnTo>
                  <a:lnTo>
                    <a:pt x="8781" y="296"/>
                  </a:lnTo>
                  <a:lnTo>
                    <a:pt x="9667" y="127"/>
                  </a:lnTo>
                  <a:lnTo>
                    <a:pt x="10174" y="43"/>
                  </a:lnTo>
                  <a:lnTo>
                    <a:pt x="10723" y="0"/>
                  </a:lnTo>
                  <a:lnTo>
                    <a:pt x="11314" y="0"/>
                  </a:lnTo>
                  <a:lnTo>
                    <a:pt x="11989" y="43"/>
                  </a:lnTo>
                  <a:lnTo>
                    <a:pt x="12665" y="127"/>
                  </a:lnTo>
                  <a:lnTo>
                    <a:pt x="13382" y="254"/>
                  </a:lnTo>
                  <a:lnTo>
                    <a:pt x="14100" y="423"/>
                  </a:lnTo>
                  <a:lnTo>
                    <a:pt x="14902" y="676"/>
                  </a:lnTo>
                  <a:lnTo>
                    <a:pt x="14902" y="676"/>
                  </a:lnTo>
                  <a:lnTo>
                    <a:pt x="15746" y="1014"/>
                  </a:lnTo>
                  <a:lnTo>
                    <a:pt x="16633" y="1351"/>
                  </a:lnTo>
                  <a:lnTo>
                    <a:pt x="17477" y="1689"/>
                  </a:lnTo>
                  <a:lnTo>
                    <a:pt x="18279" y="2111"/>
                  </a:lnTo>
                  <a:lnTo>
                    <a:pt x="19123" y="2533"/>
                  </a:lnTo>
                  <a:lnTo>
                    <a:pt x="19926" y="2998"/>
                  </a:lnTo>
                  <a:lnTo>
                    <a:pt x="20685" y="3462"/>
                  </a:lnTo>
                  <a:lnTo>
                    <a:pt x="21445" y="3969"/>
                  </a:lnTo>
                  <a:lnTo>
                    <a:pt x="21445" y="3969"/>
                  </a:lnTo>
                  <a:lnTo>
                    <a:pt x="21108" y="6670"/>
                  </a:lnTo>
                  <a:lnTo>
                    <a:pt x="20812" y="9372"/>
                  </a:lnTo>
                  <a:lnTo>
                    <a:pt x="20559" y="12074"/>
                  </a:lnTo>
                  <a:lnTo>
                    <a:pt x="20432" y="147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0"/>
            <p:cNvSpPr/>
            <p:nvPr/>
          </p:nvSpPr>
          <p:spPr>
            <a:xfrm>
              <a:off x="4222100" y="2766725"/>
              <a:ext cx="191050" cy="128775"/>
            </a:xfrm>
            <a:custGeom>
              <a:avLst/>
              <a:gdLst/>
              <a:ahLst/>
              <a:cxnLst/>
              <a:rect l="l" t="t" r="r" b="b"/>
              <a:pathLst>
                <a:path w="7642" h="5151" extrusionOk="0">
                  <a:moveTo>
                    <a:pt x="1563" y="1"/>
                  </a:moveTo>
                  <a:lnTo>
                    <a:pt x="1183" y="43"/>
                  </a:lnTo>
                  <a:lnTo>
                    <a:pt x="887" y="127"/>
                  </a:lnTo>
                  <a:lnTo>
                    <a:pt x="634" y="296"/>
                  </a:lnTo>
                  <a:lnTo>
                    <a:pt x="465" y="465"/>
                  </a:lnTo>
                  <a:lnTo>
                    <a:pt x="296" y="718"/>
                  </a:lnTo>
                  <a:lnTo>
                    <a:pt x="170" y="972"/>
                  </a:lnTo>
                  <a:lnTo>
                    <a:pt x="85" y="1225"/>
                  </a:lnTo>
                  <a:lnTo>
                    <a:pt x="43" y="1478"/>
                  </a:lnTo>
                  <a:lnTo>
                    <a:pt x="1" y="1942"/>
                  </a:lnTo>
                  <a:lnTo>
                    <a:pt x="1" y="2322"/>
                  </a:lnTo>
                  <a:lnTo>
                    <a:pt x="1" y="2449"/>
                  </a:lnTo>
                  <a:lnTo>
                    <a:pt x="1436" y="1942"/>
                  </a:lnTo>
                  <a:lnTo>
                    <a:pt x="4180" y="5151"/>
                  </a:lnTo>
                  <a:lnTo>
                    <a:pt x="6249" y="3462"/>
                  </a:lnTo>
                  <a:lnTo>
                    <a:pt x="7642" y="4138"/>
                  </a:lnTo>
                  <a:lnTo>
                    <a:pt x="7557" y="3673"/>
                  </a:lnTo>
                  <a:lnTo>
                    <a:pt x="7431" y="3251"/>
                  </a:lnTo>
                  <a:lnTo>
                    <a:pt x="7262" y="2871"/>
                  </a:lnTo>
                  <a:lnTo>
                    <a:pt x="7051" y="2533"/>
                  </a:lnTo>
                  <a:lnTo>
                    <a:pt x="6840" y="2196"/>
                  </a:lnTo>
                  <a:lnTo>
                    <a:pt x="6586" y="1942"/>
                  </a:lnTo>
                  <a:lnTo>
                    <a:pt x="6291" y="1689"/>
                  </a:lnTo>
                  <a:lnTo>
                    <a:pt x="5995" y="1478"/>
                  </a:lnTo>
                  <a:lnTo>
                    <a:pt x="5615" y="1267"/>
                  </a:lnTo>
                  <a:lnTo>
                    <a:pt x="5278" y="1098"/>
                  </a:lnTo>
                  <a:lnTo>
                    <a:pt x="4433" y="760"/>
                  </a:lnTo>
                  <a:lnTo>
                    <a:pt x="3505" y="465"/>
                  </a:lnTo>
                  <a:lnTo>
                    <a:pt x="2491" y="127"/>
                  </a:lnTo>
                  <a:lnTo>
                    <a:pt x="198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0"/>
            <p:cNvSpPr/>
            <p:nvPr/>
          </p:nvSpPr>
          <p:spPr>
            <a:xfrm>
              <a:off x="4222100" y="2766725"/>
              <a:ext cx="191050" cy="128775"/>
            </a:xfrm>
            <a:custGeom>
              <a:avLst/>
              <a:gdLst/>
              <a:ahLst/>
              <a:cxnLst/>
              <a:rect l="l" t="t" r="r" b="b"/>
              <a:pathLst>
                <a:path w="7642" h="5151" fill="none" extrusionOk="0">
                  <a:moveTo>
                    <a:pt x="1" y="2449"/>
                  </a:moveTo>
                  <a:lnTo>
                    <a:pt x="1" y="2449"/>
                  </a:lnTo>
                  <a:lnTo>
                    <a:pt x="1" y="2322"/>
                  </a:lnTo>
                  <a:lnTo>
                    <a:pt x="1" y="1942"/>
                  </a:lnTo>
                  <a:lnTo>
                    <a:pt x="43" y="1478"/>
                  </a:lnTo>
                  <a:lnTo>
                    <a:pt x="85" y="1225"/>
                  </a:lnTo>
                  <a:lnTo>
                    <a:pt x="170" y="972"/>
                  </a:lnTo>
                  <a:lnTo>
                    <a:pt x="296" y="718"/>
                  </a:lnTo>
                  <a:lnTo>
                    <a:pt x="465" y="465"/>
                  </a:lnTo>
                  <a:lnTo>
                    <a:pt x="634" y="296"/>
                  </a:lnTo>
                  <a:lnTo>
                    <a:pt x="887" y="127"/>
                  </a:lnTo>
                  <a:lnTo>
                    <a:pt x="1183" y="43"/>
                  </a:lnTo>
                  <a:lnTo>
                    <a:pt x="1563" y="1"/>
                  </a:lnTo>
                  <a:lnTo>
                    <a:pt x="1985" y="1"/>
                  </a:lnTo>
                  <a:lnTo>
                    <a:pt x="2491" y="127"/>
                  </a:lnTo>
                  <a:lnTo>
                    <a:pt x="2491" y="127"/>
                  </a:lnTo>
                  <a:lnTo>
                    <a:pt x="3505" y="465"/>
                  </a:lnTo>
                  <a:lnTo>
                    <a:pt x="4433" y="760"/>
                  </a:lnTo>
                  <a:lnTo>
                    <a:pt x="5278" y="1098"/>
                  </a:lnTo>
                  <a:lnTo>
                    <a:pt x="5615" y="1267"/>
                  </a:lnTo>
                  <a:lnTo>
                    <a:pt x="5995" y="1478"/>
                  </a:lnTo>
                  <a:lnTo>
                    <a:pt x="6291" y="1689"/>
                  </a:lnTo>
                  <a:lnTo>
                    <a:pt x="6586" y="1942"/>
                  </a:lnTo>
                  <a:lnTo>
                    <a:pt x="6840" y="2196"/>
                  </a:lnTo>
                  <a:lnTo>
                    <a:pt x="7051" y="2533"/>
                  </a:lnTo>
                  <a:lnTo>
                    <a:pt x="7262" y="2871"/>
                  </a:lnTo>
                  <a:lnTo>
                    <a:pt x="7431" y="3251"/>
                  </a:lnTo>
                  <a:lnTo>
                    <a:pt x="7557" y="3673"/>
                  </a:lnTo>
                  <a:lnTo>
                    <a:pt x="7642" y="4138"/>
                  </a:lnTo>
                  <a:lnTo>
                    <a:pt x="6249" y="3462"/>
                  </a:lnTo>
                  <a:lnTo>
                    <a:pt x="4180" y="5151"/>
                  </a:lnTo>
                  <a:lnTo>
                    <a:pt x="1436" y="1942"/>
                  </a:lnTo>
                  <a:lnTo>
                    <a:pt x="1"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0"/>
            <p:cNvSpPr/>
            <p:nvPr/>
          </p:nvSpPr>
          <p:spPr>
            <a:xfrm>
              <a:off x="4222100" y="2766725"/>
              <a:ext cx="191050" cy="128775"/>
            </a:xfrm>
            <a:custGeom>
              <a:avLst/>
              <a:gdLst/>
              <a:ahLst/>
              <a:cxnLst/>
              <a:rect l="l" t="t" r="r" b="b"/>
              <a:pathLst>
                <a:path w="7642" h="5151" extrusionOk="0">
                  <a:moveTo>
                    <a:pt x="1352" y="1"/>
                  </a:moveTo>
                  <a:lnTo>
                    <a:pt x="1098" y="43"/>
                  </a:lnTo>
                  <a:lnTo>
                    <a:pt x="929" y="127"/>
                  </a:lnTo>
                  <a:lnTo>
                    <a:pt x="761" y="212"/>
                  </a:lnTo>
                  <a:lnTo>
                    <a:pt x="592" y="338"/>
                  </a:lnTo>
                  <a:lnTo>
                    <a:pt x="465" y="465"/>
                  </a:lnTo>
                  <a:lnTo>
                    <a:pt x="254" y="803"/>
                  </a:lnTo>
                  <a:lnTo>
                    <a:pt x="127" y="1140"/>
                  </a:lnTo>
                  <a:lnTo>
                    <a:pt x="43" y="1478"/>
                  </a:lnTo>
                  <a:lnTo>
                    <a:pt x="1" y="1816"/>
                  </a:lnTo>
                  <a:lnTo>
                    <a:pt x="1" y="2111"/>
                  </a:lnTo>
                  <a:lnTo>
                    <a:pt x="1" y="2449"/>
                  </a:lnTo>
                  <a:lnTo>
                    <a:pt x="1436" y="1942"/>
                  </a:lnTo>
                  <a:lnTo>
                    <a:pt x="4180" y="5151"/>
                  </a:lnTo>
                  <a:lnTo>
                    <a:pt x="6249" y="3462"/>
                  </a:lnTo>
                  <a:lnTo>
                    <a:pt x="7642" y="4138"/>
                  </a:lnTo>
                  <a:lnTo>
                    <a:pt x="7557" y="3673"/>
                  </a:lnTo>
                  <a:lnTo>
                    <a:pt x="7431" y="3251"/>
                  </a:lnTo>
                  <a:lnTo>
                    <a:pt x="7262" y="2871"/>
                  </a:lnTo>
                  <a:lnTo>
                    <a:pt x="7093" y="2533"/>
                  </a:lnTo>
                  <a:lnTo>
                    <a:pt x="6882" y="2238"/>
                  </a:lnTo>
                  <a:lnTo>
                    <a:pt x="6628" y="1985"/>
                  </a:lnTo>
                  <a:lnTo>
                    <a:pt x="6333" y="1731"/>
                  </a:lnTo>
                  <a:lnTo>
                    <a:pt x="6037" y="1520"/>
                  </a:lnTo>
                  <a:lnTo>
                    <a:pt x="6037" y="1647"/>
                  </a:lnTo>
                  <a:lnTo>
                    <a:pt x="5995" y="1942"/>
                  </a:lnTo>
                  <a:lnTo>
                    <a:pt x="5995" y="2238"/>
                  </a:lnTo>
                  <a:lnTo>
                    <a:pt x="6037" y="2491"/>
                  </a:lnTo>
                  <a:lnTo>
                    <a:pt x="6080" y="2787"/>
                  </a:lnTo>
                  <a:lnTo>
                    <a:pt x="4222" y="4729"/>
                  </a:lnTo>
                  <a:lnTo>
                    <a:pt x="1774" y="1014"/>
                  </a:lnTo>
                  <a:lnTo>
                    <a:pt x="2111" y="592"/>
                  </a:lnTo>
                  <a:lnTo>
                    <a:pt x="2407" y="127"/>
                  </a:lnTo>
                  <a:lnTo>
                    <a:pt x="1985"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0"/>
            <p:cNvSpPr/>
            <p:nvPr/>
          </p:nvSpPr>
          <p:spPr>
            <a:xfrm>
              <a:off x="4222100" y="2766725"/>
              <a:ext cx="191050" cy="128775"/>
            </a:xfrm>
            <a:custGeom>
              <a:avLst/>
              <a:gdLst/>
              <a:ahLst/>
              <a:cxnLst/>
              <a:rect l="l" t="t" r="r" b="b"/>
              <a:pathLst>
                <a:path w="7642" h="5151" fill="none" extrusionOk="0">
                  <a:moveTo>
                    <a:pt x="1605" y="1"/>
                  </a:moveTo>
                  <a:lnTo>
                    <a:pt x="1605" y="1"/>
                  </a:lnTo>
                  <a:lnTo>
                    <a:pt x="1352" y="1"/>
                  </a:lnTo>
                  <a:lnTo>
                    <a:pt x="1098" y="43"/>
                  </a:lnTo>
                  <a:lnTo>
                    <a:pt x="929" y="127"/>
                  </a:lnTo>
                  <a:lnTo>
                    <a:pt x="761" y="212"/>
                  </a:lnTo>
                  <a:lnTo>
                    <a:pt x="592" y="338"/>
                  </a:lnTo>
                  <a:lnTo>
                    <a:pt x="465" y="465"/>
                  </a:lnTo>
                  <a:lnTo>
                    <a:pt x="254" y="803"/>
                  </a:lnTo>
                  <a:lnTo>
                    <a:pt x="127" y="1140"/>
                  </a:lnTo>
                  <a:lnTo>
                    <a:pt x="43" y="1478"/>
                  </a:lnTo>
                  <a:lnTo>
                    <a:pt x="1" y="1816"/>
                  </a:lnTo>
                  <a:lnTo>
                    <a:pt x="1" y="2111"/>
                  </a:lnTo>
                  <a:lnTo>
                    <a:pt x="1" y="2111"/>
                  </a:lnTo>
                  <a:lnTo>
                    <a:pt x="1" y="2449"/>
                  </a:lnTo>
                  <a:lnTo>
                    <a:pt x="1436" y="1942"/>
                  </a:lnTo>
                  <a:lnTo>
                    <a:pt x="4180" y="5151"/>
                  </a:lnTo>
                  <a:lnTo>
                    <a:pt x="6249" y="3462"/>
                  </a:lnTo>
                  <a:lnTo>
                    <a:pt x="7642" y="4138"/>
                  </a:lnTo>
                  <a:lnTo>
                    <a:pt x="7642" y="4138"/>
                  </a:lnTo>
                  <a:lnTo>
                    <a:pt x="7557" y="3673"/>
                  </a:lnTo>
                  <a:lnTo>
                    <a:pt x="7431" y="3251"/>
                  </a:lnTo>
                  <a:lnTo>
                    <a:pt x="7262" y="2871"/>
                  </a:lnTo>
                  <a:lnTo>
                    <a:pt x="7093" y="2533"/>
                  </a:lnTo>
                  <a:lnTo>
                    <a:pt x="6882" y="2238"/>
                  </a:lnTo>
                  <a:lnTo>
                    <a:pt x="6628" y="1985"/>
                  </a:lnTo>
                  <a:lnTo>
                    <a:pt x="6333" y="1731"/>
                  </a:lnTo>
                  <a:lnTo>
                    <a:pt x="6037" y="1520"/>
                  </a:lnTo>
                  <a:lnTo>
                    <a:pt x="6037" y="1520"/>
                  </a:lnTo>
                  <a:lnTo>
                    <a:pt x="6037" y="1647"/>
                  </a:lnTo>
                  <a:lnTo>
                    <a:pt x="6037" y="1647"/>
                  </a:lnTo>
                  <a:lnTo>
                    <a:pt x="5995" y="1942"/>
                  </a:lnTo>
                  <a:lnTo>
                    <a:pt x="5995" y="2238"/>
                  </a:lnTo>
                  <a:lnTo>
                    <a:pt x="6037" y="2491"/>
                  </a:lnTo>
                  <a:lnTo>
                    <a:pt x="6080" y="2787"/>
                  </a:lnTo>
                  <a:lnTo>
                    <a:pt x="4222" y="4729"/>
                  </a:lnTo>
                  <a:lnTo>
                    <a:pt x="1774" y="1014"/>
                  </a:lnTo>
                  <a:lnTo>
                    <a:pt x="1774" y="1014"/>
                  </a:lnTo>
                  <a:lnTo>
                    <a:pt x="2111" y="592"/>
                  </a:lnTo>
                  <a:lnTo>
                    <a:pt x="2407" y="127"/>
                  </a:lnTo>
                  <a:lnTo>
                    <a:pt x="2407" y="127"/>
                  </a:lnTo>
                  <a:lnTo>
                    <a:pt x="1985" y="1"/>
                  </a:lnTo>
                  <a:lnTo>
                    <a:pt x="16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0"/>
            <p:cNvSpPr/>
            <p:nvPr/>
          </p:nvSpPr>
          <p:spPr>
            <a:xfrm>
              <a:off x="4266425" y="2641150"/>
              <a:ext cx="122450" cy="243800"/>
            </a:xfrm>
            <a:custGeom>
              <a:avLst/>
              <a:gdLst/>
              <a:ahLst/>
              <a:cxnLst/>
              <a:rect l="l" t="t" r="r" b="b"/>
              <a:pathLst>
                <a:path w="4898" h="9752" extrusionOk="0">
                  <a:moveTo>
                    <a:pt x="2238" y="0"/>
                  </a:moveTo>
                  <a:lnTo>
                    <a:pt x="1900" y="1646"/>
                  </a:lnTo>
                  <a:lnTo>
                    <a:pt x="1689" y="2448"/>
                  </a:lnTo>
                  <a:lnTo>
                    <a:pt x="1478" y="3251"/>
                  </a:lnTo>
                  <a:lnTo>
                    <a:pt x="1183" y="4010"/>
                  </a:lnTo>
                  <a:lnTo>
                    <a:pt x="845" y="4728"/>
                  </a:lnTo>
                  <a:lnTo>
                    <a:pt x="465" y="5404"/>
                  </a:lnTo>
                  <a:lnTo>
                    <a:pt x="1" y="6037"/>
                  </a:lnTo>
                  <a:lnTo>
                    <a:pt x="2449" y="9752"/>
                  </a:lnTo>
                  <a:lnTo>
                    <a:pt x="4307" y="7810"/>
                  </a:lnTo>
                  <a:lnTo>
                    <a:pt x="4264" y="7514"/>
                  </a:lnTo>
                  <a:lnTo>
                    <a:pt x="4222" y="7261"/>
                  </a:lnTo>
                  <a:lnTo>
                    <a:pt x="4222" y="6965"/>
                  </a:lnTo>
                  <a:lnTo>
                    <a:pt x="4264" y="6670"/>
                  </a:lnTo>
                  <a:lnTo>
                    <a:pt x="4307" y="6206"/>
                  </a:lnTo>
                  <a:lnTo>
                    <a:pt x="4476" y="5783"/>
                  </a:lnTo>
                  <a:lnTo>
                    <a:pt x="4644" y="5361"/>
                  </a:lnTo>
                  <a:lnTo>
                    <a:pt x="4898" y="4939"/>
                  </a:lnTo>
                  <a:lnTo>
                    <a:pt x="2914" y="1266"/>
                  </a:lnTo>
                  <a:lnTo>
                    <a:pt x="2238"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0"/>
            <p:cNvSpPr/>
            <p:nvPr/>
          </p:nvSpPr>
          <p:spPr>
            <a:xfrm>
              <a:off x="4266425" y="2641150"/>
              <a:ext cx="122450" cy="243800"/>
            </a:xfrm>
            <a:custGeom>
              <a:avLst/>
              <a:gdLst/>
              <a:ahLst/>
              <a:cxnLst/>
              <a:rect l="l" t="t" r="r" b="b"/>
              <a:pathLst>
                <a:path w="4898" h="9752" fill="none" extrusionOk="0">
                  <a:moveTo>
                    <a:pt x="1" y="6037"/>
                  </a:moveTo>
                  <a:lnTo>
                    <a:pt x="2449" y="9752"/>
                  </a:lnTo>
                  <a:lnTo>
                    <a:pt x="4307" y="7810"/>
                  </a:lnTo>
                  <a:lnTo>
                    <a:pt x="4307" y="7810"/>
                  </a:lnTo>
                  <a:lnTo>
                    <a:pt x="4264" y="7514"/>
                  </a:lnTo>
                  <a:lnTo>
                    <a:pt x="4222" y="7261"/>
                  </a:lnTo>
                  <a:lnTo>
                    <a:pt x="4222" y="6965"/>
                  </a:lnTo>
                  <a:lnTo>
                    <a:pt x="4264" y="6670"/>
                  </a:lnTo>
                  <a:lnTo>
                    <a:pt x="4264" y="6670"/>
                  </a:lnTo>
                  <a:lnTo>
                    <a:pt x="4307" y="6206"/>
                  </a:lnTo>
                  <a:lnTo>
                    <a:pt x="4476" y="5783"/>
                  </a:lnTo>
                  <a:lnTo>
                    <a:pt x="4644" y="5361"/>
                  </a:lnTo>
                  <a:lnTo>
                    <a:pt x="4898" y="4939"/>
                  </a:lnTo>
                  <a:lnTo>
                    <a:pt x="2914" y="1266"/>
                  </a:lnTo>
                  <a:lnTo>
                    <a:pt x="2238" y="0"/>
                  </a:lnTo>
                  <a:lnTo>
                    <a:pt x="2238" y="0"/>
                  </a:lnTo>
                  <a:lnTo>
                    <a:pt x="1900" y="1646"/>
                  </a:lnTo>
                  <a:lnTo>
                    <a:pt x="1689" y="2448"/>
                  </a:lnTo>
                  <a:lnTo>
                    <a:pt x="1478" y="3251"/>
                  </a:lnTo>
                  <a:lnTo>
                    <a:pt x="1183" y="4010"/>
                  </a:lnTo>
                  <a:lnTo>
                    <a:pt x="845" y="4728"/>
                  </a:lnTo>
                  <a:lnTo>
                    <a:pt x="465" y="5404"/>
                  </a:lnTo>
                  <a:lnTo>
                    <a:pt x="1" y="60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0"/>
            <p:cNvSpPr/>
            <p:nvPr/>
          </p:nvSpPr>
          <p:spPr>
            <a:xfrm>
              <a:off x="4338200" y="2745625"/>
              <a:ext cx="43300" cy="62275"/>
            </a:xfrm>
            <a:custGeom>
              <a:avLst/>
              <a:gdLst/>
              <a:ahLst/>
              <a:cxnLst/>
              <a:rect l="l" t="t" r="r" b="b"/>
              <a:pathLst>
                <a:path w="1732" h="2491" extrusionOk="0">
                  <a:moveTo>
                    <a:pt x="0" y="0"/>
                  </a:moveTo>
                  <a:lnTo>
                    <a:pt x="169" y="676"/>
                  </a:lnTo>
                  <a:lnTo>
                    <a:pt x="296" y="1013"/>
                  </a:lnTo>
                  <a:lnTo>
                    <a:pt x="423" y="1351"/>
                  </a:lnTo>
                  <a:lnTo>
                    <a:pt x="634" y="1647"/>
                  </a:lnTo>
                  <a:lnTo>
                    <a:pt x="845" y="1942"/>
                  </a:lnTo>
                  <a:lnTo>
                    <a:pt x="1098" y="2238"/>
                  </a:lnTo>
                  <a:lnTo>
                    <a:pt x="1393" y="2491"/>
                  </a:lnTo>
                  <a:lnTo>
                    <a:pt x="1436" y="2195"/>
                  </a:lnTo>
                  <a:lnTo>
                    <a:pt x="1478" y="1900"/>
                  </a:lnTo>
                  <a:lnTo>
                    <a:pt x="1605" y="1604"/>
                  </a:lnTo>
                  <a:lnTo>
                    <a:pt x="1731" y="1309"/>
                  </a:lnTo>
                  <a:lnTo>
                    <a:pt x="1351" y="1098"/>
                  </a:lnTo>
                  <a:lnTo>
                    <a:pt x="971" y="887"/>
                  </a:lnTo>
                  <a:lnTo>
                    <a:pt x="634" y="591"/>
                  </a:lnTo>
                  <a:lnTo>
                    <a:pt x="296" y="338"/>
                  </a:lnTo>
                  <a:lnTo>
                    <a:pt x="0" y="0"/>
                  </a:lnTo>
                  <a:close/>
                </a:path>
              </a:pathLst>
            </a:custGeom>
            <a:solidFill>
              <a:srgbClr val="A47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0"/>
            <p:cNvSpPr/>
            <p:nvPr/>
          </p:nvSpPr>
          <p:spPr>
            <a:xfrm>
              <a:off x="4338200" y="2745625"/>
              <a:ext cx="43300" cy="62275"/>
            </a:xfrm>
            <a:custGeom>
              <a:avLst/>
              <a:gdLst/>
              <a:ahLst/>
              <a:cxnLst/>
              <a:rect l="l" t="t" r="r" b="b"/>
              <a:pathLst>
                <a:path w="1732" h="2491" fill="none" extrusionOk="0">
                  <a:moveTo>
                    <a:pt x="0" y="0"/>
                  </a:moveTo>
                  <a:lnTo>
                    <a:pt x="0" y="0"/>
                  </a:lnTo>
                  <a:lnTo>
                    <a:pt x="169" y="676"/>
                  </a:lnTo>
                  <a:lnTo>
                    <a:pt x="296" y="1013"/>
                  </a:lnTo>
                  <a:lnTo>
                    <a:pt x="423" y="1351"/>
                  </a:lnTo>
                  <a:lnTo>
                    <a:pt x="634" y="1647"/>
                  </a:lnTo>
                  <a:lnTo>
                    <a:pt x="845" y="1942"/>
                  </a:lnTo>
                  <a:lnTo>
                    <a:pt x="1098" y="2238"/>
                  </a:lnTo>
                  <a:lnTo>
                    <a:pt x="1393" y="2491"/>
                  </a:lnTo>
                  <a:lnTo>
                    <a:pt x="1393" y="2491"/>
                  </a:lnTo>
                  <a:lnTo>
                    <a:pt x="1436" y="2195"/>
                  </a:lnTo>
                  <a:lnTo>
                    <a:pt x="1478" y="1900"/>
                  </a:lnTo>
                  <a:lnTo>
                    <a:pt x="1605" y="1604"/>
                  </a:lnTo>
                  <a:lnTo>
                    <a:pt x="1731" y="1309"/>
                  </a:lnTo>
                  <a:lnTo>
                    <a:pt x="1731" y="1309"/>
                  </a:lnTo>
                  <a:lnTo>
                    <a:pt x="1351" y="1098"/>
                  </a:lnTo>
                  <a:lnTo>
                    <a:pt x="971" y="887"/>
                  </a:lnTo>
                  <a:lnTo>
                    <a:pt x="634" y="591"/>
                  </a:lnTo>
                  <a:lnTo>
                    <a:pt x="296" y="338"/>
                  </a:lnTo>
                  <a:lnTo>
                    <a:pt x="296" y="3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0"/>
            <p:cNvSpPr/>
            <p:nvPr/>
          </p:nvSpPr>
          <p:spPr>
            <a:xfrm>
              <a:off x="4445850" y="2528225"/>
              <a:ext cx="93950" cy="136150"/>
            </a:xfrm>
            <a:custGeom>
              <a:avLst/>
              <a:gdLst/>
              <a:ahLst/>
              <a:cxnLst/>
              <a:rect l="l" t="t" r="r" b="b"/>
              <a:pathLst>
                <a:path w="3758" h="5446" extrusionOk="0">
                  <a:moveTo>
                    <a:pt x="2575" y="0"/>
                  </a:moveTo>
                  <a:lnTo>
                    <a:pt x="2280" y="42"/>
                  </a:lnTo>
                  <a:lnTo>
                    <a:pt x="1984" y="85"/>
                  </a:lnTo>
                  <a:lnTo>
                    <a:pt x="1604" y="253"/>
                  </a:lnTo>
                  <a:lnTo>
                    <a:pt x="802" y="591"/>
                  </a:lnTo>
                  <a:lnTo>
                    <a:pt x="591" y="718"/>
                  </a:lnTo>
                  <a:lnTo>
                    <a:pt x="380" y="887"/>
                  </a:lnTo>
                  <a:lnTo>
                    <a:pt x="211" y="1055"/>
                  </a:lnTo>
                  <a:lnTo>
                    <a:pt x="127" y="1267"/>
                  </a:lnTo>
                  <a:lnTo>
                    <a:pt x="42" y="1478"/>
                  </a:lnTo>
                  <a:lnTo>
                    <a:pt x="0" y="1689"/>
                  </a:lnTo>
                  <a:lnTo>
                    <a:pt x="0" y="1942"/>
                  </a:lnTo>
                  <a:lnTo>
                    <a:pt x="85" y="2237"/>
                  </a:lnTo>
                  <a:lnTo>
                    <a:pt x="169" y="2575"/>
                  </a:lnTo>
                  <a:lnTo>
                    <a:pt x="296" y="2871"/>
                  </a:lnTo>
                  <a:lnTo>
                    <a:pt x="507" y="3251"/>
                  </a:lnTo>
                  <a:lnTo>
                    <a:pt x="760" y="3631"/>
                  </a:lnTo>
                  <a:lnTo>
                    <a:pt x="1351" y="4475"/>
                  </a:lnTo>
                  <a:lnTo>
                    <a:pt x="2153" y="5446"/>
                  </a:lnTo>
                  <a:lnTo>
                    <a:pt x="2406" y="5192"/>
                  </a:lnTo>
                  <a:lnTo>
                    <a:pt x="2660" y="4897"/>
                  </a:lnTo>
                  <a:lnTo>
                    <a:pt x="2871" y="4601"/>
                  </a:lnTo>
                  <a:lnTo>
                    <a:pt x="3040" y="4264"/>
                  </a:lnTo>
                  <a:lnTo>
                    <a:pt x="3377" y="3546"/>
                  </a:lnTo>
                  <a:lnTo>
                    <a:pt x="3588" y="2828"/>
                  </a:lnTo>
                  <a:lnTo>
                    <a:pt x="3757" y="2111"/>
                  </a:lnTo>
                  <a:lnTo>
                    <a:pt x="3757" y="1773"/>
                  </a:lnTo>
                  <a:lnTo>
                    <a:pt x="3757" y="1435"/>
                  </a:lnTo>
                  <a:lnTo>
                    <a:pt x="3715" y="1140"/>
                  </a:lnTo>
                  <a:lnTo>
                    <a:pt x="3673" y="887"/>
                  </a:lnTo>
                  <a:lnTo>
                    <a:pt x="3588" y="676"/>
                  </a:lnTo>
                  <a:lnTo>
                    <a:pt x="3462" y="507"/>
                  </a:lnTo>
                  <a:lnTo>
                    <a:pt x="3166" y="211"/>
                  </a:lnTo>
                  <a:lnTo>
                    <a:pt x="2871" y="85"/>
                  </a:lnTo>
                  <a:lnTo>
                    <a:pt x="25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0"/>
            <p:cNvSpPr/>
            <p:nvPr/>
          </p:nvSpPr>
          <p:spPr>
            <a:xfrm>
              <a:off x="4308650" y="2486000"/>
              <a:ext cx="230100" cy="305025"/>
            </a:xfrm>
            <a:custGeom>
              <a:avLst/>
              <a:gdLst/>
              <a:ahLst/>
              <a:cxnLst/>
              <a:rect l="l" t="t" r="r" b="b"/>
              <a:pathLst>
                <a:path w="9204" h="12201" extrusionOk="0">
                  <a:moveTo>
                    <a:pt x="4306" y="1"/>
                  </a:moveTo>
                  <a:lnTo>
                    <a:pt x="3884" y="85"/>
                  </a:lnTo>
                  <a:lnTo>
                    <a:pt x="3504" y="169"/>
                  </a:lnTo>
                  <a:lnTo>
                    <a:pt x="3124" y="296"/>
                  </a:lnTo>
                  <a:lnTo>
                    <a:pt x="2787" y="465"/>
                  </a:lnTo>
                  <a:lnTo>
                    <a:pt x="2407" y="676"/>
                  </a:lnTo>
                  <a:lnTo>
                    <a:pt x="2111" y="929"/>
                  </a:lnTo>
                  <a:lnTo>
                    <a:pt x="1773" y="1225"/>
                  </a:lnTo>
                  <a:lnTo>
                    <a:pt x="1520" y="1520"/>
                  </a:lnTo>
                  <a:lnTo>
                    <a:pt x="1267" y="1858"/>
                  </a:lnTo>
                  <a:lnTo>
                    <a:pt x="1014" y="2280"/>
                  </a:lnTo>
                  <a:lnTo>
                    <a:pt x="845" y="2744"/>
                  </a:lnTo>
                  <a:lnTo>
                    <a:pt x="676" y="3209"/>
                  </a:lnTo>
                  <a:lnTo>
                    <a:pt x="591" y="3673"/>
                  </a:lnTo>
                  <a:lnTo>
                    <a:pt x="549" y="3884"/>
                  </a:lnTo>
                  <a:lnTo>
                    <a:pt x="380" y="4433"/>
                  </a:lnTo>
                  <a:lnTo>
                    <a:pt x="169" y="5235"/>
                  </a:lnTo>
                  <a:lnTo>
                    <a:pt x="85" y="5742"/>
                  </a:lnTo>
                  <a:lnTo>
                    <a:pt x="0" y="6248"/>
                  </a:lnTo>
                  <a:lnTo>
                    <a:pt x="0" y="6797"/>
                  </a:lnTo>
                  <a:lnTo>
                    <a:pt x="0" y="7388"/>
                  </a:lnTo>
                  <a:lnTo>
                    <a:pt x="43" y="7979"/>
                  </a:lnTo>
                  <a:lnTo>
                    <a:pt x="169" y="8570"/>
                  </a:lnTo>
                  <a:lnTo>
                    <a:pt x="380" y="9119"/>
                  </a:lnTo>
                  <a:lnTo>
                    <a:pt x="676" y="9668"/>
                  </a:lnTo>
                  <a:lnTo>
                    <a:pt x="1014" y="10216"/>
                  </a:lnTo>
                  <a:lnTo>
                    <a:pt x="1225" y="10470"/>
                  </a:lnTo>
                  <a:lnTo>
                    <a:pt x="1478" y="10723"/>
                  </a:lnTo>
                  <a:lnTo>
                    <a:pt x="1858" y="11019"/>
                  </a:lnTo>
                  <a:lnTo>
                    <a:pt x="2280" y="11314"/>
                  </a:lnTo>
                  <a:lnTo>
                    <a:pt x="2702" y="11567"/>
                  </a:lnTo>
                  <a:lnTo>
                    <a:pt x="3124" y="11778"/>
                  </a:lnTo>
                  <a:lnTo>
                    <a:pt x="3546" y="11947"/>
                  </a:lnTo>
                  <a:lnTo>
                    <a:pt x="3969" y="12074"/>
                  </a:lnTo>
                  <a:lnTo>
                    <a:pt x="4433" y="12158"/>
                  </a:lnTo>
                  <a:lnTo>
                    <a:pt x="4855" y="12201"/>
                  </a:lnTo>
                  <a:lnTo>
                    <a:pt x="5319" y="12201"/>
                  </a:lnTo>
                  <a:lnTo>
                    <a:pt x="5784" y="12116"/>
                  </a:lnTo>
                  <a:lnTo>
                    <a:pt x="6206" y="12032"/>
                  </a:lnTo>
                  <a:lnTo>
                    <a:pt x="6628" y="11863"/>
                  </a:lnTo>
                  <a:lnTo>
                    <a:pt x="7092" y="11652"/>
                  </a:lnTo>
                  <a:lnTo>
                    <a:pt x="7515" y="11356"/>
                  </a:lnTo>
                  <a:lnTo>
                    <a:pt x="7894" y="11061"/>
                  </a:lnTo>
                  <a:lnTo>
                    <a:pt x="8274" y="10639"/>
                  </a:lnTo>
                  <a:lnTo>
                    <a:pt x="8570" y="10343"/>
                  </a:lnTo>
                  <a:lnTo>
                    <a:pt x="8781" y="10005"/>
                  </a:lnTo>
                  <a:lnTo>
                    <a:pt x="8950" y="9625"/>
                  </a:lnTo>
                  <a:lnTo>
                    <a:pt x="9076" y="9288"/>
                  </a:lnTo>
                  <a:lnTo>
                    <a:pt x="9161" y="8950"/>
                  </a:lnTo>
                  <a:lnTo>
                    <a:pt x="9203" y="8612"/>
                  </a:lnTo>
                  <a:lnTo>
                    <a:pt x="9203" y="8021"/>
                  </a:lnTo>
                  <a:lnTo>
                    <a:pt x="9161" y="7472"/>
                  </a:lnTo>
                  <a:lnTo>
                    <a:pt x="9076" y="7050"/>
                  </a:lnTo>
                  <a:lnTo>
                    <a:pt x="8950" y="6670"/>
                  </a:lnTo>
                  <a:lnTo>
                    <a:pt x="9034" y="5826"/>
                  </a:lnTo>
                  <a:lnTo>
                    <a:pt x="9034" y="4940"/>
                  </a:lnTo>
                  <a:lnTo>
                    <a:pt x="8950" y="4095"/>
                  </a:lnTo>
                  <a:lnTo>
                    <a:pt x="8908" y="3673"/>
                  </a:lnTo>
                  <a:lnTo>
                    <a:pt x="8823" y="3251"/>
                  </a:lnTo>
                  <a:lnTo>
                    <a:pt x="8697" y="2871"/>
                  </a:lnTo>
                  <a:lnTo>
                    <a:pt x="8528" y="2491"/>
                  </a:lnTo>
                  <a:lnTo>
                    <a:pt x="8359" y="2153"/>
                  </a:lnTo>
                  <a:lnTo>
                    <a:pt x="8148" y="1774"/>
                  </a:lnTo>
                  <a:lnTo>
                    <a:pt x="7937" y="1478"/>
                  </a:lnTo>
                  <a:lnTo>
                    <a:pt x="7683" y="1183"/>
                  </a:lnTo>
                  <a:lnTo>
                    <a:pt x="7346" y="887"/>
                  </a:lnTo>
                  <a:lnTo>
                    <a:pt x="7050" y="676"/>
                  </a:lnTo>
                  <a:lnTo>
                    <a:pt x="6670" y="465"/>
                  </a:lnTo>
                  <a:lnTo>
                    <a:pt x="6290" y="296"/>
                  </a:lnTo>
                  <a:lnTo>
                    <a:pt x="5910" y="127"/>
                  </a:lnTo>
                  <a:lnTo>
                    <a:pt x="5488" y="43"/>
                  </a:lnTo>
                  <a:lnTo>
                    <a:pt x="5108" y="1"/>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0"/>
            <p:cNvSpPr/>
            <p:nvPr/>
          </p:nvSpPr>
          <p:spPr>
            <a:xfrm>
              <a:off x="4308650" y="2486000"/>
              <a:ext cx="230100" cy="305025"/>
            </a:xfrm>
            <a:custGeom>
              <a:avLst/>
              <a:gdLst/>
              <a:ahLst/>
              <a:cxnLst/>
              <a:rect l="l" t="t" r="r" b="b"/>
              <a:pathLst>
                <a:path w="9204" h="12201" fill="none" extrusionOk="0">
                  <a:moveTo>
                    <a:pt x="591" y="3673"/>
                  </a:moveTo>
                  <a:lnTo>
                    <a:pt x="591" y="3673"/>
                  </a:lnTo>
                  <a:lnTo>
                    <a:pt x="549" y="3884"/>
                  </a:lnTo>
                  <a:lnTo>
                    <a:pt x="380" y="4433"/>
                  </a:lnTo>
                  <a:lnTo>
                    <a:pt x="169" y="5235"/>
                  </a:lnTo>
                  <a:lnTo>
                    <a:pt x="85" y="5742"/>
                  </a:lnTo>
                  <a:lnTo>
                    <a:pt x="0" y="6248"/>
                  </a:lnTo>
                  <a:lnTo>
                    <a:pt x="0" y="6797"/>
                  </a:lnTo>
                  <a:lnTo>
                    <a:pt x="0" y="7388"/>
                  </a:lnTo>
                  <a:lnTo>
                    <a:pt x="43" y="7979"/>
                  </a:lnTo>
                  <a:lnTo>
                    <a:pt x="169" y="8570"/>
                  </a:lnTo>
                  <a:lnTo>
                    <a:pt x="380" y="9119"/>
                  </a:lnTo>
                  <a:lnTo>
                    <a:pt x="676" y="9668"/>
                  </a:lnTo>
                  <a:lnTo>
                    <a:pt x="1014" y="10216"/>
                  </a:lnTo>
                  <a:lnTo>
                    <a:pt x="1225" y="10470"/>
                  </a:lnTo>
                  <a:lnTo>
                    <a:pt x="1478" y="10723"/>
                  </a:lnTo>
                  <a:lnTo>
                    <a:pt x="1478" y="10723"/>
                  </a:lnTo>
                  <a:lnTo>
                    <a:pt x="1858" y="11019"/>
                  </a:lnTo>
                  <a:lnTo>
                    <a:pt x="2280" y="11314"/>
                  </a:lnTo>
                  <a:lnTo>
                    <a:pt x="2702" y="11567"/>
                  </a:lnTo>
                  <a:lnTo>
                    <a:pt x="3124" y="11778"/>
                  </a:lnTo>
                  <a:lnTo>
                    <a:pt x="3546" y="11947"/>
                  </a:lnTo>
                  <a:lnTo>
                    <a:pt x="3969" y="12074"/>
                  </a:lnTo>
                  <a:lnTo>
                    <a:pt x="4433" y="12158"/>
                  </a:lnTo>
                  <a:lnTo>
                    <a:pt x="4855" y="12201"/>
                  </a:lnTo>
                  <a:lnTo>
                    <a:pt x="5319" y="12201"/>
                  </a:lnTo>
                  <a:lnTo>
                    <a:pt x="5784" y="12116"/>
                  </a:lnTo>
                  <a:lnTo>
                    <a:pt x="6206" y="12032"/>
                  </a:lnTo>
                  <a:lnTo>
                    <a:pt x="6628" y="11863"/>
                  </a:lnTo>
                  <a:lnTo>
                    <a:pt x="7092" y="11652"/>
                  </a:lnTo>
                  <a:lnTo>
                    <a:pt x="7515" y="11356"/>
                  </a:lnTo>
                  <a:lnTo>
                    <a:pt x="7894" y="11061"/>
                  </a:lnTo>
                  <a:lnTo>
                    <a:pt x="8274" y="10639"/>
                  </a:lnTo>
                  <a:lnTo>
                    <a:pt x="8274" y="10639"/>
                  </a:lnTo>
                  <a:lnTo>
                    <a:pt x="8570" y="10343"/>
                  </a:lnTo>
                  <a:lnTo>
                    <a:pt x="8781" y="10005"/>
                  </a:lnTo>
                  <a:lnTo>
                    <a:pt x="8950" y="9625"/>
                  </a:lnTo>
                  <a:lnTo>
                    <a:pt x="9076" y="9288"/>
                  </a:lnTo>
                  <a:lnTo>
                    <a:pt x="9161" y="8950"/>
                  </a:lnTo>
                  <a:lnTo>
                    <a:pt x="9203" y="8612"/>
                  </a:lnTo>
                  <a:lnTo>
                    <a:pt x="9203" y="8021"/>
                  </a:lnTo>
                  <a:lnTo>
                    <a:pt x="9161" y="7472"/>
                  </a:lnTo>
                  <a:lnTo>
                    <a:pt x="9076" y="7050"/>
                  </a:lnTo>
                  <a:lnTo>
                    <a:pt x="8950" y="6670"/>
                  </a:lnTo>
                  <a:lnTo>
                    <a:pt x="8950" y="6670"/>
                  </a:lnTo>
                  <a:lnTo>
                    <a:pt x="9034" y="5826"/>
                  </a:lnTo>
                  <a:lnTo>
                    <a:pt x="9034" y="4940"/>
                  </a:lnTo>
                  <a:lnTo>
                    <a:pt x="8950" y="4095"/>
                  </a:lnTo>
                  <a:lnTo>
                    <a:pt x="8908" y="3673"/>
                  </a:lnTo>
                  <a:lnTo>
                    <a:pt x="8823" y="3251"/>
                  </a:lnTo>
                  <a:lnTo>
                    <a:pt x="8697" y="2871"/>
                  </a:lnTo>
                  <a:lnTo>
                    <a:pt x="8528" y="2491"/>
                  </a:lnTo>
                  <a:lnTo>
                    <a:pt x="8359" y="2153"/>
                  </a:lnTo>
                  <a:lnTo>
                    <a:pt x="8148" y="1774"/>
                  </a:lnTo>
                  <a:lnTo>
                    <a:pt x="7937" y="1478"/>
                  </a:lnTo>
                  <a:lnTo>
                    <a:pt x="7683" y="1183"/>
                  </a:lnTo>
                  <a:lnTo>
                    <a:pt x="7346" y="887"/>
                  </a:lnTo>
                  <a:lnTo>
                    <a:pt x="7050" y="676"/>
                  </a:lnTo>
                  <a:lnTo>
                    <a:pt x="7050" y="676"/>
                  </a:lnTo>
                  <a:lnTo>
                    <a:pt x="6670" y="465"/>
                  </a:lnTo>
                  <a:lnTo>
                    <a:pt x="6290" y="296"/>
                  </a:lnTo>
                  <a:lnTo>
                    <a:pt x="5910" y="127"/>
                  </a:lnTo>
                  <a:lnTo>
                    <a:pt x="5488" y="43"/>
                  </a:lnTo>
                  <a:lnTo>
                    <a:pt x="5108" y="1"/>
                  </a:lnTo>
                  <a:lnTo>
                    <a:pt x="4686" y="1"/>
                  </a:lnTo>
                  <a:lnTo>
                    <a:pt x="4306" y="1"/>
                  </a:lnTo>
                  <a:lnTo>
                    <a:pt x="3884" y="85"/>
                  </a:lnTo>
                  <a:lnTo>
                    <a:pt x="3504" y="169"/>
                  </a:lnTo>
                  <a:lnTo>
                    <a:pt x="3124" y="296"/>
                  </a:lnTo>
                  <a:lnTo>
                    <a:pt x="2787" y="465"/>
                  </a:lnTo>
                  <a:lnTo>
                    <a:pt x="2407" y="676"/>
                  </a:lnTo>
                  <a:lnTo>
                    <a:pt x="2111" y="929"/>
                  </a:lnTo>
                  <a:lnTo>
                    <a:pt x="1773" y="1225"/>
                  </a:lnTo>
                  <a:lnTo>
                    <a:pt x="1520" y="1520"/>
                  </a:lnTo>
                  <a:lnTo>
                    <a:pt x="1267" y="1858"/>
                  </a:lnTo>
                  <a:lnTo>
                    <a:pt x="1267" y="1858"/>
                  </a:lnTo>
                  <a:lnTo>
                    <a:pt x="1014" y="2280"/>
                  </a:lnTo>
                  <a:lnTo>
                    <a:pt x="845" y="2744"/>
                  </a:lnTo>
                  <a:lnTo>
                    <a:pt x="676" y="3209"/>
                  </a:lnTo>
                  <a:lnTo>
                    <a:pt x="591" y="36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0"/>
            <p:cNvSpPr/>
            <p:nvPr/>
          </p:nvSpPr>
          <p:spPr>
            <a:xfrm>
              <a:off x="4381475" y="2778325"/>
              <a:ext cx="52775" cy="12700"/>
            </a:xfrm>
            <a:custGeom>
              <a:avLst/>
              <a:gdLst/>
              <a:ahLst/>
              <a:cxnLst/>
              <a:rect l="l" t="t" r="r" b="b"/>
              <a:pathLst>
                <a:path w="2111" h="508" extrusionOk="0">
                  <a:moveTo>
                    <a:pt x="0" y="1"/>
                  </a:moveTo>
                  <a:lnTo>
                    <a:pt x="0" y="1"/>
                  </a:lnTo>
                  <a:lnTo>
                    <a:pt x="0" y="1"/>
                  </a:lnTo>
                  <a:lnTo>
                    <a:pt x="0" y="1"/>
                  </a:lnTo>
                  <a:lnTo>
                    <a:pt x="507" y="212"/>
                  </a:lnTo>
                  <a:lnTo>
                    <a:pt x="1013" y="381"/>
                  </a:lnTo>
                  <a:lnTo>
                    <a:pt x="1562" y="465"/>
                  </a:lnTo>
                  <a:lnTo>
                    <a:pt x="2111" y="508"/>
                  </a:lnTo>
                  <a:lnTo>
                    <a:pt x="2111" y="508"/>
                  </a:lnTo>
                  <a:lnTo>
                    <a:pt x="2111" y="508"/>
                  </a:lnTo>
                  <a:lnTo>
                    <a:pt x="2111" y="508"/>
                  </a:lnTo>
                  <a:lnTo>
                    <a:pt x="1562" y="465"/>
                  </a:lnTo>
                  <a:lnTo>
                    <a:pt x="1013" y="381"/>
                  </a:lnTo>
                  <a:lnTo>
                    <a:pt x="507" y="212"/>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0"/>
            <p:cNvSpPr/>
            <p:nvPr/>
          </p:nvSpPr>
          <p:spPr>
            <a:xfrm>
              <a:off x="4381475" y="2778325"/>
              <a:ext cx="52775" cy="12700"/>
            </a:xfrm>
            <a:custGeom>
              <a:avLst/>
              <a:gdLst/>
              <a:ahLst/>
              <a:cxnLst/>
              <a:rect l="l" t="t" r="r" b="b"/>
              <a:pathLst>
                <a:path w="2111" h="508" fill="none" extrusionOk="0">
                  <a:moveTo>
                    <a:pt x="0" y="1"/>
                  </a:moveTo>
                  <a:lnTo>
                    <a:pt x="0" y="1"/>
                  </a:lnTo>
                  <a:lnTo>
                    <a:pt x="0" y="1"/>
                  </a:lnTo>
                  <a:lnTo>
                    <a:pt x="0" y="1"/>
                  </a:lnTo>
                  <a:lnTo>
                    <a:pt x="507" y="212"/>
                  </a:lnTo>
                  <a:lnTo>
                    <a:pt x="1013" y="381"/>
                  </a:lnTo>
                  <a:lnTo>
                    <a:pt x="1562" y="465"/>
                  </a:lnTo>
                  <a:lnTo>
                    <a:pt x="2111" y="508"/>
                  </a:lnTo>
                  <a:lnTo>
                    <a:pt x="2111" y="508"/>
                  </a:lnTo>
                  <a:lnTo>
                    <a:pt x="2111" y="508"/>
                  </a:lnTo>
                  <a:lnTo>
                    <a:pt x="2111" y="508"/>
                  </a:lnTo>
                  <a:lnTo>
                    <a:pt x="1562" y="465"/>
                  </a:lnTo>
                  <a:lnTo>
                    <a:pt x="1013" y="381"/>
                  </a:lnTo>
                  <a:lnTo>
                    <a:pt x="507" y="21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0"/>
            <p:cNvSpPr/>
            <p:nvPr/>
          </p:nvSpPr>
          <p:spPr>
            <a:xfrm>
              <a:off x="4328700" y="2734000"/>
              <a:ext cx="9525" cy="11650"/>
            </a:xfrm>
            <a:custGeom>
              <a:avLst/>
              <a:gdLst/>
              <a:ahLst/>
              <a:cxnLst/>
              <a:rect l="l" t="t" r="r" b="b"/>
              <a:pathLst>
                <a:path w="381" h="466" extrusionOk="0">
                  <a:moveTo>
                    <a:pt x="0" y="1"/>
                  </a:moveTo>
                  <a:lnTo>
                    <a:pt x="0" y="43"/>
                  </a:lnTo>
                  <a:lnTo>
                    <a:pt x="380" y="465"/>
                  </a:lnTo>
                  <a:lnTo>
                    <a:pt x="0" y="1"/>
                  </a:lnTo>
                  <a:close/>
                </a:path>
              </a:pathLst>
            </a:custGeom>
            <a:solidFill>
              <a:srgbClr val="BC8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0"/>
            <p:cNvSpPr/>
            <p:nvPr/>
          </p:nvSpPr>
          <p:spPr>
            <a:xfrm>
              <a:off x="4328700" y="2734000"/>
              <a:ext cx="9525" cy="11650"/>
            </a:xfrm>
            <a:custGeom>
              <a:avLst/>
              <a:gdLst/>
              <a:ahLst/>
              <a:cxnLst/>
              <a:rect l="l" t="t" r="r" b="b"/>
              <a:pathLst>
                <a:path w="381" h="466" fill="none" extrusionOk="0">
                  <a:moveTo>
                    <a:pt x="0" y="1"/>
                  </a:moveTo>
                  <a:lnTo>
                    <a:pt x="0" y="1"/>
                  </a:lnTo>
                  <a:lnTo>
                    <a:pt x="0" y="43"/>
                  </a:lnTo>
                  <a:lnTo>
                    <a:pt x="0" y="43"/>
                  </a:lnTo>
                  <a:lnTo>
                    <a:pt x="380" y="465"/>
                  </a:lnTo>
                  <a:lnTo>
                    <a:pt x="380" y="465"/>
                  </a:lnTo>
                  <a:lnTo>
                    <a:pt x="380" y="465"/>
                  </a:lnTo>
                  <a:lnTo>
                    <a:pt x="380" y="46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0"/>
            <p:cNvSpPr/>
            <p:nvPr/>
          </p:nvSpPr>
          <p:spPr>
            <a:xfrm>
              <a:off x="4338200" y="2745625"/>
              <a:ext cx="43300" cy="32725"/>
            </a:xfrm>
            <a:custGeom>
              <a:avLst/>
              <a:gdLst/>
              <a:ahLst/>
              <a:cxnLst/>
              <a:rect l="l" t="t" r="r" b="b"/>
              <a:pathLst>
                <a:path w="1732" h="1309" extrusionOk="0">
                  <a:moveTo>
                    <a:pt x="0" y="0"/>
                  </a:moveTo>
                  <a:lnTo>
                    <a:pt x="0" y="0"/>
                  </a:lnTo>
                  <a:lnTo>
                    <a:pt x="0" y="0"/>
                  </a:lnTo>
                  <a:lnTo>
                    <a:pt x="0" y="0"/>
                  </a:lnTo>
                  <a:lnTo>
                    <a:pt x="296" y="338"/>
                  </a:lnTo>
                  <a:lnTo>
                    <a:pt x="296" y="338"/>
                  </a:lnTo>
                  <a:lnTo>
                    <a:pt x="634" y="591"/>
                  </a:lnTo>
                  <a:lnTo>
                    <a:pt x="971" y="887"/>
                  </a:lnTo>
                  <a:lnTo>
                    <a:pt x="1351" y="1098"/>
                  </a:lnTo>
                  <a:lnTo>
                    <a:pt x="1731" y="1309"/>
                  </a:lnTo>
                  <a:lnTo>
                    <a:pt x="1731" y="1309"/>
                  </a:lnTo>
                  <a:lnTo>
                    <a:pt x="1731" y="1309"/>
                  </a:lnTo>
                  <a:lnTo>
                    <a:pt x="1731" y="1309"/>
                  </a:lnTo>
                  <a:lnTo>
                    <a:pt x="1351" y="1098"/>
                  </a:lnTo>
                  <a:lnTo>
                    <a:pt x="971" y="887"/>
                  </a:lnTo>
                  <a:lnTo>
                    <a:pt x="634" y="591"/>
                  </a:lnTo>
                  <a:lnTo>
                    <a:pt x="296" y="338"/>
                  </a:lnTo>
                  <a:lnTo>
                    <a:pt x="296" y="338"/>
                  </a:lnTo>
                  <a:lnTo>
                    <a:pt x="0" y="0"/>
                  </a:lnTo>
                  <a:close/>
                </a:path>
              </a:pathLst>
            </a:custGeom>
            <a:solidFill>
              <a:srgbClr val="836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a:off x="4338200" y="2745625"/>
              <a:ext cx="43300" cy="32725"/>
            </a:xfrm>
            <a:custGeom>
              <a:avLst/>
              <a:gdLst/>
              <a:ahLst/>
              <a:cxnLst/>
              <a:rect l="l" t="t" r="r" b="b"/>
              <a:pathLst>
                <a:path w="1732" h="1309" fill="none" extrusionOk="0">
                  <a:moveTo>
                    <a:pt x="0" y="0"/>
                  </a:moveTo>
                  <a:lnTo>
                    <a:pt x="0" y="0"/>
                  </a:lnTo>
                  <a:lnTo>
                    <a:pt x="0" y="0"/>
                  </a:lnTo>
                  <a:lnTo>
                    <a:pt x="0" y="0"/>
                  </a:lnTo>
                  <a:lnTo>
                    <a:pt x="296" y="338"/>
                  </a:lnTo>
                  <a:lnTo>
                    <a:pt x="296" y="338"/>
                  </a:lnTo>
                  <a:lnTo>
                    <a:pt x="634" y="591"/>
                  </a:lnTo>
                  <a:lnTo>
                    <a:pt x="971" y="887"/>
                  </a:lnTo>
                  <a:lnTo>
                    <a:pt x="1351" y="1098"/>
                  </a:lnTo>
                  <a:lnTo>
                    <a:pt x="1731" y="1309"/>
                  </a:lnTo>
                  <a:lnTo>
                    <a:pt x="1731" y="1309"/>
                  </a:lnTo>
                  <a:lnTo>
                    <a:pt x="1731" y="1309"/>
                  </a:lnTo>
                  <a:lnTo>
                    <a:pt x="1731" y="1309"/>
                  </a:lnTo>
                  <a:lnTo>
                    <a:pt x="1351" y="1098"/>
                  </a:lnTo>
                  <a:lnTo>
                    <a:pt x="971" y="887"/>
                  </a:lnTo>
                  <a:lnTo>
                    <a:pt x="634" y="591"/>
                  </a:lnTo>
                  <a:lnTo>
                    <a:pt x="296" y="338"/>
                  </a:lnTo>
                  <a:lnTo>
                    <a:pt x="296" y="3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0"/>
            <p:cNvSpPr/>
            <p:nvPr/>
          </p:nvSpPr>
          <p:spPr>
            <a:xfrm>
              <a:off x="4323425" y="2601025"/>
              <a:ext cx="208975" cy="190000"/>
            </a:xfrm>
            <a:custGeom>
              <a:avLst/>
              <a:gdLst/>
              <a:ahLst/>
              <a:cxnLst/>
              <a:rect l="l" t="t" r="r" b="b"/>
              <a:pathLst>
                <a:path w="8359" h="7600" extrusionOk="0">
                  <a:moveTo>
                    <a:pt x="887" y="1"/>
                  </a:moveTo>
                  <a:lnTo>
                    <a:pt x="802" y="85"/>
                  </a:lnTo>
                  <a:lnTo>
                    <a:pt x="718" y="212"/>
                  </a:lnTo>
                  <a:lnTo>
                    <a:pt x="507" y="634"/>
                  </a:lnTo>
                  <a:lnTo>
                    <a:pt x="296" y="1225"/>
                  </a:lnTo>
                  <a:lnTo>
                    <a:pt x="127" y="1943"/>
                  </a:lnTo>
                  <a:lnTo>
                    <a:pt x="43" y="2787"/>
                  </a:lnTo>
                  <a:lnTo>
                    <a:pt x="0" y="3631"/>
                  </a:lnTo>
                  <a:lnTo>
                    <a:pt x="0" y="4053"/>
                  </a:lnTo>
                  <a:lnTo>
                    <a:pt x="43" y="4518"/>
                  </a:lnTo>
                  <a:lnTo>
                    <a:pt x="127" y="4940"/>
                  </a:lnTo>
                  <a:lnTo>
                    <a:pt x="211" y="5320"/>
                  </a:lnTo>
                  <a:lnTo>
                    <a:pt x="591" y="5784"/>
                  </a:lnTo>
                  <a:lnTo>
                    <a:pt x="887" y="6122"/>
                  </a:lnTo>
                  <a:lnTo>
                    <a:pt x="1225" y="6375"/>
                  </a:lnTo>
                  <a:lnTo>
                    <a:pt x="1562" y="6671"/>
                  </a:lnTo>
                  <a:lnTo>
                    <a:pt x="1942" y="6882"/>
                  </a:lnTo>
                  <a:lnTo>
                    <a:pt x="2322" y="7093"/>
                  </a:lnTo>
                  <a:lnTo>
                    <a:pt x="2829" y="7304"/>
                  </a:lnTo>
                  <a:lnTo>
                    <a:pt x="3335" y="7473"/>
                  </a:lnTo>
                  <a:lnTo>
                    <a:pt x="3884" y="7557"/>
                  </a:lnTo>
                  <a:lnTo>
                    <a:pt x="4433" y="7600"/>
                  </a:lnTo>
                  <a:lnTo>
                    <a:pt x="4855" y="7557"/>
                  </a:lnTo>
                  <a:lnTo>
                    <a:pt x="5277" y="7515"/>
                  </a:lnTo>
                  <a:lnTo>
                    <a:pt x="5699" y="7388"/>
                  </a:lnTo>
                  <a:lnTo>
                    <a:pt x="6121" y="7220"/>
                  </a:lnTo>
                  <a:lnTo>
                    <a:pt x="6544" y="7009"/>
                  </a:lnTo>
                  <a:lnTo>
                    <a:pt x="6924" y="6755"/>
                  </a:lnTo>
                  <a:lnTo>
                    <a:pt x="7303" y="6418"/>
                  </a:lnTo>
                  <a:lnTo>
                    <a:pt x="7683" y="6038"/>
                  </a:lnTo>
                  <a:lnTo>
                    <a:pt x="7894" y="5826"/>
                  </a:lnTo>
                  <a:lnTo>
                    <a:pt x="8063" y="5573"/>
                  </a:lnTo>
                  <a:lnTo>
                    <a:pt x="8232" y="5320"/>
                  </a:lnTo>
                  <a:lnTo>
                    <a:pt x="8359" y="5024"/>
                  </a:lnTo>
                  <a:lnTo>
                    <a:pt x="7979" y="5235"/>
                  </a:lnTo>
                  <a:lnTo>
                    <a:pt x="7599" y="5362"/>
                  </a:lnTo>
                  <a:lnTo>
                    <a:pt x="7177" y="5489"/>
                  </a:lnTo>
                  <a:lnTo>
                    <a:pt x="6797" y="5573"/>
                  </a:lnTo>
                  <a:lnTo>
                    <a:pt x="6755" y="5404"/>
                  </a:lnTo>
                  <a:lnTo>
                    <a:pt x="6628" y="5024"/>
                  </a:lnTo>
                  <a:lnTo>
                    <a:pt x="6544" y="4813"/>
                  </a:lnTo>
                  <a:lnTo>
                    <a:pt x="6417" y="4644"/>
                  </a:lnTo>
                  <a:lnTo>
                    <a:pt x="6290" y="4476"/>
                  </a:lnTo>
                  <a:lnTo>
                    <a:pt x="6079" y="4391"/>
                  </a:lnTo>
                  <a:lnTo>
                    <a:pt x="5868" y="4307"/>
                  </a:lnTo>
                  <a:lnTo>
                    <a:pt x="5657" y="4138"/>
                  </a:lnTo>
                  <a:lnTo>
                    <a:pt x="5151" y="3716"/>
                  </a:lnTo>
                  <a:lnTo>
                    <a:pt x="4686" y="3251"/>
                  </a:lnTo>
                  <a:lnTo>
                    <a:pt x="4306" y="2871"/>
                  </a:lnTo>
                  <a:lnTo>
                    <a:pt x="4180" y="2787"/>
                  </a:lnTo>
                  <a:lnTo>
                    <a:pt x="4011" y="2745"/>
                  </a:lnTo>
                  <a:lnTo>
                    <a:pt x="3800" y="2703"/>
                  </a:lnTo>
                  <a:lnTo>
                    <a:pt x="3546" y="2703"/>
                  </a:lnTo>
                  <a:lnTo>
                    <a:pt x="3040" y="2745"/>
                  </a:lnTo>
                  <a:lnTo>
                    <a:pt x="2533" y="2787"/>
                  </a:lnTo>
                  <a:lnTo>
                    <a:pt x="2069" y="2871"/>
                  </a:lnTo>
                  <a:lnTo>
                    <a:pt x="1731" y="2618"/>
                  </a:lnTo>
                  <a:lnTo>
                    <a:pt x="1436" y="2323"/>
                  </a:lnTo>
                  <a:lnTo>
                    <a:pt x="1225" y="1985"/>
                  </a:lnTo>
                  <a:lnTo>
                    <a:pt x="1056" y="1605"/>
                  </a:lnTo>
                  <a:lnTo>
                    <a:pt x="929" y="1225"/>
                  </a:lnTo>
                  <a:lnTo>
                    <a:pt x="845" y="803"/>
                  </a:lnTo>
                  <a:lnTo>
                    <a:pt x="845" y="423"/>
                  </a:lnTo>
                  <a:lnTo>
                    <a:pt x="887" y="1"/>
                  </a:lnTo>
                  <a:close/>
                </a:path>
              </a:pathLst>
            </a:custGeom>
            <a:solidFill>
              <a:srgbClr val="BC8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0"/>
            <p:cNvSpPr/>
            <p:nvPr/>
          </p:nvSpPr>
          <p:spPr>
            <a:xfrm>
              <a:off x="4323425" y="2601025"/>
              <a:ext cx="208975" cy="190000"/>
            </a:xfrm>
            <a:custGeom>
              <a:avLst/>
              <a:gdLst/>
              <a:ahLst/>
              <a:cxnLst/>
              <a:rect l="l" t="t" r="r" b="b"/>
              <a:pathLst>
                <a:path w="8359" h="7600" fill="none" extrusionOk="0">
                  <a:moveTo>
                    <a:pt x="887" y="1"/>
                  </a:moveTo>
                  <a:lnTo>
                    <a:pt x="887" y="1"/>
                  </a:lnTo>
                  <a:lnTo>
                    <a:pt x="802" y="85"/>
                  </a:lnTo>
                  <a:lnTo>
                    <a:pt x="718" y="212"/>
                  </a:lnTo>
                  <a:lnTo>
                    <a:pt x="507" y="634"/>
                  </a:lnTo>
                  <a:lnTo>
                    <a:pt x="296" y="1225"/>
                  </a:lnTo>
                  <a:lnTo>
                    <a:pt x="127" y="1943"/>
                  </a:lnTo>
                  <a:lnTo>
                    <a:pt x="43" y="2787"/>
                  </a:lnTo>
                  <a:lnTo>
                    <a:pt x="0" y="3631"/>
                  </a:lnTo>
                  <a:lnTo>
                    <a:pt x="0" y="4053"/>
                  </a:lnTo>
                  <a:lnTo>
                    <a:pt x="43" y="4518"/>
                  </a:lnTo>
                  <a:lnTo>
                    <a:pt x="127" y="4940"/>
                  </a:lnTo>
                  <a:lnTo>
                    <a:pt x="211" y="5320"/>
                  </a:lnTo>
                  <a:lnTo>
                    <a:pt x="211" y="5320"/>
                  </a:lnTo>
                  <a:lnTo>
                    <a:pt x="591" y="5784"/>
                  </a:lnTo>
                  <a:lnTo>
                    <a:pt x="591" y="5784"/>
                  </a:lnTo>
                  <a:lnTo>
                    <a:pt x="887" y="6122"/>
                  </a:lnTo>
                  <a:lnTo>
                    <a:pt x="887" y="6122"/>
                  </a:lnTo>
                  <a:lnTo>
                    <a:pt x="1225" y="6375"/>
                  </a:lnTo>
                  <a:lnTo>
                    <a:pt x="1562" y="6671"/>
                  </a:lnTo>
                  <a:lnTo>
                    <a:pt x="1942" y="6882"/>
                  </a:lnTo>
                  <a:lnTo>
                    <a:pt x="2322" y="7093"/>
                  </a:lnTo>
                  <a:lnTo>
                    <a:pt x="2322" y="7093"/>
                  </a:lnTo>
                  <a:lnTo>
                    <a:pt x="2322" y="7093"/>
                  </a:lnTo>
                  <a:lnTo>
                    <a:pt x="2829" y="7304"/>
                  </a:lnTo>
                  <a:lnTo>
                    <a:pt x="3335" y="7473"/>
                  </a:lnTo>
                  <a:lnTo>
                    <a:pt x="3884" y="7557"/>
                  </a:lnTo>
                  <a:lnTo>
                    <a:pt x="4433" y="7600"/>
                  </a:lnTo>
                  <a:lnTo>
                    <a:pt x="4433" y="7600"/>
                  </a:lnTo>
                  <a:lnTo>
                    <a:pt x="4855" y="7557"/>
                  </a:lnTo>
                  <a:lnTo>
                    <a:pt x="5277" y="7515"/>
                  </a:lnTo>
                  <a:lnTo>
                    <a:pt x="5699" y="7388"/>
                  </a:lnTo>
                  <a:lnTo>
                    <a:pt x="6121" y="7220"/>
                  </a:lnTo>
                  <a:lnTo>
                    <a:pt x="6544" y="7009"/>
                  </a:lnTo>
                  <a:lnTo>
                    <a:pt x="6924" y="6755"/>
                  </a:lnTo>
                  <a:lnTo>
                    <a:pt x="7303" y="6418"/>
                  </a:lnTo>
                  <a:lnTo>
                    <a:pt x="7683" y="6038"/>
                  </a:lnTo>
                  <a:lnTo>
                    <a:pt x="7683" y="6038"/>
                  </a:lnTo>
                  <a:lnTo>
                    <a:pt x="7894" y="5826"/>
                  </a:lnTo>
                  <a:lnTo>
                    <a:pt x="8063" y="5573"/>
                  </a:lnTo>
                  <a:lnTo>
                    <a:pt x="8232" y="5320"/>
                  </a:lnTo>
                  <a:lnTo>
                    <a:pt x="8359" y="5024"/>
                  </a:lnTo>
                  <a:lnTo>
                    <a:pt x="8359" y="5024"/>
                  </a:lnTo>
                  <a:lnTo>
                    <a:pt x="7979" y="5235"/>
                  </a:lnTo>
                  <a:lnTo>
                    <a:pt x="7599" y="5362"/>
                  </a:lnTo>
                  <a:lnTo>
                    <a:pt x="7177" y="5489"/>
                  </a:lnTo>
                  <a:lnTo>
                    <a:pt x="6797" y="5573"/>
                  </a:lnTo>
                  <a:lnTo>
                    <a:pt x="6797" y="5573"/>
                  </a:lnTo>
                  <a:lnTo>
                    <a:pt x="6755" y="5404"/>
                  </a:lnTo>
                  <a:lnTo>
                    <a:pt x="6628" y="5024"/>
                  </a:lnTo>
                  <a:lnTo>
                    <a:pt x="6544" y="4813"/>
                  </a:lnTo>
                  <a:lnTo>
                    <a:pt x="6417" y="4644"/>
                  </a:lnTo>
                  <a:lnTo>
                    <a:pt x="6290" y="4476"/>
                  </a:lnTo>
                  <a:lnTo>
                    <a:pt x="6079" y="4391"/>
                  </a:lnTo>
                  <a:lnTo>
                    <a:pt x="6079" y="4391"/>
                  </a:lnTo>
                  <a:lnTo>
                    <a:pt x="5868" y="4307"/>
                  </a:lnTo>
                  <a:lnTo>
                    <a:pt x="5657" y="4138"/>
                  </a:lnTo>
                  <a:lnTo>
                    <a:pt x="5151" y="3716"/>
                  </a:lnTo>
                  <a:lnTo>
                    <a:pt x="4686" y="3251"/>
                  </a:lnTo>
                  <a:lnTo>
                    <a:pt x="4306" y="2871"/>
                  </a:lnTo>
                  <a:lnTo>
                    <a:pt x="4306" y="2871"/>
                  </a:lnTo>
                  <a:lnTo>
                    <a:pt x="4180" y="2787"/>
                  </a:lnTo>
                  <a:lnTo>
                    <a:pt x="4011" y="2745"/>
                  </a:lnTo>
                  <a:lnTo>
                    <a:pt x="3800" y="2703"/>
                  </a:lnTo>
                  <a:lnTo>
                    <a:pt x="3546" y="2703"/>
                  </a:lnTo>
                  <a:lnTo>
                    <a:pt x="3546" y="2703"/>
                  </a:lnTo>
                  <a:lnTo>
                    <a:pt x="3040" y="2745"/>
                  </a:lnTo>
                  <a:lnTo>
                    <a:pt x="2533" y="2787"/>
                  </a:lnTo>
                  <a:lnTo>
                    <a:pt x="2069" y="2871"/>
                  </a:lnTo>
                  <a:lnTo>
                    <a:pt x="2069" y="2871"/>
                  </a:lnTo>
                  <a:lnTo>
                    <a:pt x="1731" y="2618"/>
                  </a:lnTo>
                  <a:lnTo>
                    <a:pt x="1436" y="2323"/>
                  </a:lnTo>
                  <a:lnTo>
                    <a:pt x="1225" y="1985"/>
                  </a:lnTo>
                  <a:lnTo>
                    <a:pt x="1056" y="1605"/>
                  </a:lnTo>
                  <a:lnTo>
                    <a:pt x="929" y="1225"/>
                  </a:lnTo>
                  <a:lnTo>
                    <a:pt x="845" y="803"/>
                  </a:lnTo>
                  <a:lnTo>
                    <a:pt x="845" y="423"/>
                  </a:lnTo>
                  <a:lnTo>
                    <a:pt x="8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0"/>
            <p:cNvSpPr/>
            <p:nvPr/>
          </p:nvSpPr>
          <p:spPr>
            <a:xfrm>
              <a:off x="4432125" y="2610525"/>
              <a:ext cx="14800" cy="21150"/>
            </a:xfrm>
            <a:custGeom>
              <a:avLst/>
              <a:gdLst/>
              <a:ahLst/>
              <a:cxnLst/>
              <a:rect l="l" t="t" r="r" b="b"/>
              <a:pathLst>
                <a:path w="592" h="846" extrusionOk="0">
                  <a:moveTo>
                    <a:pt x="254" y="1"/>
                  </a:moveTo>
                  <a:lnTo>
                    <a:pt x="127" y="85"/>
                  </a:lnTo>
                  <a:lnTo>
                    <a:pt x="43" y="212"/>
                  </a:lnTo>
                  <a:lnTo>
                    <a:pt x="0" y="381"/>
                  </a:lnTo>
                  <a:lnTo>
                    <a:pt x="0" y="550"/>
                  </a:lnTo>
                  <a:lnTo>
                    <a:pt x="0" y="676"/>
                  </a:lnTo>
                  <a:lnTo>
                    <a:pt x="85" y="803"/>
                  </a:lnTo>
                  <a:lnTo>
                    <a:pt x="212" y="845"/>
                  </a:lnTo>
                  <a:lnTo>
                    <a:pt x="296" y="845"/>
                  </a:lnTo>
                  <a:lnTo>
                    <a:pt x="423" y="761"/>
                  </a:lnTo>
                  <a:lnTo>
                    <a:pt x="507" y="634"/>
                  </a:lnTo>
                  <a:lnTo>
                    <a:pt x="549" y="465"/>
                  </a:lnTo>
                  <a:lnTo>
                    <a:pt x="591" y="296"/>
                  </a:lnTo>
                  <a:lnTo>
                    <a:pt x="549" y="170"/>
                  </a:lnTo>
                  <a:lnTo>
                    <a:pt x="465" y="43"/>
                  </a:lnTo>
                  <a:lnTo>
                    <a:pt x="38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0"/>
            <p:cNvSpPr/>
            <p:nvPr/>
          </p:nvSpPr>
          <p:spPr>
            <a:xfrm>
              <a:off x="4500725" y="2623200"/>
              <a:ext cx="14800" cy="22175"/>
            </a:xfrm>
            <a:custGeom>
              <a:avLst/>
              <a:gdLst/>
              <a:ahLst/>
              <a:cxnLst/>
              <a:rect l="l" t="t" r="r" b="b"/>
              <a:pathLst>
                <a:path w="592" h="887" extrusionOk="0">
                  <a:moveTo>
                    <a:pt x="254" y="0"/>
                  </a:moveTo>
                  <a:lnTo>
                    <a:pt x="169" y="85"/>
                  </a:lnTo>
                  <a:lnTo>
                    <a:pt x="85" y="211"/>
                  </a:lnTo>
                  <a:lnTo>
                    <a:pt x="0" y="380"/>
                  </a:lnTo>
                  <a:lnTo>
                    <a:pt x="0" y="549"/>
                  </a:lnTo>
                  <a:lnTo>
                    <a:pt x="43" y="718"/>
                  </a:lnTo>
                  <a:lnTo>
                    <a:pt x="127" y="845"/>
                  </a:lnTo>
                  <a:lnTo>
                    <a:pt x="211" y="887"/>
                  </a:lnTo>
                  <a:lnTo>
                    <a:pt x="338" y="887"/>
                  </a:lnTo>
                  <a:lnTo>
                    <a:pt x="465" y="802"/>
                  </a:lnTo>
                  <a:lnTo>
                    <a:pt x="549" y="676"/>
                  </a:lnTo>
                  <a:lnTo>
                    <a:pt x="591" y="507"/>
                  </a:lnTo>
                  <a:lnTo>
                    <a:pt x="591" y="338"/>
                  </a:lnTo>
                  <a:lnTo>
                    <a:pt x="549" y="169"/>
                  </a:lnTo>
                  <a:lnTo>
                    <a:pt x="507" y="43"/>
                  </a:lnTo>
                  <a:lnTo>
                    <a:pt x="38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0"/>
            <p:cNvSpPr/>
            <p:nvPr/>
          </p:nvSpPr>
          <p:spPr>
            <a:xfrm>
              <a:off x="4466950" y="2631650"/>
              <a:ext cx="30625" cy="61225"/>
            </a:xfrm>
            <a:custGeom>
              <a:avLst/>
              <a:gdLst/>
              <a:ahLst/>
              <a:cxnLst/>
              <a:rect l="l" t="t" r="r" b="b"/>
              <a:pathLst>
                <a:path w="1225" h="2449" extrusionOk="0">
                  <a:moveTo>
                    <a:pt x="423" y="0"/>
                  </a:moveTo>
                  <a:lnTo>
                    <a:pt x="1" y="2322"/>
                  </a:lnTo>
                  <a:lnTo>
                    <a:pt x="296" y="2406"/>
                  </a:lnTo>
                  <a:lnTo>
                    <a:pt x="592" y="2449"/>
                  </a:lnTo>
                  <a:lnTo>
                    <a:pt x="929" y="2406"/>
                  </a:lnTo>
                  <a:lnTo>
                    <a:pt x="1225" y="2322"/>
                  </a:lnTo>
                  <a:lnTo>
                    <a:pt x="971" y="1731"/>
                  </a:lnTo>
                  <a:lnTo>
                    <a:pt x="760" y="1182"/>
                  </a:lnTo>
                  <a:lnTo>
                    <a:pt x="592" y="591"/>
                  </a:lnTo>
                  <a:lnTo>
                    <a:pt x="423" y="0"/>
                  </a:lnTo>
                  <a:close/>
                </a:path>
              </a:pathLst>
            </a:custGeom>
            <a:solidFill>
              <a:srgbClr val="D58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0"/>
            <p:cNvSpPr/>
            <p:nvPr/>
          </p:nvSpPr>
          <p:spPr>
            <a:xfrm>
              <a:off x="4414175" y="2577825"/>
              <a:ext cx="34850" cy="15850"/>
            </a:xfrm>
            <a:custGeom>
              <a:avLst/>
              <a:gdLst/>
              <a:ahLst/>
              <a:cxnLst/>
              <a:rect l="l" t="t" r="r" b="b"/>
              <a:pathLst>
                <a:path w="1394" h="634" extrusionOk="0">
                  <a:moveTo>
                    <a:pt x="972" y="0"/>
                  </a:moveTo>
                  <a:lnTo>
                    <a:pt x="634" y="85"/>
                  </a:lnTo>
                  <a:lnTo>
                    <a:pt x="296" y="211"/>
                  </a:lnTo>
                  <a:lnTo>
                    <a:pt x="43" y="422"/>
                  </a:lnTo>
                  <a:lnTo>
                    <a:pt x="1" y="507"/>
                  </a:lnTo>
                  <a:lnTo>
                    <a:pt x="43" y="633"/>
                  </a:lnTo>
                  <a:lnTo>
                    <a:pt x="212" y="633"/>
                  </a:lnTo>
                  <a:lnTo>
                    <a:pt x="465" y="465"/>
                  </a:lnTo>
                  <a:lnTo>
                    <a:pt x="676" y="338"/>
                  </a:lnTo>
                  <a:lnTo>
                    <a:pt x="972" y="296"/>
                  </a:lnTo>
                  <a:lnTo>
                    <a:pt x="1352" y="296"/>
                  </a:lnTo>
                  <a:lnTo>
                    <a:pt x="1394" y="211"/>
                  </a:lnTo>
                  <a:lnTo>
                    <a:pt x="1394" y="85"/>
                  </a:lnTo>
                  <a:lnTo>
                    <a:pt x="1309" y="42"/>
                  </a:lnTo>
                  <a:lnTo>
                    <a:pt x="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0"/>
            <p:cNvSpPr/>
            <p:nvPr/>
          </p:nvSpPr>
          <p:spPr>
            <a:xfrm>
              <a:off x="4514450" y="2585200"/>
              <a:ext cx="26400" cy="30625"/>
            </a:xfrm>
            <a:custGeom>
              <a:avLst/>
              <a:gdLst/>
              <a:ahLst/>
              <a:cxnLst/>
              <a:rect l="l" t="t" r="r" b="b"/>
              <a:pathLst>
                <a:path w="1056" h="1225" extrusionOk="0">
                  <a:moveTo>
                    <a:pt x="211" y="1"/>
                  </a:moveTo>
                  <a:lnTo>
                    <a:pt x="85" y="43"/>
                  </a:lnTo>
                  <a:lnTo>
                    <a:pt x="0" y="127"/>
                  </a:lnTo>
                  <a:lnTo>
                    <a:pt x="42" y="212"/>
                  </a:lnTo>
                  <a:lnTo>
                    <a:pt x="127" y="296"/>
                  </a:lnTo>
                  <a:lnTo>
                    <a:pt x="338" y="423"/>
                  </a:lnTo>
                  <a:lnTo>
                    <a:pt x="549" y="634"/>
                  </a:lnTo>
                  <a:lnTo>
                    <a:pt x="718" y="845"/>
                  </a:lnTo>
                  <a:lnTo>
                    <a:pt x="802" y="1098"/>
                  </a:lnTo>
                  <a:lnTo>
                    <a:pt x="844" y="1183"/>
                  </a:lnTo>
                  <a:lnTo>
                    <a:pt x="887" y="1225"/>
                  </a:lnTo>
                  <a:lnTo>
                    <a:pt x="971" y="1183"/>
                  </a:lnTo>
                  <a:lnTo>
                    <a:pt x="1056" y="1140"/>
                  </a:lnTo>
                  <a:lnTo>
                    <a:pt x="1056" y="1014"/>
                  </a:lnTo>
                  <a:lnTo>
                    <a:pt x="929" y="676"/>
                  </a:lnTo>
                  <a:lnTo>
                    <a:pt x="760" y="423"/>
                  </a:lnTo>
                  <a:lnTo>
                    <a:pt x="507" y="170"/>
                  </a:lnTo>
                  <a:lnTo>
                    <a:pt x="2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0"/>
            <p:cNvSpPr/>
            <p:nvPr/>
          </p:nvSpPr>
          <p:spPr>
            <a:xfrm>
              <a:off x="4286475" y="2497600"/>
              <a:ext cx="93950" cy="136175"/>
            </a:xfrm>
            <a:custGeom>
              <a:avLst/>
              <a:gdLst/>
              <a:ahLst/>
              <a:cxnLst/>
              <a:rect l="l" t="t" r="r" b="b"/>
              <a:pathLst>
                <a:path w="3758" h="5447" extrusionOk="0">
                  <a:moveTo>
                    <a:pt x="1267" y="1"/>
                  </a:moveTo>
                  <a:lnTo>
                    <a:pt x="1014" y="43"/>
                  </a:lnTo>
                  <a:lnTo>
                    <a:pt x="719" y="170"/>
                  </a:lnTo>
                  <a:lnTo>
                    <a:pt x="381" y="423"/>
                  </a:lnTo>
                  <a:lnTo>
                    <a:pt x="254" y="592"/>
                  </a:lnTo>
                  <a:lnTo>
                    <a:pt x="170" y="845"/>
                  </a:lnTo>
                  <a:lnTo>
                    <a:pt x="85" y="1098"/>
                  </a:lnTo>
                  <a:lnTo>
                    <a:pt x="43" y="1394"/>
                  </a:lnTo>
                  <a:lnTo>
                    <a:pt x="1" y="1689"/>
                  </a:lnTo>
                  <a:lnTo>
                    <a:pt x="1" y="2027"/>
                  </a:lnTo>
                  <a:lnTo>
                    <a:pt x="85" y="2745"/>
                  </a:lnTo>
                  <a:lnTo>
                    <a:pt x="296" y="3505"/>
                  </a:lnTo>
                  <a:lnTo>
                    <a:pt x="592" y="4222"/>
                  </a:lnTo>
                  <a:lnTo>
                    <a:pt x="761" y="4560"/>
                  </a:lnTo>
                  <a:lnTo>
                    <a:pt x="930" y="4898"/>
                  </a:lnTo>
                  <a:lnTo>
                    <a:pt x="1183" y="5193"/>
                  </a:lnTo>
                  <a:lnTo>
                    <a:pt x="1394" y="5447"/>
                  </a:lnTo>
                  <a:lnTo>
                    <a:pt x="2280" y="4560"/>
                  </a:lnTo>
                  <a:lnTo>
                    <a:pt x="2914" y="3716"/>
                  </a:lnTo>
                  <a:lnTo>
                    <a:pt x="3167" y="3378"/>
                  </a:lnTo>
                  <a:lnTo>
                    <a:pt x="3378" y="2998"/>
                  </a:lnTo>
                  <a:lnTo>
                    <a:pt x="3547" y="2703"/>
                  </a:lnTo>
                  <a:lnTo>
                    <a:pt x="3674" y="2407"/>
                  </a:lnTo>
                  <a:lnTo>
                    <a:pt x="3758" y="2112"/>
                  </a:lnTo>
                  <a:lnTo>
                    <a:pt x="3758" y="1858"/>
                  </a:lnTo>
                  <a:lnTo>
                    <a:pt x="3758" y="1605"/>
                  </a:lnTo>
                  <a:lnTo>
                    <a:pt x="3674" y="1394"/>
                  </a:lnTo>
                  <a:lnTo>
                    <a:pt x="3589" y="1183"/>
                  </a:lnTo>
                  <a:lnTo>
                    <a:pt x="3420" y="1014"/>
                  </a:lnTo>
                  <a:lnTo>
                    <a:pt x="3251" y="845"/>
                  </a:lnTo>
                  <a:lnTo>
                    <a:pt x="2998" y="719"/>
                  </a:lnTo>
                  <a:lnTo>
                    <a:pt x="2238" y="296"/>
                  </a:lnTo>
                  <a:lnTo>
                    <a:pt x="1901" y="128"/>
                  </a:lnTo>
                  <a:lnTo>
                    <a:pt x="1563" y="43"/>
                  </a:lnTo>
                  <a:lnTo>
                    <a:pt x="1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0"/>
            <p:cNvSpPr/>
            <p:nvPr/>
          </p:nvSpPr>
          <p:spPr>
            <a:xfrm>
              <a:off x="4276975" y="2592600"/>
              <a:ext cx="68625" cy="93950"/>
            </a:xfrm>
            <a:custGeom>
              <a:avLst/>
              <a:gdLst/>
              <a:ahLst/>
              <a:cxnLst/>
              <a:rect l="l" t="t" r="r" b="b"/>
              <a:pathLst>
                <a:path w="2745" h="3758" extrusionOk="0">
                  <a:moveTo>
                    <a:pt x="1267" y="0"/>
                  </a:moveTo>
                  <a:lnTo>
                    <a:pt x="930" y="42"/>
                  </a:lnTo>
                  <a:lnTo>
                    <a:pt x="676" y="169"/>
                  </a:lnTo>
                  <a:lnTo>
                    <a:pt x="423" y="338"/>
                  </a:lnTo>
                  <a:lnTo>
                    <a:pt x="212" y="591"/>
                  </a:lnTo>
                  <a:lnTo>
                    <a:pt x="85" y="887"/>
                  </a:lnTo>
                  <a:lnTo>
                    <a:pt x="1" y="1182"/>
                  </a:lnTo>
                  <a:lnTo>
                    <a:pt x="1" y="1520"/>
                  </a:lnTo>
                  <a:lnTo>
                    <a:pt x="43" y="1815"/>
                  </a:lnTo>
                  <a:lnTo>
                    <a:pt x="85" y="2111"/>
                  </a:lnTo>
                  <a:lnTo>
                    <a:pt x="212" y="2364"/>
                  </a:lnTo>
                  <a:lnTo>
                    <a:pt x="296" y="2617"/>
                  </a:lnTo>
                  <a:lnTo>
                    <a:pt x="465" y="2871"/>
                  </a:lnTo>
                  <a:lnTo>
                    <a:pt x="634" y="3082"/>
                  </a:lnTo>
                  <a:lnTo>
                    <a:pt x="803" y="3293"/>
                  </a:lnTo>
                  <a:lnTo>
                    <a:pt x="1014" y="3504"/>
                  </a:lnTo>
                  <a:lnTo>
                    <a:pt x="1310" y="3673"/>
                  </a:lnTo>
                  <a:lnTo>
                    <a:pt x="1605" y="3757"/>
                  </a:lnTo>
                  <a:lnTo>
                    <a:pt x="1858" y="3757"/>
                  </a:lnTo>
                  <a:lnTo>
                    <a:pt x="2112" y="3631"/>
                  </a:lnTo>
                  <a:lnTo>
                    <a:pt x="2365" y="3462"/>
                  </a:lnTo>
                  <a:lnTo>
                    <a:pt x="2534" y="3208"/>
                  </a:lnTo>
                  <a:lnTo>
                    <a:pt x="2660" y="2913"/>
                  </a:lnTo>
                  <a:lnTo>
                    <a:pt x="2745" y="2575"/>
                  </a:lnTo>
                  <a:lnTo>
                    <a:pt x="2745" y="2238"/>
                  </a:lnTo>
                  <a:lnTo>
                    <a:pt x="2745" y="1858"/>
                  </a:lnTo>
                  <a:lnTo>
                    <a:pt x="2703" y="1478"/>
                  </a:lnTo>
                  <a:lnTo>
                    <a:pt x="2576" y="1098"/>
                  </a:lnTo>
                  <a:lnTo>
                    <a:pt x="2407" y="760"/>
                  </a:lnTo>
                  <a:lnTo>
                    <a:pt x="2196" y="465"/>
                  </a:lnTo>
                  <a:lnTo>
                    <a:pt x="1943" y="211"/>
                  </a:lnTo>
                  <a:lnTo>
                    <a:pt x="1774" y="127"/>
                  </a:lnTo>
                  <a:lnTo>
                    <a:pt x="1605" y="85"/>
                  </a:lnTo>
                  <a:lnTo>
                    <a:pt x="1267"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0"/>
            <p:cNvSpPr/>
            <p:nvPr/>
          </p:nvSpPr>
          <p:spPr>
            <a:xfrm>
              <a:off x="4408900" y="2691800"/>
              <a:ext cx="45400" cy="38025"/>
            </a:xfrm>
            <a:custGeom>
              <a:avLst/>
              <a:gdLst/>
              <a:ahLst/>
              <a:cxnLst/>
              <a:rect l="l" t="t" r="r" b="b"/>
              <a:pathLst>
                <a:path w="1816" h="1521" extrusionOk="0">
                  <a:moveTo>
                    <a:pt x="43" y="0"/>
                  </a:moveTo>
                  <a:lnTo>
                    <a:pt x="1" y="43"/>
                  </a:lnTo>
                  <a:lnTo>
                    <a:pt x="1" y="85"/>
                  </a:lnTo>
                  <a:lnTo>
                    <a:pt x="43" y="85"/>
                  </a:lnTo>
                  <a:lnTo>
                    <a:pt x="338" y="127"/>
                  </a:lnTo>
                  <a:lnTo>
                    <a:pt x="592" y="254"/>
                  </a:lnTo>
                  <a:lnTo>
                    <a:pt x="845" y="380"/>
                  </a:lnTo>
                  <a:lnTo>
                    <a:pt x="1098" y="549"/>
                  </a:lnTo>
                  <a:lnTo>
                    <a:pt x="1267" y="760"/>
                  </a:lnTo>
                  <a:lnTo>
                    <a:pt x="1436" y="971"/>
                  </a:lnTo>
                  <a:lnTo>
                    <a:pt x="1605" y="1225"/>
                  </a:lnTo>
                  <a:lnTo>
                    <a:pt x="1732" y="1478"/>
                  </a:lnTo>
                  <a:lnTo>
                    <a:pt x="1732" y="1520"/>
                  </a:lnTo>
                  <a:lnTo>
                    <a:pt x="1774" y="1520"/>
                  </a:lnTo>
                  <a:lnTo>
                    <a:pt x="1816" y="1478"/>
                  </a:lnTo>
                  <a:lnTo>
                    <a:pt x="1816" y="1436"/>
                  </a:lnTo>
                  <a:lnTo>
                    <a:pt x="1689" y="1182"/>
                  </a:lnTo>
                  <a:lnTo>
                    <a:pt x="1520" y="929"/>
                  </a:lnTo>
                  <a:lnTo>
                    <a:pt x="1352" y="676"/>
                  </a:lnTo>
                  <a:lnTo>
                    <a:pt x="1141" y="465"/>
                  </a:lnTo>
                  <a:lnTo>
                    <a:pt x="887" y="296"/>
                  </a:lnTo>
                  <a:lnTo>
                    <a:pt x="634" y="169"/>
                  </a:lnTo>
                  <a:lnTo>
                    <a:pt x="338" y="43"/>
                  </a:lnTo>
                  <a:lnTo>
                    <a:pt x="4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0"/>
            <p:cNvSpPr/>
            <p:nvPr/>
          </p:nvSpPr>
          <p:spPr>
            <a:xfrm>
              <a:off x="4265375" y="2426900"/>
              <a:ext cx="321900" cy="163600"/>
            </a:xfrm>
            <a:custGeom>
              <a:avLst/>
              <a:gdLst/>
              <a:ahLst/>
              <a:cxnLst/>
              <a:rect l="l" t="t" r="r" b="b"/>
              <a:pathLst>
                <a:path w="12876" h="6544" extrusionOk="0">
                  <a:moveTo>
                    <a:pt x="4644" y="1"/>
                  </a:moveTo>
                  <a:lnTo>
                    <a:pt x="4180" y="85"/>
                  </a:lnTo>
                  <a:lnTo>
                    <a:pt x="3758" y="169"/>
                  </a:lnTo>
                  <a:lnTo>
                    <a:pt x="3336" y="254"/>
                  </a:lnTo>
                  <a:lnTo>
                    <a:pt x="2913" y="423"/>
                  </a:lnTo>
                  <a:lnTo>
                    <a:pt x="2533" y="549"/>
                  </a:lnTo>
                  <a:lnTo>
                    <a:pt x="2154" y="718"/>
                  </a:lnTo>
                  <a:lnTo>
                    <a:pt x="1816" y="929"/>
                  </a:lnTo>
                  <a:lnTo>
                    <a:pt x="1520" y="1098"/>
                  </a:lnTo>
                  <a:lnTo>
                    <a:pt x="1267" y="1309"/>
                  </a:lnTo>
                  <a:lnTo>
                    <a:pt x="1056" y="1520"/>
                  </a:lnTo>
                  <a:lnTo>
                    <a:pt x="887" y="1816"/>
                  </a:lnTo>
                  <a:lnTo>
                    <a:pt x="718" y="2153"/>
                  </a:lnTo>
                  <a:lnTo>
                    <a:pt x="592" y="2449"/>
                  </a:lnTo>
                  <a:lnTo>
                    <a:pt x="549" y="2787"/>
                  </a:lnTo>
                  <a:lnTo>
                    <a:pt x="507" y="3124"/>
                  </a:lnTo>
                  <a:lnTo>
                    <a:pt x="549" y="3462"/>
                  </a:lnTo>
                  <a:lnTo>
                    <a:pt x="592" y="3800"/>
                  </a:lnTo>
                  <a:lnTo>
                    <a:pt x="718" y="4138"/>
                  </a:lnTo>
                  <a:lnTo>
                    <a:pt x="1" y="4011"/>
                  </a:lnTo>
                  <a:lnTo>
                    <a:pt x="127" y="4264"/>
                  </a:lnTo>
                  <a:lnTo>
                    <a:pt x="296" y="4560"/>
                  </a:lnTo>
                  <a:lnTo>
                    <a:pt x="592" y="4897"/>
                  </a:lnTo>
                  <a:lnTo>
                    <a:pt x="760" y="5066"/>
                  </a:lnTo>
                  <a:lnTo>
                    <a:pt x="1014" y="5235"/>
                  </a:lnTo>
                  <a:lnTo>
                    <a:pt x="1267" y="5362"/>
                  </a:lnTo>
                  <a:lnTo>
                    <a:pt x="1605" y="5531"/>
                  </a:lnTo>
                  <a:lnTo>
                    <a:pt x="1942" y="5657"/>
                  </a:lnTo>
                  <a:lnTo>
                    <a:pt x="2365" y="5784"/>
                  </a:lnTo>
                  <a:lnTo>
                    <a:pt x="2829" y="5868"/>
                  </a:lnTo>
                  <a:lnTo>
                    <a:pt x="3378" y="5911"/>
                  </a:lnTo>
                  <a:lnTo>
                    <a:pt x="3969" y="5911"/>
                  </a:lnTo>
                  <a:lnTo>
                    <a:pt x="4264" y="5868"/>
                  </a:lnTo>
                  <a:lnTo>
                    <a:pt x="4560" y="5826"/>
                  </a:lnTo>
                  <a:lnTo>
                    <a:pt x="5151" y="5615"/>
                  </a:lnTo>
                  <a:lnTo>
                    <a:pt x="5657" y="5320"/>
                  </a:lnTo>
                  <a:lnTo>
                    <a:pt x="6122" y="4940"/>
                  </a:lnTo>
                  <a:lnTo>
                    <a:pt x="6544" y="4517"/>
                  </a:lnTo>
                  <a:lnTo>
                    <a:pt x="6713" y="4264"/>
                  </a:lnTo>
                  <a:lnTo>
                    <a:pt x="6839" y="4011"/>
                  </a:lnTo>
                  <a:lnTo>
                    <a:pt x="6966" y="3715"/>
                  </a:lnTo>
                  <a:lnTo>
                    <a:pt x="7093" y="3420"/>
                  </a:lnTo>
                  <a:lnTo>
                    <a:pt x="7768" y="3504"/>
                  </a:lnTo>
                  <a:lnTo>
                    <a:pt x="8359" y="3631"/>
                  </a:lnTo>
                  <a:lnTo>
                    <a:pt x="8866" y="3800"/>
                  </a:lnTo>
                  <a:lnTo>
                    <a:pt x="9330" y="4011"/>
                  </a:lnTo>
                  <a:lnTo>
                    <a:pt x="9668" y="4264"/>
                  </a:lnTo>
                  <a:lnTo>
                    <a:pt x="9963" y="4517"/>
                  </a:lnTo>
                  <a:lnTo>
                    <a:pt x="10216" y="4771"/>
                  </a:lnTo>
                  <a:lnTo>
                    <a:pt x="10385" y="5066"/>
                  </a:lnTo>
                  <a:lnTo>
                    <a:pt x="10554" y="5362"/>
                  </a:lnTo>
                  <a:lnTo>
                    <a:pt x="10639" y="5615"/>
                  </a:lnTo>
                  <a:lnTo>
                    <a:pt x="10765" y="6079"/>
                  </a:lnTo>
                  <a:lnTo>
                    <a:pt x="10765" y="6417"/>
                  </a:lnTo>
                  <a:lnTo>
                    <a:pt x="10765" y="6544"/>
                  </a:lnTo>
                  <a:lnTo>
                    <a:pt x="11103" y="6417"/>
                  </a:lnTo>
                  <a:lnTo>
                    <a:pt x="11356" y="6248"/>
                  </a:lnTo>
                  <a:lnTo>
                    <a:pt x="11567" y="5995"/>
                  </a:lnTo>
                  <a:lnTo>
                    <a:pt x="11736" y="5742"/>
                  </a:lnTo>
                  <a:lnTo>
                    <a:pt x="11863" y="5488"/>
                  </a:lnTo>
                  <a:lnTo>
                    <a:pt x="11947" y="5151"/>
                  </a:lnTo>
                  <a:lnTo>
                    <a:pt x="11989" y="4855"/>
                  </a:lnTo>
                  <a:lnTo>
                    <a:pt x="11989" y="4560"/>
                  </a:lnTo>
                  <a:lnTo>
                    <a:pt x="11989" y="3969"/>
                  </a:lnTo>
                  <a:lnTo>
                    <a:pt x="11947" y="3462"/>
                  </a:lnTo>
                  <a:lnTo>
                    <a:pt x="11863" y="2956"/>
                  </a:lnTo>
                  <a:lnTo>
                    <a:pt x="12158" y="3335"/>
                  </a:lnTo>
                  <a:lnTo>
                    <a:pt x="12369" y="3715"/>
                  </a:lnTo>
                  <a:lnTo>
                    <a:pt x="12496" y="4011"/>
                  </a:lnTo>
                  <a:lnTo>
                    <a:pt x="12538" y="4306"/>
                  </a:lnTo>
                  <a:lnTo>
                    <a:pt x="12538" y="4560"/>
                  </a:lnTo>
                  <a:lnTo>
                    <a:pt x="12496" y="4729"/>
                  </a:lnTo>
                  <a:lnTo>
                    <a:pt x="12454" y="4855"/>
                  </a:lnTo>
                  <a:lnTo>
                    <a:pt x="12454" y="4855"/>
                  </a:lnTo>
                  <a:lnTo>
                    <a:pt x="12538" y="4813"/>
                  </a:lnTo>
                  <a:lnTo>
                    <a:pt x="12665" y="4602"/>
                  </a:lnTo>
                  <a:lnTo>
                    <a:pt x="12792" y="4306"/>
                  </a:lnTo>
                  <a:lnTo>
                    <a:pt x="12834" y="4095"/>
                  </a:lnTo>
                  <a:lnTo>
                    <a:pt x="12876" y="3884"/>
                  </a:lnTo>
                  <a:lnTo>
                    <a:pt x="12876" y="3631"/>
                  </a:lnTo>
                  <a:lnTo>
                    <a:pt x="12834" y="3378"/>
                  </a:lnTo>
                  <a:lnTo>
                    <a:pt x="12749" y="3082"/>
                  </a:lnTo>
                  <a:lnTo>
                    <a:pt x="12580" y="2744"/>
                  </a:lnTo>
                  <a:lnTo>
                    <a:pt x="12369" y="2407"/>
                  </a:lnTo>
                  <a:lnTo>
                    <a:pt x="12074" y="2069"/>
                  </a:lnTo>
                  <a:lnTo>
                    <a:pt x="11694" y="1689"/>
                  </a:lnTo>
                  <a:lnTo>
                    <a:pt x="11230" y="1267"/>
                  </a:lnTo>
                  <a:lnTo>
                    <a:pt x="10892" y="1056"/>
                  </a:lnTo>
                  <a:lnTo>
                    <a:pt x="10554" y="845"/>
                  </a:lnTo>
                  <a:lnTo>
                    <a:pt x="10216" y="676"/>
                  </a:lnTo>
                  <a:lnTo>
                    <a:pt x="9879" y="549"/>
                  </a:lnTo>
                  <a:lnTo>
                    <a:pt x="9541" y="465"/>
                  </a:lnTo>
                  <a:lnTo>
                    <a:pt x="9203" y="380"/>
                  </a:lnTo>
                  <a:lnTo>
                    <a:pt x="8570" y="296"/>
                  </a:lnTo>
                  <a:lnTo>
                    <a:pt x="8021" y="296"/>
                  </a:lnTo>
                  <a:lnTo>
                    <a:pt x="7599" y="338"/>
                  </a:lnTo>
                  <a:lnTo>
                    <a:pt x="7219" y="380"/>
                  </a:lnTo>
                  <a:lnTo>
                    <a:pt x="6839" y="212"/>
                  </a:lnTo>
                  <a:lnTo>
                    <a:pt x="6417" y="127"/>
                  </a:lnTo>
                  <a:lnTo>
                    <a:pt x="5995" y="43"/>
                  </a:lnTo>
                  <a:lnTo>
                    <a:pt x="553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0"/>
            <p:cNvSpPr/>
            <p:nvPr/>
          </p:nvSpPr>
          <p:spPr>
            <a:xfrm>
              <a:off x="4178825" y="2927150"/>
              <a:ext cx="224825" cy="240650"/>
            </a:xfrm>
            <a:custGeom>
              <a:avLst/>
              <a:gdLst/>
              <a:ahLst/>
              <a:cxnLst/>
              <a:rect l="l" t="t" r="r" b="b"/>
              <a:pathLst>
                <a:path w="8993" h="9626" extrusionOk="0">
                  <a:moveTo>
                    <a:pt x="212" y="0"/>
                  </a:moveTo>
                  <a:lnTo>
                    <a:pt x="170" y="422"/>
                  </a:lnTo>
                  <a:lnTo>
                    <a:pt x="43" y="2026"/>
                  </a:lnTo>
                  <a:lnTo>
                    <a:pt x="1" y="2913"/>
                  </a:lnTo>
                  <a:lnTo>
                    <a:pt x="1" y="3757"/>
                  </a:lnTo>
                  <a:lnTo>
                    <a:pt x="43" y="4602"/>
                  </a:lnTo>
                  <a:lnTo>
                    <a:pt x="128" y="5361"/>
                  </a:lnTo>
                  <a:lnTo>
                    <a:pt x="212" y="5699"/>
                  </a:lnTo>
                  <a:lnTo>
                    <a:pt x="296" y="5995"/>
                  </a:lnTo>
                  <a:lnTo>
                    <a:pt x="381" y="6290"/>
                  </a:lnTo>
                  <a:lnTo>
                    <a:pt x="550" y="6543"/>
                  </a:lnTo>
                  <a:lnTo>
                    <a:pt x="719" y="6754"/>
                  </a:lnTo>
                  <a:lnTo>
                    <a:pt x="1014" y="6966"/>
                  </a:lnTo>
                  <a:lnTo>
                    <a:pt x="1394" y="7177"/>
                  </a:lnTo>
                  <a:lnTo>
                    <a:pt x="1816" y="7430"/>
                  </a:lnTo>
                  <a:lnTo>
                    <a:pt x="2829" y="7852"/>
                  </a:lnTo>
                  <a:lnTo>
                    <a:pt x="3927" y="8232"/>
                  </a:lnTo>
                  <a:lnTo>
                    <a:pt x="4940" y="8570"/>
                  </a:lnTo>
                  <a:lnTo>
                    <a:pt x="5827" y="8823"/>
                  </a:lnTo>
                  <a:lnTo>
                    <a:pt x="6713" y="9034"/>
                  </a:lnTo>
                  <a:lnTo>
                    <a:pt x="6629" y="9414"/>
                  </a:lnTo>
                  <a:lnTo>
                    <a:pt x="7600" y="9625"/>
                  </a:lnTo>
                  <a:lnTo>
                    <a:pt x="7980" y="9498"/>
                  </a:lnTo>
                  <a:lnTo>
                    <a:pt x="8359" y="9287"/>
                  </a:lnTo>
                  <a:lnTo>
                    <a:pt x="8697" y="9034"/>
                  </a:lnTo>
                  <a:lnTo>
                    <a:pt x="8993" y="8739"/>
                  </a:lnTo>
                  <a:lnTo>
                    <a:pt x="7177" y="8527"/>
                  </a:lnTo>
                  <a:lnTo>
                    <a:pt x="6207" y="8401"/>
                  </a:lnTo>
                  <a:lnTo>
                    <a:pt x="5320" y="8232"/>
                  </a:lnTo>
                  <a:lnTo>
                    <a:pt x="4476" y="8021"/>
                  </a:lnTo>
                  <a:lnTo>
                    <a:pt x="3716" y="7768"/>
                  </a:lnTo>
                  <a:lnTo>
                    <a:pt x="3420" y="7641"/>
                  </a:lnTo>
                  <a:lnTo>
                    <a:pt x="3167" y="7514"/>
                  </a:lnTo>
                  <a:lnTo>
                    <a:pt x="2914" y="7345"/>
                  </a:lnTo>
                  <a:lnTo>
                    <a:pt x="2745" y="7219"/>
                  </a:lnTo>
                  <a:lnTo>
                    <a:pt x="2534" y="6881"/>
                  </a:lnTo>
                  <a:lnTo>
                    <a:pt x="2281" y="6501"/>
                  </a:lnTo>
                  <a:lnTo>
                    <a:pt x="2069" y="6037"/>
                  </a:lnTo>
                  <a:lnTo>
                    <a:pt x="1816" y="5488"/>
                  </a:lnTo>
                  <a:lnTo>
                    <a:pt x="1394" y="4348"/>
                  </a:lnTo>
                  <a:lnTo>
                    <a:pt x="1014" y="3124"/>
                  </a:lnTo>
                  <a:lnTo>
                    <a:pt x="676" y="1984"/>
                  </a:lnTo>
                  <a:lnTo>
                    <a:pt x="423" y="971"/>
                  </a:lnTo>
                  <a:lnTo>
                    <a:pt x="212"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p:nvPr/>
          </p:nvSpPr>
          <p:spPr>
            <a:xfrm>
              <a:off x="4178825" y="2927150"/>
              <a:ext cx="224825" cy="240650"/>
            </a:xfrm>
            <a:custGeom>
              <a:avLst/>
              <a:gdLst/>
              <a:ahLst/>
              <a:cxnLst/>
              <a:rect l="l" t="t" r="r" b="b"/>
              <a:pathLst>
                <a:path w="8993" h="9626" fill="none" extrusionOk="0">
                  <a:moveTo>
                    <a:pt x="212" y="0"/>
                  </a:moveTo>
                  <a:lnTo>
                    <a:pt x="212" y="0"/>
                  </a:lnTo>
                  <a:lnTo>
                    <a:pt x="170" y="422"/>
                  </a:lnTo>
                  <a:lnTo>
                    <a:pt x="170" y="422"/>
                  </a:lnTo>
                  <a:lnTo>
                    <a:pt x="43" y="2026"/>
                  </a:lnTo>
                  <a:lnTo>
                    <a:pt x="1" y="2913"/>
                  </a:lnTo>
                  <a:lnTo>
                    <a:pt x="1" y="3757"/>
                  </a:lnTo>
                  <a:lnTo>
                    <a:pt x="43" y="4602"/>
                  </a:lnTo>
                  <a:lnTo>
                    <a:pt x="128" y="5361"/>
                  </a:lnTo>
                  <a:lnTo>
                    <a:pt x="212" y="5699"/>
                  </a:lnTo>
                  <a:lnTo>
                    <a:pt x="296" y="5995"/>
                  </a:lnTo>
                  <a:lnTo>
                    <a:pt x="381" y="6290"/>
                  </a:lnTo>
                  <a:lnTo>
                    <a:pt x="550" y="6543"/>
                  </a:lnTo>
                  <a:lnTo>
                    <a:pt x="550" y="6543"/>
                  </a:lnTo>
                  <a:lnTo>
                    <a:pt x="719" y="6754"/>
                  </a:lnTo>
                  <a:lnTo>
                    <a:pt x="1014" y="6966"/>
                  </a:lnTo>
                  <a:lnTo>
                    <a:pt x="1394" y="7177"/>
                  </a:lnTo>
                  <a:lnTo>
                    <a:pt x="1816" y="7430"/>
                  </a:lnTo>
                  <a:lnTo>
                    <a:pt x="2829" y="7852"/>
                  </a:lnTo>
                  <a:lnTo>
                    <a:pt x="3927" y="8232"/>
                  </a:lnTo>
                  <a:lnTo>
                    <a:pt x="4940" y="8570"/>
                  </a:lnTo>
                  <a:lnTo>
                    <a:pt x="5827" y="8823"/>
                  </a:lnTo>
                  <a:lnTo>
                    <a:pt x="6713" y="9034"/>
                  </a:lnTo>
                  <a:lnTo>
                    <a:pt x="6629" y="9414"/>
                  </a:lnTo>
                  <a:lnTo>
                    <a:pt x="7600" y="9625"/>
                  </a:lnTo>
                  <a:lnTo>
                    <a:pt x="7600" y="9625"/>
                  </a:lnTo>
                  <a:lnTo>
                    <a:pt x="7980" y="9498"/>
                  </a:lnTo>
                  <a:lnTo>
                    <a:pt x="8359" y="9287"/>
                  </a:lnTo>
                  <a:lnTo>
                    <a:pt x="8697" y="9034"/>
                  </a:lnTo>
                  <a:lnTo>
                    <a:pt x="8993" y="8739"/>
                  </a:lnTo>
                  <a:lnTo>
                    <a:pt x="8993" y="8739"/>
                  </a:lnTo>
                  <a:lnTo>
                    <a:pt x="7177" y="8527"/>
                  </a:lnTo>
                  <a:lnTo>
                    <a:pt x="6207" y="8401"/>
                  </a:lnTo>
                  <a:lnTo>
                    <a:pt x="5320" y="8232"/>
                  </a:lnTo>
                  <a:lnTo>
                    <a:pt x="4476" y="8021"/>
                  </a:lnTo>
                  <a:lnTo>
                    <a:pt x="3716" y="7768"/>
                  </a:lnTo>
                  <a:lnTo>
                    <a:pt x="3420" y="7641"/>
                  </a:lnTo>
                  <a:lnTo>
                    <a:pt x="3167" y="7514"/>
                  </a:lnTo>
                  <a:lnTo>
                    <a:pt x="2914" y="7345"/>
                  </a:lnTo>
                  <a:lnTo>
                    <a:pt x="2745" y="7219"/>
                  </a:lnTo>
                  <a:lnTo>
                    <a:pt x="2745" y="7219"/>
                  </a:lnTo>
                  <a:lnTo>
                    <a:pt x="2534" y="6881"/>
                  </a:lnTo>
                  <a:lnTo>
                    <a:pt x="2281" y="6501"/>
                  </a:lnTo>
                  <a:lnTo>
                    <a:pt x="2069" y="6037"/>
                  </a:lnTo>
                  <a:lnTo>
                    <a:pt x="1816" y="5488"/>
                  </a:lnTo>
                  <a:lnTo>
                    <a:pt x="1394" y="4348"/>
                  </a:lnTo>
                  <a:lnTo>
                    <a:pt x="1014" y="3124"/>
                  </a:lnTo>
                  <a:lnTo>
                    <a:pt x="676" y="1984"/>
                  </a:lnTo>
                  <a:lnTo>
                    <a:pt x="423" y="971"/>
                  </a:lnTo>
                  <a:lnTo>
                    <a:pt x="212" y="0"/>
                  </a:lnTo>
                  <a:lnTo>
                    <a:pt x="212" y="0"/>
                  </a:lnTo>
                  <a:lnTo>
                    <a:pt x="2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0"/>
            <p:cNvSpPr/>
            <p:nvPr/>
          </p:nvSpPr>
          <p:spPr>
            <a:xfrm>
              <a:off x="4060625" y="2956700"/>
              <a:ext cx="1100" cy="2125"/>
            </a:xfrm>
            <a:custGeom>
              <a:avLst/>
              <a:gdLst/>
              <a:ahLst/>
              <a:cxnLst/>
              <a:rect l="l" t="t" r="r" b="b"/>
              <a:pathLst>
                <a:path w="44" h="85" extrusionOk="0">
                  <a:moveTo>
                    <a:pt x="43" y="0"/>
                  </a:moveTo>
                  <a:lnTo>
                    <a:pt x="43" y="0"/>
                  </a:lnTo>
                  <a:lnTo>
                    <a:pt x="43" y="42"/>
                  </a:lnTo>
                  <a:lnTo>
                    <a:pt x="43" y="42"/>
                  </a:lnTo>
                  <a:lnTo>
                    <a:pt x="1" y="85"/>
                  </a:lnTo>
                  <a:lnTo>
                    <a:pt x="1" y="85"/>
                  </a:lnTo>
                  <a:lnTo>
                    <a:pt x="43" y="42"/>
                  </a:lnTo>
                  <a:lnTo>
                    <a:pt x="43" y="42"/>
                  </a:lnTo>
                  <a:lnTo>
                    <a:pt x="4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0"/>
            <p:cNvSpPr/>
            <p:nvPr/>
          </p:nvSpPr>
          <p:spPr>
            <a:xfrm>
              <a:off x="4060625" y="2956700"/>
              <a:ext cx="1100" cy="2125"/>
            </a:xfrm>
            <a:custGeom>
              <a:avLst/>
              <a:gdLst/>
              <a:ahLst/>
              <a:cxnLst/>
              <a:rect l="l" t="t" r="r" b="b"/>
              <a:pathLst>
                <a:path w="44" h="85" fill="none" extrusionOk="0">
                  <a:moveTo>
                    <a:pt x="43" y="0"/>
                  </a:moveTo>
                  <a:lnTo>
                    <a:pt x="43" y="0"/>
                  </a:lnTo>
                  <a:lnTo>
                    <a:pt x="43" y="42"/>
                  </a:lnTo>
                  <a:lnTo>
                    <a:pt x="43" y="42"/>
                  </a:lnTo>
                  <a:lnTo>
                    <a:pt x="1" y="85"/>
                  </a:lnTo>
                  <a:lnTo>
                    <a:pt x="1" y="85"/>
                  </a:lnTo>
                  <a:lnTo>
                    <a:pt x="43" y="42"/>
                  </a:lnTo>
                  <a:lnTo>
                    <a:pt x="43" y="42"/>
                  </a:lnTo>
                  <a:lnTo>
                    <a:pt x="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0"/>
            <p:cNvSpPr/>
            <p:nvPr/>
          </p:nvSpPr>
          <p:spPr>
            <a:xfrm>
              <a:off x="4050075" y="2957750"/>
              <a:ext cx="355700" cy="372575"/>
            </a:xfrm>
            <a:custGeom>
              <a:avLst/>
              <a:gdLst/>
              <a:ahLst/>
              <a:cxnLst/>
              <a:rect l="l" t="t" r="r" b="b"/>
              <a:pathLst>
                <a:path w="14228" h="14903" extrusionOk="0">
                  <a:moveTo>
                    <a:pt x="465" y="0"/>
                  </a:moveTo>
                  <a:lnTo>
                    <a:pt x="423" y="43"/>
                  </a:lnTo>
                  <a:lnTo>
                    <a:pt x="212" y="1098"/>
                  </a:lnTo>
                  <a:lnTo>
                    <a:pt x="85" y="2196"/>
                  </a:lnTo>
                  <a:lnTo>
                    <a:pt x="1" y="3251"/>
                  </a:lnTo>
                  <a:lnTo>
                    <a:pt x="43" y="4306"/>
                  </a:lnTo>
                  <a:lnTo>
                    <a:pt x="127" y="5362"/>
                  </a:lnTo>
                  <a:lnTo>
                    <a:pt x="296" y="6375"/>
                  </a:lnTo>
                  <a:lnTo>
                    <a:pt x="592" y="7388"/>
                  </a:lnTo>
                  <a:lnTo>
                    <a:pt x="930" y="8359"/>
                  </a:lnTo>
                  <a:lnTo>
                    <a:pt x="1352" y="9245"/>
                  </a:lnTo>
                  <a:lnTo>
                    <a:pt x="1605" y="9710"/>
                  </a:lnTo>
                  <a:lnTo>
                    <a:pt x="1900" y="10132"/>
                  </a:lnTo>
                  <a:lnTo>
                    <a:pt x="2196" y="10554"/>
                  </a:lnTo>
                  <a:lnTo>
                    <a:pt x="2534" y="10976"/>
                  </a:lnTo>
                  <a:lnTo>
                    <a:pt x="2871" y="11356"/>
                  </a:lnTo>
                  <a:lnTo>
                    <a:pt x="3209" y="11736"/>
                  </a:lnTo>
                  <a:lnTo>
                    <a:pt x="3631" y="12116"/>
                  </a:lnTo>
                  <a:lnTo>
                    <a:pt x="4053" y="12454"/>
                  </a:lnTo>
                  <a:lnTo>
                    <a:pt x="4476" y="12791"/>
                  </a:lnTo>
                  <a:lnTo>
                    <a:pt x="4940" y="13129"/>
                  </a:lnTo>
                  <a:lnTo>
                    <a:pt x="5446" y="13425"/>
                  </a:lnTo>
                  <a:lnTo>
                    <a:pt x="5953" y="13720"/>
                  </a:lnTo>
                  <a:lnTo>
                    <a:pt x="6502" y="13973"/>
                  </a:lnTo>
                  <a:lnTo>
                    <a:pt x="7051" y="14227"/>
                  </a:lnTo>
                  <a:lnTo>
                    <a:pt x="7262" y="14311"/>
                  </a:lnTo>
                  <a:lnTo>
                    <a:pt x="7262" y="10005"/>
                  </a:lnTo>
                  <a:lnTo>
                    <a:pt x="6333" y="9836"/>
                  </a:lnTo>
                  <a:lnTo>
                    <a:pt x="5404" y="9625"/>
                  </a:lnTo>
                  <a:lnTo>
                    <a:pt x="4476" y="9330"/>
                  </a:lnTo>
                  <a:lnTo>
                    <a:pt x="3631" y="9034"/>
                  </a:lnTo>
                  <a:lnTo>
                    <a:pt x="2829" y="8654"/>
                  </a:lnTo>
                  <a:lnTo>
                    <a:pt x="2491" y="8443"/>
                  </a:lnTo>
                  <a:lnTo>
                    <a:pt x="2196" y="8232"/>
                  </a:lnTo>
                  <a:lnTo>
                    <a:pt x="1900" y="7979"/>
                  </a:lnTo>
                  <a:lnTo>
                    <a:pt x="1647" y="7726"/>
                  </a:lnTo>
                  <a:lnTo>
                    <a:pt x="1436" y="7430"/>
                  </a:lnTo>
                  <a:lnTo>
                    <a:pt x="1309" y="7135"/>
                  </a:lnTo>
                  <a:lnTo>
                    <a:pt x="1056" y="6501"/>
                  </a:lnTo>
                  <a:lnTo>
                    <a:pt x="845" y="5784"/>
                  </a:lnTo>
                  <a:lnTo>
                    <a:pt x="676" y="4939"/>
                  </a:lnTo>
                  <a:lnTo>
                    <a:pt x="550" y="4053"/>
                  </a:lnTo>
                  <a:lnTo>
                    <a:pt x="423" y="3082"/>
                  </a:lnTo>
                  <a:lnTo>
                    <a:pt x="381" y="2069"/>
                  </a:lnTo>
                  <a:lnTo>
                    <a:pt x="381" y="1056"/>
                  </a:lnTo>
                  <a:lnTo>
                    <a:pt x="465" y="0"/>
                  </a:lnTo>
                  <a:close/>
                  <a:moveTo>
                    <a:pt x="9837" y="14100"/>
                  </a:moveTo>
                  <a:lnTo>
                    <a:pt x="9837" y="14902"/>
                  </a:lnTo>
                  <a:lnTo>
                    <a:pt x="10977" y="14902"/>
                  </a:lnTo>
                  <a:lnTo>
                    <a:pt x="11483" y="14860"/>
                  </a:lnTo>
                  <a:lnTo>
                    <a:pt x="11948" y="14775"/>
                  </a:lnTo>
                  <a:lnTo>
                    <a:pt x="12412" y="14691"/>
                  </a:lnTo>
                  <a:lnTo>
                    <a:pt x="12876" y="14607"/>
                  </a:lnTo>
                  <a:lnTo>
                    <a:pt x="13341" y="14438"/>
                  </a:lnTo>
                  <a:lnTo>
                    <a:pt x="13805" y="14269"/>
                  </a:lnTo>
                  <a:lnTo>
                    <a:pt x="14227" y="1410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0"/>
            <p:cNvSpPr/>
            <p:nvPr/>
          </p:nvSpPr>
          <p:spPr>
            <a:xfrm>
              <a:off x="4295975" y="3310225"/>
              <a:ext cx="109800" cy="20100"/>
            </a:xfrm>
            <a:custGeom>
              <a:avLst/>
              <a:gdLst/>
              <a:ahLst/>
              <a:cxnLst/>
              <a:rect l="l" t="t" r="r" b="b"/>
              <a:pathLst>
                <a:path w="4392" h="804" fill="none" extrusionOk="0">
                  <a:moveTo>
                    <a:pt x="4391" y="1"/>
                  </a:moveTo>
                  <a:lnTo>
                    <a:pt x="1" y="1"/>
                  </a:lnTo>
                  <a:lnTo>
                    <a:pt x="1" y="803"/>
                  </a:lnTo>
                  <a:lnTo>
                    <a:pt x="1" y="803"/>
                  </a:lnTo>
                  <a:lnTo>
                    <a:pt x="676" y="803"/>
                  </a:lnTo>
                  <a:lnTo>
                    <a:pt x="676" y="803"/>
                  </a:lnTo>
                  <a:lnTo>
                    <a:pt x="1141" y="803"/>
                  </a:lnTo>
                  <a:lnTo>
                    <a:pt x="1647" y="761"/>
                  </a:lnTo>
                  <a:lnTo>
                    <a:pt x="2112" y="676"/>
                  </a:lnTo>
                  <a:lnTo>
                    <a:pt x="2576" y="592"/>
                  </a:lnTo>
                  <a:lnTo>
                    <a:pt x="3040" y="508"/>
                  </a:lnTo>
                  <a:lnTo>
                    <a:pt x="3505" y="339"/>
                  </a:lnTo>
                  <a:lnTo>
                    <a:pt x="3969" y="170"/>
                  </a:lnTo>
                  <a:lnTo>
                    <a:pt x="4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4050075" y="2957750"/>
              <a:ext cx="181550" cy="357800"/>
            </a:xfrm>
            <a:custGeom>
              <a:avLst/>
              <a:gdLst/>
              <a:ahLst/>
              <a:cxnLst/>
              <a:rect l="l" t="t" r="r" b="b"/>
              <a:pathLst>
                <a:path w="7262" h="14312" fill="none" extrusionOk="0">
                  <a:moveTo>
                    <a:pt x="465" y="0"/>
                  </a:moveTo>
                  <a:lnTo>
                    <a:pt x="465" y="0"/>
                  </a:lnTo>
                  <a:lnTo>
                    <a:pt x="423" y="43"/>
                  </a:lnTo>
                  <a:lnTo>
                    <a:pt x="423" y="43"/>
                  </a:lnTo>
                  <a:lnTo>
                    <a:pt x="212" y="1098"/>
                  </a:lnTo>
                  <a:lnTo>
                    <a:pt x="85" y="2196"/>
                  </a:lnTo>
                  <a:lnTo>
                    <a:pt x="1" y="3251"/>
                  </a:lnTo>
                  <a:lnTo>
                    <a:pt x="43" y="4306"/>
                  </a:lnTo>
                  <a:lnTo>
                    <a:pt x="127" y="5362"/>
                  </a:lnTo>
                  <a:lnTo>
                    <a:pt x="296" y="6375"/>
                  </a:lnTo>
                  <a:lnTo>
                    <a:pt x="592" y="7388"/>
                  </a:lnTo>
                  <a:lnTo>
                    <a:pt x="930" y="8359"/>
                  </a:lnTo>
                  <a:lnTo>
                    <a:pt x="1352" y="9245"/>
                  </a:lnTo>
                  <a:lnTo>
                    <a:pt x="1605" y="9710"/>
                  </a:lnTo>
                  <a:lnTo>
                    <a:pt x="1900" y="10132"/>
                  </a:lnTo>
                  <a:lnTo>
                    <a:pt x="2196" y="10554"/>
                  </a:lnTo>
                  <a:lnTo>
                    <a:pt x="2534" y="10976"/>
                  </a:lnTo>
                  <a:lnTo>
                    <a:pt x="2871" y="11356"/>
                  </a:lnTo>
                  <a:lnTo>
                    <a:pt x="3209" y="11736"/>
                  </a:lnTo>
                  <a:lnTo>
                    <a:pt x="3631" y="12116"/>
                  </a:lnTo>
                  <a:lnTo>
                    <a:pt x="4053" y="12454"/>
                  </a:lnTo>
                  <a:lnTo>
                    <a:pt x="4476" y="12791"/>
                  </a:lnTo>
                  <a:lnTo>
                    <a:pt x="4940" y="13129"/>
                  </a:lnTo>
                  <a:lnTo>
                    <a:pt x="5446" y="13425"/>
                  </a:lnTo>
                  <a:lnTo>
                    <a:pt x="5953" y="13720"/>
                  </a:lnTo>
                  <a:lnTo>
                    <a:pt x="6502" y="13973"/>
                  </a:lnTo>
                  <a:lnTo>
                    <a:pt x="7051" y="14227"/>
                  </a:lnTo>
                  <a:lnTo>
                    <a:pt x="7051" y="14227"/>
                  </a:lnTo>
                  <a:lnTo>
                    <a:pt x="7262" y="14311"/>
                  </a:lnTo>
                  <a:lnTo>
                    <a:pt x="7262" y="10005"/>
                  </a:lnTo>
                  <a:lnTo>
                    <a:pt x="7262" y="10005"/>
                  </a:lnTo>
                  <a:lnTo>
                    <a:pt x="6333" y="9836"/>
                  </a:lnTo>
                  <a:lnTo>
                    <a:pt x="5404" y="9625"/>
                  </a:lnTo>
                  <a:lnTo>
                    <a:pt x="4476" y="9330"/>
                  </a:lnTo>
                  <a:lnTo>
                    <a:pt x="3631" y="9034"/>
                  </a:lnTo>
                  <a:lnTo>
                    <a:pt x="2829" y="8654"/>
                  </a:lnTo>
                  <a:lnTo>
                    <a:pt x="2491" y="8443"/>
                  </a:lnTo>
                  <a:lnTo>
                    <a:pt x="2196" y="8232"/>
                  </a:lnTo>
                  <a:lnTo>
                    <a:pt x="1900" y="7979"/>
                  </a:lnTo>
                  <a:lnTo>
                    <a:pt x="1647" y="7726"/>
                  </a:lnTo>
                  <a:lnTo>
                    <a:pt x="1436" y="7430"/>
                  </a:lnTo>
                  <a:lnTo>
                    <a:pt x="1309" y="7135"/>
                  </a:lnTo>
                  <a:lnTo>
                    <a:pt x="1309" y="7135"/>
                  </a:lnTo>
                  <a:lnTo>
                    <a:pt x="1056" y="6501"/>
                  </a:lnTo>
                  <a:lnTo>
                    <a:pt x="845" y="5784"/>
                  </a:lnTo>
                  <a:lnTo>
                    <a:pt x="676" y="4939"/>
                  </a:lnTo>
                  <a:lnTo>
                    <a:pt x="550" y="4053"/>
                  </a:lnTo>
                  <a:lnTo>
                    <a:pt x="423" y="3082"/>
                  </a:lnTo>
                  <a:lnTo>
                    <a:pt x="381" y="2069"/>
                  </a:lnTo>
                  <a:lnTo>
                    <a:pt x="381" y="1056"/>
                  </a:lnTo>
                  <a:lnTo>
                    <a:pt x="4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4317100" y="3134000"/>
              <a:ext cx="199475" cy="85500"/>
            </a:xfrm>
            <a:custGeom>
              <a:avLst/>
              <a:gdLst/>
              <a:ahLst/>
              <a:cxnLst/>
              <a:rect l="l" t="t" r="r" b="b"/>
              <a:pathLst>
                <a:path w="7979" h="3420" extrusionOk="0">
                  <a:moveTo>
                    <a:pt x="4939" y="0"/>
                  </a:moveTo>
                  <a:lnTo>
                    <a:pt x="4348" y="85"/>
                  </a:lnTo>
                  <a:lnTo>
                    <a:pt x="4095" y="169"/>
                  </a:lnTo>
                  <a:lnTo>
                    <a:pt x="3842" y="211"/>
                  </a:lnTo>
                  <a:lnTo>
                    <a:pt x="3631" y="338"/>
                  </a:lnTo>
                  <a:lnTo>
                    <a:pt x="3504" y="465"/>
                  </a:lnTo>
                  <a:lnTo>
                    <a:pt x="3166" y="760"/>
                  </a:lnTo>
                  <a:lnTo>
                    <a:pt x="2828" y="1013"/>
                  </a:lnTo>
                  <a:lnTo>
                    <a:pt x="2449" y="1224"/>
                  </a:lnTo>
                  <a:lnTo>
                    <a:pt x="2069" y="1351"/>
                  </a:lnTo>
                  <a:lnTo>
                    <a:pt x="338" y="971"/>
                  </a:lnTo>
                  <a:lnTo>
                    <a:pt x="0" y="2660"/>
                  </a:lnTo>
                  <a:lnTo>
                    <a:pt x="2533" y="2997"/>
                  </a:lnTo>
                  <a:lnTo>
                    <a:pt x="2744" y="3124"/>
                  </a:lnTo>
                  <a:lnTo>
                    <a:pt x="2997" y="3208"/>
                  </a:lnTo>
                  <a:lnTo>
                    <a:pt x="3251" y="3293"/>
                  </a:lnTo>
                  <a:lnTo>
                    <a:pt x="3504" y="3377"/>
                  </a:lnTo>
                  <a:lnTo>
                    <a:pt x="4306" y="3377"/>
                  </a:lnTo>
                  <a:lnTo>
                    <a:pt x="5741" y="3420"/>
                  </a:lnTo>
                  <a:lnTo>
                    <a:pt x="6501" y="3377"/>
                  </a:lnTo>
                  <a:lnTo>
                    <a:pt x="7134" y="3335"/>
                  </a:lnTo>
                  <a:lnTo>
                    <a:pt x="7641" y="3293"/>
                  </a:lnTo>
                  <a:lnTo>
                    <a:pt x="7810" y="3208"/>
                  </a:lnTo>
                  <a:lnTo>
                    <a:pt x="7894" y="3166"/>
                  </a:lnTo>
                  <a:lnTo>
                    <a:pt x="7936" y="3082"/>
                  </a:lnTo>
                  <a:lnTo>
                    <a:pt x="7979" y="2913"/>
                  </a:lnTo>
                  <a:lnTo>
                    <a:pt x="7936" y="2533"/>
                  </a:lnTo>
                  <a:lnTo>
                    <a:pt x="7810" y="2026"/>
                  </a:lnTo>
                  <a:lnTo>
                    <a:pt x="7641" y="1520"/>
                  </a:lnTo>
                  <a:lnTo>
                    <a:pt x="7303" y="549"/>
                  </a:lnTo>
                  <a:lnTo>
                    <a:pt x="7134" y="127"/>
                  </a:lnTo>
                  <a:lnTo>
                    <a:pt x="6670" y="42"/>
                  </a:lnTo>
                  <a:lnTo>
                    <a:pt x="6163" y="42"/>
                  </a:lnTo>
                  <a:lnTo>
                    <a:pt x="5572"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0"/>
            <p:cNvSpPr/>
            <p:nvPr/>
          </p:nvSpPr>
          <p:spPr>
            <a:xfrm>
              <a:off x="4317100" y="3134000"/>
              <a:ext cx="199475" cy="85500"/>
            </a:xfrm>
            <a:custGeom>
              <a:avLst/>
              <a:gdLst/>
              <a:ahLst/>
              <a:cxnLst/>
              <a:rect l="l" t="t" r="r" b="b"/>
              <a:pathLst>
                <a:path w="7979" h="3420" fill="none" extrusionOk="0">
                  <a:moveTo>
                    <a:pt x="338" y="971"/>
                  </a:moveTo>
                  <a:lnTo>
                    <a:pt x="2069" y="1351"/>
                  </a:lnTo>
                  <a:lnTo>
                    <a:pt x="2069" y="1351"/>
                  </a:lnTo>
                  <a:lnTo>
                    <a:pt x="2449" y="1224"/>
                  </a:lnTo>
                  <a:lnTo>
                    <a:pt x="2828" y="1013"/>
                  </a:lnTo>
                  <a:lnTo>
                    <a:pt x="3166" y="760"/>
                  </a:lnTo>
                  <a:lnTo>
                    <a:pt x="3504" y="465"/>
                  </a:lnTo>
                  <a:lnTo>
                    <a:pt x="3504" y="465"/>
                  </a:lnTo>
                  <a:lnTo>
                    <a:pt x="3631" y="338"/>
                  </a:lnTo>
                  <a:lnTo>
                    <a:pt x="3842" y="211"/>
                  </a:lnTo>
                  <a:lnTo>
                    <a:pt x="4095" y="169"/>
                  </a:lnTo>
                  <a:lnTo>
                    <a:pt x="4348" y="85"/>
                  </a:lnTo>
                  <a:lnTo>
                    <a:pt x="4939" y="0"/>
                  </a:lnTo>
                  <a:lnTo>
                    <a:pt x="5572" y="0"/>
                  </a:lnTo>
                  <a:lnTo>
                    <a:pt x="6163" y="42"/>
                  </a:lnTo>
                  <a:lnTo>
                    <a:pt x="6670" y="42"/>
                  </a:lnTo>
                  <a:lnTo>
                    <a:pt x="7134" y="127"/>
                  </a:lnTo>
                  <a:lnTo>
                    <a:pt x="7134" y="127"/>
                  </a:lnTo>
                  <a:lnTo>
                    <a:pt x="7303" y="549"/>
                  </a:lnTo>
                  <a:lnTo>
                    <a:pt x="7641" y="1520"/>
                  </a:lnTo>
                  <a:lnTo>
                    <a:pt x="7810" y="2026"/>
                  </a:lnTo>
                  <a:lnTo>
                    <a:pt x="7936" y="2533"/>
                  </a:lnTo>
                  <a:lnTo>
                    <a:pt x="7979" y="2913"/>
                  </a:lnTo>
                  <a:lnTo>
                    <a:pt x="7936" y="3082"/>
                  </a:lnTo>
                  <a:lnTo>
                    <a:pt x="7894" y="3166"/>
                  </a:lnTo>
                  <a:lnTo>
                    <a:pt x="7894" y="3166"/>
                  </a:lnTo>
                  <a:lnTo>
                    <a:pt x="7810" y="3208"/>
                  </a:lnTo>
                  <a:lnTo>
                    <a:pt x="7641" y="3293"/>
                  </a:lnTo>
                  <a:lnTo>
                    <a:pt x="7134" y="3335"/>
                  </a:lnTo>
                  <a:lnTo>
                    <a:pt x="6501" y="3377"/>
                  </a:lnTo>
                  <a:lnTo>
                    <a:pt x="5741" y="3420"/>
                  </a:lnTo>
                  <a:lnTo>
                    <a:pt x="4306" y="3377"/>
                  </a:lnTo>
                  <a:lnTo>
                    <a:pt x="3504" y="3377"/>
                  </a:lnTo>
                  <a:lnTo>
                    <a:pt x="3504" y="3377"/>
                  </a:lnTo>
                  <a:lnTo>
                    <a:pt x="3251" y="3293"/>
                  </a:lnTo>
                  <a:lnTo>
                    <a:pt x="2997" y="3208"/>
                  </a:lnTo>
                  <a:lnTo>
                    <a:pt x="2744" y="3124"/>
                  </a:lnTo>
                  <a:lnTo>
                    <a:pt x="2533" y="2997"/>
                  </a:lnTo>
                  <a:lnTo>
                    <a:pt x="0" y="2660"/>
                  </a:lnTo>
                  <a:lnTo>
                    <a:pt x="338" y="9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0"/>
            <p:cNvSpPr/>
            <p:nvPr/>
          </p:nvSpPr>
          <p:spPr>
            <a:xfrm>
              <a:off x="4059575" y="2797325"/>
              <a:ext cx="287100" cy="420075"/>
            </a:xfrm>
            <a:custGeom>
              <a:avLst/>
              <a:gdLst/>
              <a:ahLst/>
              <a:cxnLst/>
              <a:rect l="l" t="t" r="r" b="b"/>
              <a:pathLst>
                <a:path w="11484" h="16803" extrusionOk="0">
                  <a:moveTo>
                    <a:pt x="3336" y="1"/>
                  </a:moveTo>
                  <a:lnTo>
                    <a:pt x="2956" y="212"/>
                  </a:lnTo>
                  <a:lnTo>
                    <a:pt x="2618" y="423"/>
                  </a:lnTo>
                  <a:lnTo>
                    <a:pt x="2280" y="676"/>
                  </a:lnTo>
                  <a:lnTo>
                    <a:pt x="1985" y="972"/>
                  </a:lnTo>
                  <a:lnTo>
                    <a:pt x="1732" y="1309"/>
                  </a:lnTo>
                  <a:lnTo>
                    <a:pt x="1478" y="1647"/>
                  </a:lnTo>
                  <a:lnTo>
                    <a:pt x="1225" y="2027"/>
                  </a:lnTo>
                  <a:lnTo>
                    <a:pt x="1014" y="2449"/>
                  </a:lnTo>
                  <a:lnTo>
                    <a:pt x="845" y="2871"/>
                  </a:lnTo>
                  <a:lnTo>
                    <a:pt x="676" y="3336"/>
                  </a:lnTo>
                  <a:lnTo>
                    <a:pt x="423" y="4264"/>
                  </a:lnTo>
                  <a:lnTo>
                    <a:pt x="212" y="5278"/>
                  </a:lnTo>
                  <a:lnTo>
                    <a:pt x="85" y="6291"/>
                  </a:lnTo>
                  <a:lnTo>
                    <a:pt x="1" y="7346"/>
                  </a:lnTo>
                  <a:lnTo>
                    <a:pt x="1" y="8401"/>
                  </a:lnTo>
                  <a:lnTo>
                    <a:pt x="43" y="9415"/>
                  </a:lnTo>
                  <a:lnTo>
                    <a:pt x="170" y="10386"/>
                  </a:lnTo>
                  <a:lnTo>
                    <a:pt x="296" y="11314"/>
                  </a:lnTo>
                  <a:lnTo>
                    <a:pt x="465" y="12159"/>
                  </a:lnTo>
                  <a:lnTo>
                    <a:pt x="676" y="12918"/>
                  </a:lnTo>
                  <a:lnTo>
                    <a:pt x="929" y="13552"/>
                  </a:lnTo>
                  <a:lnTo>
                    <a:pt x="1056" y="13847"/>
                  </a:lnTo>
                  <a:lnTo>
                    <a:pt x="1225" y="14100"/>
                  </a:lnTo>
                  <a:lnTo>
                    <a:pt x="1478" y="14354"/>
                  </a:lnTo>
                  <a:lnTo>
                    <a:pt x="1732" y="14565"/>
                  </a:lnTo>
                  <a:lnTo>
                    <a:pt x="2027" y="14776"/>
                  </a:lnTo>
                  <a:lnTo>
                    <a:pt x="2323" y="14987"/>
                  </a:lnTo>
                  <a:lnTo>
                    <a:pt x="3040" y="15367"/>
                  </a:lnTo>
                  <a:lnTo>
                    <a:pt x="3800" y="15662"/>
                  </a:lnTo>
                  <a:lnTo>
                    <a:pt x="4644" y="15916"/>
                  </a:lnTo>
                  <a:lnTo>
                    <a:pt x="5531" y="16127"/>
                  </a:lnTo>
                  <a:lnTo>
                    <a:pt x="6375" y="16338"/>
                  </a:lnTo>
                  <a:lnTo>
                    <a:pt x="7262" y="16464"/>
                  </a:lnTo>
                  <a:lnTo>
                    <a:pt x="8064" y="16591"/>
                  </a:lnTo>
                  <a:lnTo>
                    <a:pt x="9499" y="16718"/>
                  </a:lnTo>
                  <a:lnTo>
                    <a:pt x="10512" y="16802"/>
                  </a:lnTo>
                  <a:lnTo>
                    <a:pt x="10892" y="16802"/>
                  </a:lnTo>
                  <a:lnTo>
                    <a:pt x="11483" y="14227"/>
                  </a:lnTo>
                  <a:lnTo>
                    <a:pt x="10597" y="14016"/>
                  </a:lnTo>
                  <a:lnTo>
                    <a:pt x="9710" y="13763"/>
                  </a:lnTo>
                  <a:lnTo>
                    <a:pt x="8697" y="13425"/>
                  </a:lnTo>
                  <a:lnTo>
                    <a:pt x="7599" y="13045"/>
                  </a:lnTo>
                  <a:lnTo>
                    <a:pt x="6586" y="12623"/>
                  </a:lnTo>
                  <a:lnTo>
                    <a:pt x="6164" y="12370"/>
                  </a:lnTo>
                  <a:lnTo>
                    <a:pt x="5784" y="12159"/>
                  </a:lnTo>
                  <a:lnTo>
                    <a:pt x="5489" y="11947"/>
                  </a:lnTo>
                  <a:lnTo>
                    <a:pt x="5320" y="11736"/>
                  </a:lnTo>
                  <a:lnTo>
                    <a:pt x="5151" y="11483"/>
                  </a:lnTo>
                  <a:lnTo>
                    <a:pt x="5066" y="11188"/>
                  </a:lnTo>
                  <a:lnTo>
                    <a:pt x="4982" y="10892"/>
                  </a:lnTo>
                  <a:lnTo>
                    <a:pt x="4898" y="10554"/>
                  </a:lnTo>
                  <a:lnTo>
                    <a:pt x="4813" y="9795"/>
                  </a:lnTo>
                  <a:lnTo>
                    <a:pt x="4771" y="8950"/>
                  </a:lnTo>
                  <a:lnTo>
                    <a:pt x="4771" y="8106"/>
                  </a:lnTo>
                  <a:lnTo>
                    <a:pt x="4813" y="7219"/>
                  </a:lnTo>
                  <a:lnTo>
                    <a:pt x="4940" y="5615"/>
                  </a:lnTo>
                  <a:lnTo>
                    <a:pt x="4982" y="4855"/>
                  </a:lnTo>
                  <a:lnTo>
                    <a:pt x="4982" y="4138"/>
                  </a:lnTo>
                  <a:lnTo>
                    <a:pt x="4898" y="3378"/>
                  </a:lnTo>
                  <a:lnTo>
                    <a:pt x="4729" y="2660"/>
                  </a:lnTo>
                  <a:lnTo>
                    <a:pt x="4475" y="1943"/>
                  </a:lnTo>
                  <a:lnTo>
                    <a:pt x="4180" y="1267"/>
                  </a:lnTo>
                  <a:lnTo>
                    <a:pt x="3800" y="634"/>
                  </a:lnTo>
                  <a:lnTo>
                    <a:pt x="333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a:off x="4059575" y="2797325"/>
              <a:ext cx="287100" cy="420075"/>
            </a:xfrm>
            <a:custGeom>
              <a:avLst/>
              <a:gdLst/>
              <a:ahLst/>
              <a:cxnLst/>
              <a:rect l="l" t="t" r="r" b="b"/>
              <a:pathLst>
                <a:path w="11484" h="16803" fill="none" extrusionOk="0">
                  <a:moveTo>
                    <a:pt x="3336" y="1"/>
                  </a:moveTo>
                  <a:lnTo>
                    <a:pt x="3336" y="1"/>
                  </a:lnTo>
                  <a:lnTo>
                    <a:pt x="2956" y="212"/>
                  </a:lnTo>
                  <a:lnTo>
                    <a:pt x="2618" y="423"/>
                  </a:lnTo>
                  <a:lnTo>
                    <a:pt x="2280" y="676"/>
                  </a:lnTo>
                  <a:lnTo>
                    <a:pt x="1985" y="972"/>
                  </a:lnTo>
                  <a:lnTo>
                    <a:pt x="1732" y="1309"/>
                  </a:lnTo>
                  <a:lnTo>
                    <a:pt x="1478" y="1647"/>
                  </a:lnTo>
                  <a:lnTo>
                    <a:pt x="1225" y="2027"/>
                  </a:lnTo>
                  <a:lnTo>
                    <a:pt x="1014" y="2449"/>
                  </a:lnTo>
                  <a:lnTo>
                    <a:pt x="845" y="2871"/>
                  </a:lnTo>
                  <a:lnTo>
                    <a:pt x="676" y="3336"/>
                  </a:lnTo>
                  <a:lnTo>
                    <a:pt x="423" y="4264"/>
                  </a:lnTo>
                  <a:lnTo>
                    <a:pt x="212" y="5278"/>
                  </a:lnTo>
                  <a:lnTo>
                    <a:pt x="85" y="6291"/>
                  </a:lnTo>
                  <a:lnTo>
                    <a:pt x="1" y="7346"/>
                  </a:lnTo>
                  <a:lnTo>
                    <a:pt x="1" y="8401"/>
                  </a:lnTo>
                  <a:lnTo>
                    <a:pt x="43" y="9415"/>
                  </a:lnTo>
                  <a:lnTo>
                    <a:pt x="170" y="10386"/>
                  </a:lnTo>
                  <a:lnTo>
                    <a:pt x="296" y="11314"/>
                  </a:lnTo>
                  <a:lnTo>
                    <a:pt x="465" y="12159"/>
                  </a:lnTo>
                  <a:lnTo>
                    <a:pt x="676" y="12918"/>
                  </a:lnTo>
                  <a:lnTo>
                    <a:pt x="929" y="13552"/>
                  </a:lnTo>
                  <a:lnTo>
                    <a:pt x="929" y="13552"/>
                  </a:lnTo>
                  <a:lnTo>
                    <a:pt x="1056" y="13847"/>
                  </a:lnTo>
                  <a:lnTo>
                    <a:pt x="1225" y="14100"/>
                  </a:lnTo>
                  <a:lnTo>
                    <a:pt x="1478" y="14354"/>
                  </a:lnTo>
                  <a:lnTo>
                    <a:pt x="1732" y="14565"/>
                  </a:lnTo>
                  <a:lnTo>
                    <a:pt x="2027" y="14776"/>
                  </a:lnTo>
                  <a:lnTo>
                    <a:pt x="2323" y="14987"/>
                  </a:lnTo>
                  <a:lnTo>
                    <a:pt x="3040" y="15367"/>
                  </a:lnTo>
                  <a:lnTo>
                    <a:pt x="3800" y="15662"/>
                  </a:lnTo>
                  <a:lnTo>
                    <a:pt x="4644" y="15916"/>
                  </a:lnTo>
                  <a:lnTo>
                    <a:pt x="5531" y="16127"/>
                  </a:lnTo>
                  <a:lnTo>
                    <a:pt x="6375" y="16338"/>
                  </a:lnTo>
                  <a:lnTo>
                    <a:pt x="7262" y="16464"/>
                  </a:lnTo>
                  <a:lnTo>
                    <a:pt x="8064" y="16591"/>
                  </a:lnTo>
                  <a:lnTo>
                    <a:pt x="9499" y="16718"/>
                  </a:lnTo>
                  <a:lnTo>
                    <a:pt x="10512" y="16802"/>
                  </a:lnTo>
                  <a:lnTo>
                    <a:pt x="10892" y="16802"/>
                  </a:lnTo>
                  <a:lnTo>
                    <a:pt x="11483" y="14227"/>
                  </a:lnTo>
                  <a:lnTo>
                    <a:pt x="11483" y="14227"/>
                  </a:lnTo>
                  <a:lnTo>
                    <a:pt x="10597" y="14016"/>
                  </a:lnTo>
                  <a:lnTo>
                    <a:pt x="9710" y="13763"/>
                  </a:lnTo>
                  <a:lnTo>
                    <a:pt x="8697" y="13425"/>
                  </a:lnTo>
                  <a:lnTo>
                    <a:pt x="7599" y="13045"/>
                  </a:lnTo>
                  <a:lnTo>
                    <a:pt x="6586" y="12623"/>
                  </a:lnTo>
                  <a:lnTo>
                    <a:pt x="6164" y="12370"/>
                  </a:lnTo>
                  <a:lnTo>
                    <a:pt x="5784" y="12159"/>
                  </a:lnTo>
                  <a:lnTo>
                    <a:pt x="5489" y="11947"/>
                  </a:lnTo>
                  <a:lnTo>
                    <a:pt x="5320" y="11736"/>
                  </a:lnTo>
                  <a:lnTo>
                    <a:pt x="5320" y="11736"/>
                  </a:lnTo>
                  <a:lnTo>
                    <a:pt x="5151" y="11483"/>
                  </a:lnTo>
                  <a:lnTo>
                    <a:pt x="5066" y="11188"/>
                  </a:lnTo>
                  <a:lnTo>
                    <a:pt x="4982" y="10892"/>
                  </a:lnTo>
                  <a:lnTo>
                    <a:pt x="4898" y="10554"/>
                  </a:lnTo>
                  <a:lnTo>
                    <a:pt x="4813" y="9795"/>
                  </a:lnTo>
                  <a:lnTo>
                    <a:pt x="4771" y="8950"/>
                  </a:lnTo>
                  <a:lnTo>
                    <a:pt x="4771" y="8106"/>
                  </a:lnTo>
                  <a:lnTo>
                    <a:pt x="4813" y="7219"/>
                  </a:lnTo>
                  <a:lnTo>
                    <a:pt x="4940" y="5615"/>
                  </a:lnTo>
                  <a:lnTo>
                    <a:pt x="4940" y="5615"/>
                  </a:lnTo>
                  <a:lnTo>
                    <a:pt x="4982" y="4855"/>
                  </a:lnTo>
                  <a:lnTo>
                    <a:pt x="4982" y="4138"/>
                  </a:lnTo>
                  <a:lnTo>
                    <a:pt x="4898" y="3378"/>
                  </a:lnTo>
                  <a:lnTo>
                    <a:pt x="4729" y="2660"/>
                  </a:lnTo>
                  <a:lnTo>
                    <a:pt x="4475" y="1943"/>
                  </a:lnTo>
                  <a:lnTo>
                    <a:pt x="4180" y="1267"/>
                  </a:lnTo>
                  <a:lnTo>
                    <a:pt x="3800" y="634"/>
                  </a:lnTo>
                  <a:lnTo>
                    <a:pt x="33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0"/>
            <p:cNvSpPr/>
            <p:nvPr/>
          </p:nvSpPr>
          <p:spPr>
            <a:xfrm>
              <a:off x="4231600" y="3186750"/>
              <a:ext cx="1977775" cy="1379375"/>
            </a:xfrm>
            <a:custGeom>
              <a:avLst/>
              <a:gdLst/>
              <a:ahLst/>
              <a:cxnLst/>
              <a:rect l="l" t="t" r="r" b="b"/>
              <a:pathLst>
                <a:path w="79111" h="55175" extrusionOk="0">
                  <a:moveTo>
                    <a:pt x="1" y="1"/>
                  </a:moveTo>
                  <a:lnTo>
                    <a:pt x="1" y="55175"/>
                  </a:lnTo>
                  <a:lnTo>
                    <a:pt x="2576" y="55175"/>
                  </a:lnTo>
                  <a:lnTo>
                    <a:pt x="2576" y="4940"/>
                  </a:lnTo>
                  <a:lnTo>
                    <a:pt x="31957" y="4940"/>
                  </a:lnTo>
                  <a:lnTo>
                    <a:pt x="31957" y="55175"/>
                  </a:lnTo>
                  <a:lnTo>
                    <a:pt x="34532" y="55175"/>
                  </a:lnTo>
                  <a:lnTo>
                    <a:pt x="34532" y="4940"/>
                  </a:lnTo>
                  <a:lnTo>
                    <a:pt x="44537" y="4940"/>
                  </a:lnTo>
                  <a:lnTo>
                    <a:pt x="44537" y="55175"/>
                  </a:lnTo>
                  <a:lnTo>
                    <a:pt x="47154" y="55175"/>
                  </a:lnTo>
                  <a:lnTo>
                    <a:pt x="47154" y="4940"/>
                  </a:lnTo>
                  <a:lnTo>
                    <a:pt x="76493" y="4940"/>
                  </a:lnTo>
                  <a:lnTo>
                    <a:pt x="76493" y="55175"/>
                  </a:lnTo>
                  <a:lnTo>
                    <a:pt x="79111" y="55175"/>
                  </a:lnTo>
                  <a:lnTo>
                    <a:pt x="7911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0"/>
            <p:cNvSpPr/>
            <p:nvPr/>
          </p:nvSpPr>
          <p:spPr>
            <a:xfrm>
              <a:off x="4231600" y="3186750"/>
              <a:ext cx="1977775" cy="1379375"/>
            </a:xfrm>
            <a:custGeom>
              <a:avLst/>
              <a:gdLst/>
              <a:ahLst/>
              <a:cxnLst/>
              <a:rect l="l" t="t" r="r" b="b"/>
              <a:pathLst>
                <a:path w="79111" h="55175" fill="none" extrusionOk="0">
                  <a:moveTo>
                    <a:pt x="79111" y="1"/>
                  </a:moveTo>
                  <a:lnTo>
                    <a:pt x="79111" y="55175"/>
                  </a:lnTo>
                  <a:lnTo>
                    <a:pt x="76493" y="55175"/>
                  </a:lnTo>
                  <a:lnTo>
                    <a:pt x="76493" y="4940"/>
                  </a:lnTo>
                  <a:lnTo>
                    <a:pt x="47154" y="4940"/>
                  </a:lnTo>
                  <a:lnTo>
                    <a:pt x="47154" y="55175"/>
                  </a:lnTo>
                  <a:lnTo>
                    <a:pt x="44537" y="55175"/>
                  </a:lnTo>
                  <a:lnTo>
                    <a:pt x="44537" y="4940"/>
                  </a:lnTo>
                  <a:lnTo>
                    <a:pt x="34532" y="4940"/>
                  </a:lnTo>
                  <a:lnTo>
                    <a:pt x="34532" y="55175"/>
                  </a:lnTo>
                  <a:lnTo>
                    <a:pt x="31957" y="55175"/>
                  </a:lnTo>
                  <a:lnTo>
                    <a:pt x="31957" y="4940"/>
                  </a:lnTo>
                  <a:lnTo>
                    <a:pt x="2576" y="4940"/>
                  </a:lnTo>
                  <a:lnTo>
                    <a:pt x="2576" y="55175"/>
                  </a:lnTo>
                  <a:lnTo>
                    <a:pt x="1" y="55175"/>
                  </a:lnTo>
                  <a:lnTo>
                    <a:pt x="1" y="1"/>
                  </a:lnTo>
                  <a:lnTo>
                    <a:pt x="791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0"/>
            <p:cNvSpPr/>
            <p:nvPr/>
          </p:nvSpPr>
          <p:spPr>
            <a:xfrm>
              <a:off x="5030525" y="3186750"/>
              <a:ext cx="995225" cy="1379375"/>
            </a:xfrm>
            <a:custGeom>
              <a:avLst/>
              <a:gdLst/>
              <a:ahLst/>
              <a:cxnLst/>
              <a:rect l="l" t="t" r="r" b="b"/>
              <a:pathLst>
                <a:path w="39809" h="55175" extrusionOk="0">
                  <a:moveTo>
                    <a:pt x="0" y="4940"/>
                  </a:moveTo>
                  <a:lnTo>
                    <a:pt x="0" y="55175"/>
                  </a:lnTo>
                  <a:lnTo>
                    <a:pt x="2575" y="55175"/>
                  </a:lnTo>
                  <a:lnTo>
                    <a:pt x="2575" y="49349"/>
                  </a:lnTo>
                  <a:lnTo>
                    <a:pt x="2575" y="4940"/>
                  </a:lnTo>
                  <a:close/>
                  <a:moveTo>
                    <a:pt x="12580" y="1"/>
                  </a:moveTo>
                  <a:lnTo>
                    <a:pt x="12580" y="4940"/>
                  </a:lnTo>
                  <a:lnTo>
                    <a:pt x="12580" y="55175"/>
                  </a:lnTo>
                  <a:lnTo>
                    <a:pt x="15197" y="55175"/>
                  </a:lnTo>
                  <a:lnTo>
                    <a:pt x="15197" y="4940"/>
                  </a:lnTo>
                  <a:lnTo>
                    <a:pt x="39808" y="4940"/>
                  </a:lnTo>
                  <a:lnTo>
                    <a:pt x="39808" y="1436"/>
                  </a:lnTo>
                  <a:lnTo>
                    <a:pt x="39724" y="1"/>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0"/>
            <p:cNvSpPr/>
            <p:nvPr/>
          </p:nvSpPr>
          <p:spPr>
            <a:xfrm>
              <a:off x="4295975" y="3186750"/>
              <a:ext cx="1729775" cy="1379375"/>
            </a:xfrm>
            <a:custGeom>
              <a:avLst/>
              <a:gdLst/>
              <a:ahLst/>
              <a:cxnLst/>
              <a:rect l="l" t="t" r="r" b="b"/>
              <a:pathLst>
                <a:path w="69191" h="55175" fill="none" extrusionOk="0">
                  <a:moveTo>
                    <a:pt x="69106" y="1"/>
                  </a:moveTo>
                  <a:lnTo>
                    <a:pt x="41962" y="1"/>
                  </a:lnTo>
                  <a:lnTo>
                    <a:pt x="41962" y="4940"/>
                  </a:lnTo>
                  <a:lnTo>
                    <a:pt x="31957" y="4940"/>
                  </a:lnTo>
                  <a:lnTo>
                    <a:pt x="29382" y="4940"/>
                  </a:lnTo>
                  <a:lnTo>
                    <a:pt x="1" y="4940"/>
                  </a:lnTo>
                  <a:lnTo>
                    <a:pt x="29382" y="4940"/>
                  </a:lnTo>
                  <a:lnTo>
                    <a:pt x="29382" y="55175"/>
                  </a:lnTo>
                  <a:lnTo>
                    <a:pt x="31957" y="55175"/>
                  </a:lnTo>
                  <a:lnTo>
                    <a:pt x="31957" y="49349"/>
                  </a:lnTo>
                  <a:lnTo>
                    <a:pt x="31957" y="4940"/>
                  </a:lnTo>
                  <a:lnTo>
                    <a:pt x="41962" y="4940"/>
                  </a:lnTo>
                  <a:lnTo>
                    <a:pt x="41962" y="55175"/>
                  </a:lnTo>
                  <a:lnTo>
                    <a:pt x="44579" y="55175"/>
                  </a:lnTo>
                  <a:lnTo>
                    <a:pt x="44579" y="4940"/>
                  </a:lnTo>
                  <a:lnTo>
                    <a:pt x="69190" y="4940"/>
                  </a:lnTo>
                  <a:lnTo>
                    <a:pt x="69190" y="1436"/>
                  </a:lnTo>
                  <a:lnTo>
                    <a:pt x="69190" y="1436"/>
                  </a:lnTo>
                  <a:lnTo>
                    <a:pt x="6910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0"/>
            <p:cNvSpPr/>
            <p:nvPr/>
          </p:nvSpPr>
          <p:spPr>
            <a:xfrm>
              <a:off x="4231600" y="3186750"/>
              <a:ext cx="1113425" cy="1379375"/>
            </a:xfrm>
            <a:custGeom>
              <a:avLst/>
              <a:gdLst/>
              <a:ahLst/>
              <a:cxnLst/>
              <a:rect l="l" t="t" r="r" b="b"/>
              <a:pathLst>
                <a:path w="44537" h="55175" extrusionOk="0">
                  <a:moveTo>
                    <a:pt x="1" y="1"/>
                  </a:moveTo>
                  <a:lnTo>
                    <a:pt x="1" y="55175"/>
                  </a:lnTo>
                  <a:lnTo>
                    <a:pt x="2576" y="55175"/>
                  </a:lnTo>
                  <a:lnTo>
                    <a:pt x="2576" y="50025"/>
                  </a:lnTo>
                  <a:lnTo>
                    <a:pt x="2576" y="24570"/>
                  </a:lnTo>
                  <a:lnTo>
                    <a:pt x="2576" y="21910"/>
                  </a:lnTo>
                  <a:lnTo>
                    <a:pt x="2576" y="12116"/>
                  </a:lnTo>
                  <a:lnTo>
                    <a:pt x="2576" y="8824"/>
                  </a:lnTo>
                  <a:lnTo>
                    <a:pt x="2576" y="4940"/>
                  </a:lnTo>
                  <a:lnTo>
                    <a:pt x="44537" y="4940"/>
                  </a:lnTo>
                  <a:lnTo>
                    <a:pt x="44537" y="1"/>
                  </a:lnTo>
                  <a:close/>
                </a:path>
              </a:pathLst>
            </a:custGeom>
            <a:solidFill>
              <a:srgbClr val="D1E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0"/>
            <p:cNvSpPr/>
            <p:nvPr/>
          </p:nvSpPr>
          <p:spPr>
            <a:xfrm>
              <a:off x="4231600" y="3186750"/>
              <a:ext cx="1113425" cy="1379375"/>
            </a:xfrm>
            <a:custGeom>
              <a:avLst/>
              <a:gdLst/>
              <a:ahLst/>
              <a:cxnLst/>
              <a:rect l="l" t="t" r="r" b="b"/>
              <a:pathLst>
                <a:path w="44537" h="55175" fill="none" extrusionOk="0">
                  <a:moveTo>
                    <a:pt x="44537" y="1"/>
                  </a:moveTo>
                  <a:lnTo>
                    <a:pt x="13172" y="1"/>
                  </a:lnTo>
                  <a:lnTo>
                    <a:pt x="11905" y="1"/>
                  </a:lnTo>
                  <a:lnTo>
                    <a:pt x="4264" y="1"/>
                  </a:lnTo>
                  <a:lnTo>
                    <a:pt x="1" y="1"/>
                  </a:lnTo>
                  <a:lnTo>
                    <a:pt x="1" y="55175"/>
                  </a:lnTo>
                  <a:lnTo>
                    <a:pt x="2576" y="55175"/>
                  </a:lnTo>
                  <a:lnTo>
                    <a:pt x="2576" y="50025"/>
                  </a:lnTo>
                  <a:lnTo>
                    <a:pt x="2576" y="24570"/>
                  </a:lnTo>
                  <a:lnTo>
                    <a:pt x="2576" y="21910"/>
                  </a:lnTo>
                  <a:lnTo>
                    <a:pt x="2576" y="12116"/>
                  </a:lnTo>
                  <a:lnTo>
                    <a:pt x="2576" y="8824"/>
                  </a:lnTo>
                  <a:lnTo>
                    <a:pt x="2576" y="4940"/>
                  </a:lnTo>
                  <a:lnTo>
                    <a:pt x="31957" y="4940"/>
                  </a:lnTo>
                  <a:lnTo>
                    <a:pt x="34532" y="4940"/>
                  </a:lnTo>
                  <a:lnTo>
                    <a:pt x="44537" y="4940"/>
                  </a:lnTo>
                  <a:lnTo>
                    <a:pt x="44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0"/>
            <p:cNvSpPr/>
            <p:nvPr/>
          </p:nvSpPr>
          <p:spPr>
            <a:xfrm>
              <a:off x="4915475" y="3045350"/>
              <a:ext cx="140400" cy="84450"/>
            </a:xfrm>
            <a:custGeom>
              <a:avLst/>
              <a:gdLst/>
              <a:ahLst/>
              <a:cxnLst/>
              <a:rect l="l" t="t" r="r" b="b"/>
              <a:pathLst>
                <a:path w="5616" h="3378" extrusionOk="0">
                  <a:moveTo>
                    <a:pt x="1" y="0"/>
                  </a:moveTo>
                  <a:lnTo>
                    <a:pt x="1" y="3377"/>
                  </a:lnTo>
                  <a:lnTo>
                    <a:pt x="5615" y="3377"/>
                  </a:lnTo>
                  <a:lnTo>
                    <a:pt x="56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0"/>
            <p:cNvSpPr/>
            <p:nvPr/>
          </p:nvSpPr>
          <p:spPr>
            <a:xfrm>
              <a:off x="4915475" y="3045350"/>
              <a:ext cx="140400" cy="84450"/>
            </a:xfrm>
            <a:custGeom>
              <a:avLst/>
              <a:gdLst/>
              <a:ahLst/>
              <a:cxnLst/>
              <a:rect l="l" t="t" r="r" b="b"/>
              <a:pathLst>
                <a:path w="5616" h="3378" fill="none" extrusionOk="0">
                  <a:moveTo>
                    <a:pt x="1" y="0"/>
                  </a:moveTo>
                  <a:lnTo>
                    <a:pt x="5615" y="0"/>
                  </a:lnTo>
                  <a:lnTo>
                    <a:pt x="5615" y="3377"/>
                  </a:lnTo>
                  <a:lnTo>
                    <a:pt x="1" y="3377"/>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0"/>
            <p:cNvSpPr/>
            <p:nvPr/>
          </p:nvSpPr>
          <p:spPr>
            <a:xfrm>
              <a:off x="4942925" y="2922925"/>
              <a:ext cx="145650" cy="229025"/>
            </a:xfrm>
            <a:custGeom>
              <a:avLst/>
              <a:gdLst/>
              <a:ahLst/>
              <a:cxnLst/>
              <a:rect l="l" t="t" r="r" b="b"/>
              <a:pathLst>
                <a:path w="5826" h="9161" extrusionOk="0">
                  <a:moveTo>
                    <a:pt x="1267" y="0"/>
                  </a:moveTo>
                  <a:lnTo>
                    <a:pt x="0" y="9161"/>
                  </a:lnTo>
                  <a:lnTo>
                    <a:pt x="4517" y="9161"/>
                  </a:lnTo>
                  <a:lnTo>
                    <a:pt x="582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0"/>
            <p:cNvSpPr/>
            <p:nvPr/>
          </p:nvSpPr>
          <p:spPr>
            <a:xfrm>
              <a:off x="4942925" y="2922925"/>
              <a:ext cx="145650" cy="229025"/>
            </a:xfrm>
            <a:custGeom>
              <a:avLst/>
              <a:gdLst/>
              <a:ahLst/>
              <a:cxnLst/>
              <a:rect l="l" t="t" r="r" b="b"/>
              <a:pathLst>
                <a:path w="5826" h="9161" fill="none" extrusionOk="0">
                  <a:moveTo>
                    <a:pt x="4517" y="9161"/>
                  </a:moveTo>
                  <a:lnTo>
                    <a:pt x="0" y="9161"/>
                  </a:lnTo>
                  <a:lnTo>
                    <a:pt x="1267" y="0"/>
                  </a:lnTo>
                  <a:lnTo>
                    <a:pt x="5826" y="0"/>
                  </a:lnTo>
                  <a:lnTo>
                    <a:pt x="4517" y="91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0"/>
            <p:cNvSpPr/>
            <p:nvPr/>
          </p:nvSpPr>
          <p:spPr>
            <a:xfrm>
              <a:off x="4972475" y="2922925"/>
              <a:ext cx="116100" cy="123500"/>
            </a:xfrm>
            <a:custGeom>
              <a:avLst/>
              <a:gdLst/>
              <a:ahLst/>
              <a:cxnLst/>
              <a:rect l="l" t="t" r="r" b="b"/>
              <a:pathLst>
                <a:path w="4644" h="4940" extrusionOk="0">
                  <a:moveTo>
                    <a:pt x="85" y="0"/>
                  </a:moveTo>
                  <a:lnTo>
                    <a:pt x="0" y="634"/>
                  </a:lnTo>
                  <a:lnTo>
                    <a:pt x="3546" y="634"/>
                  </a:lnTo>
                  <a:lnTo>
                    <a:pt x="2961" y="4897"/>
                  </a:lnTo>
                  <a:lnTo>
                    <a:pt x="3968" y="4897"/>
                  </a:lnTo>
                  <a:lnTo>
                    <a:pt x="4644" y="0"/>
                  </a:lnTo>
                  <a:close/>
                  <a:moveTo>
                    <a:pt x="2955" y="4897"/>
                  </a:moveTo>
                  <a:lnTo>
                    <a:pt x="2955" y="4939"/>
                  </a:lnTo>
                  <a:lnTo>
                    <a:pt x="2961" y="4897"/>
                  </a:lnTo>
                  <a:close/>
                </a:path>
              </a:pathLst>
            </a:custGeom>
            <a:solidFill>
              <a:srgbClr val="B2C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0"/>
            <p:cNvSpPr/>
            <p:nvPr/>
          </p:nvSpPr>
          <p:spPr>
            <a:xfrm>
              <a:off x="4972475" y="2922925"/>
              <a:ext cx="116100" cy="123500"/>
            </a:xfrm>
            <a:custGeom>
              <a:avLst/>
              <a:gdLst/>
              <a:ahLst/>
              <a:cxnLst/>
              <a:rect l="l" t="t" r="r" b="b"/>
              <a:pathLst>
                <a:path w="4644" h="4940" fill="none" extrusionOk="0">
                  <a:moveTo>
                    <a:pt x="4644" y="0"/>
                  </a:moveTo>
                  <a:lnTo>
                    <a:pt x="85" y="0"/>
                  </a:lnTo>
                  <a:lnTo>
                    <a:pt x="0" y="634"/>
                  </a:lnTo>
                  <a:lnTo>
                    <a:pt x="3546" y="634"/>
                  </a:lnTo>
                  <a:lnTo>
                    <a:pt x="2955" y="4939"/>
                  </a:lnTo>
                  <a:lnTo>
                    <a:pt x="2955" y="4897"/>
                  </a:lnTo>
                  <a:lnTo>
                    <a:pt x="3673" y="4897"/>
                  </a:lnTo>
                  <a:lnTo>
                    <a:pt x="3968" y="4897"/>
                  </a:lnTo>
                  <a:lnTo>
                    <a:pt x="46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0"/>
            <p:cNvSpPr/>
            <p:nvPr/>
          </p:nvSpPr>
          <p:spPr>
            <a:xfrm>
              <a:off x="4915475" y="2938750"/>
              <a:ext cx="145675" cy="227975"/>
            </a:xfrm>
            <a:custGeom>
              <a:avLst/>
              <a:gdLst/>
              <a:ahLst/>
              <a:cxnLst/>
              <a:rect l="l" t="t" r="r" b="b"/>
              <a:pathLst>
                <a:path w="5827" h="9119" extrusionOk="0">
                  <a:moveTo>
                    <a:pt x="1267" y="1"/>
                  </a:moveTo>
                  <a:lnTo>
                    <a:pt x="1" y="9119"/>
                  </a:lnTo>
                  <a:lnTo>
                    <a:pt x="4560" y="9119"/>
                  </a:lnTo>
                  <a:lnTo>
                    <a:pt x="582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0"/>
            <p:cNvSpPr/>
            <p:nvPr/>
          </p:nvSpPr>
          <p:spPr>
            <a:xfrm>
              <a:off x="4915475" y="2938750"/>
              <a:ext cx="145675" cy="227975"/>
            </a:xfrm>
            <a:custGeom>
              <a:avLst/>
              <a:gdLst/>
              <a:ahLst/>
              <a:cxnLst/>
              <a:rect l="l" t="t" r="r" b="b"/>
              <a:pathLst>
                <a:path w="5827" h="9119" fill="none" extrusionOk="0">
                  <a:moveTo>
                    <a:pt x="4560" y="9119"/>
                  </a:moveTo>
                  <a:lnTo>
                    <a:pt x="1" y="9119"/>
                  </a:lnTo>
                  <a:lnTo>
                    <a:pt x="1267" y="1"/>
                  </a:lnTo>
                  <a:lnTo>
                    <a:pt x="5826" y="1"/>
                  </a:lnTo>
                  <a:lnTo>
                    <a:pt x="4560" y="91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0"/>
            <p:cNvSpPr/>
            <p:nvPr/>
          </p:nvSpPr>
          <p:spPr>
            <a:xfrm>
              <a:off x="4928150" y="2938750"/>
              <a:ext cx="133000" cy="140400"/>
            </a:xfrm>
            <a:custGeom>
              <a:avLst/>
              <a:gdLst/>
              <a:ahLst/>
              <a:cxnLst/>
              <a:rect l="l" t="t" r="r" b="b"/>
              <a:pathLst>
                <a:path w="5320" h="5616" extrusionOk="0">
                  <a:moveTo>
                    <a:pt x="760" y="1"/>
                  </a:moveTo>
                  <a:lnTo>
                    <a:pt x="169" y="4264"/>
                  </a:lnTo>
                  <a:lnTo>
                    <a:pt x="211" y="4264"/>
                  </a:lnTo>
                  <a:lnTo>
                    <a:pt x="169" y="4349"/>
                  </a:lnTo>
                  <a:lnTo>
                    <a:pt x="0" y="5615"/>
                  </a:lnTo>
                  <a:lnTo>
                    <a:pt x="4180" y="5615"/>
                  </a:lnTo>
                  <a:lnTo>
                    <a:pt x="4728" y="4306"/>
                  </a:lnTo>
                  <a:lnTo>
                    <a:pt x="5319"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0"/>
            <p:cNvSpPr/>
            <p:nvPr/>
          </p:nvSpPr>
          <p:spPr>
            <a:xfrm>
              <a:off x="4928150" y="2938750"/>
              <a:ext cx="133000" cy="140400"/>
            </a:xfrm>
            <a:custGeom>
              <a:avLst/>
              <a:gdLst/>
              <a:ahLst/>
              <a:cxnLst/>
              <a:rect l="l" t="t" r="r" b="b"/>
              <a:pathLst>
                <a:path w="5320" h="5616" fill="none" extrusionOk="0">
                  <a:moveTo>
                    <a:pt x="5319" y="1"/>
                  </a:moveTo>
                  <a:lnTo>
                    <a:pt x="760" y="1"/>
                  </a:lnTo>
                  <a:lnTo>
                    <a:pt x="169" y="4264"/>
                  </a:lnTo>
                  <a:lnTo>
                    <a:pt x="211" y="4264"/>
                  </a:lnTo>
                  <a:lnTo>
                    <a:pt x="169" y="4349"/>
                  </a:lnTo>
                  <a:lnTo>
                    <a:pt x="0" y="5615"/>
                  </a:lnTo>
                  <a:lnTo>
                    <a:pt x="4180" y="5615"/>
                  </a:lnTo>
                  <a:lnTo>
                    <a:pt x="4728" y="4306"/>
                  </a:lnTo>
                  <a:lnTo>
                    <a:pt x="53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0"/>
            <p:cNvSpPr/>
            <p:nvPr/>
          </p:nvSpPr>
          <p:spPr>
            <a:xfrm>
              <a:off x="4895425" y="3045350"/>
              <a:ext cx="198425" cy="141425"/>
            </a:xfrm>
            <a:custGeom>
              <a:avLst/>
              <a:gdLst/>
              <a:ahLst/>
              <a:cxnLst/>
              <a:rect l="l" t="t" r="r" b="b"/>
              <a:pathLst>
                <a:path w="7937" h="5657" extrusionOk="0">
                  <a:moveTo>
                    <a:pt x="1183" y="0"/>
                  </a:moveTo>
                  <a:lnTo>
                    <a:pt x="1" y="5657"/>
                  </a:lnTo>
                  <a:lnTo>
                    <a:pt x="7895" y="5657"/>
                  </a:lnTo>
                  <a:lnTo>
                    <a:pt x="7937" y="5404"/>
                  </a:lnTo>
                  <a:lnTo>
                    <a:pt x="7853" y="4770"/>
                  </a:lnTo>
                  <a:lnTo>
                    <a:pt x="7599" y="2829"/>
                  </a:lnTo>
                  <a:lnTo>
                    <a:pt x="7177" y="0"/>
                  </a:lnTo>
                  <a:lnTo>
                    <a:pt x="6037" y="0"/>
                  </a:lnTo>
                  <a:lnTo>
                    <a:pt x="5489" y="1351"/>
                  </a:lnTo>
                  <a:lnTo>
                    <a:pt x="929" y="1351"/>
                  </a:lnTo>
                  <a:lnTo>
                    <a:pt x="1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0"/>
            <p:cNvSpPr/>
            <p:nvPr/>
          </p:nvSpPr>
          <p:spPr>
            <a:xfrm>
              <a:off x="4895425" y="3045350"/>
              <a:ext cx="198425" cy="141425"/>
            </a:xfrm>
            <a:custGeom>
              <a:avLst/>
              <a:gdLst/>
              <a:ahLst/>
              <a:cxnLst/>
              <a:rect l="l" t="t" r="r" b="b"/>
              <a:pathLst>
                <a:path w="7937" h="5657" fill="none" extrusionOk="0">
                  <a:moveTo>
                    <a:pt x="7895" y="5657"/>
                  </a:moveTo>
                  <a:lnTo>
                    <a:pt x="1" y="5657"/>
                  </a:lnTo>
                  <a:lnTo>
                    <a:pt x="1183" y="0"/>
                  </a:lnTo>
                  <a:lnTo>
                    <a:pt x="1520" y="0"/>
                  </a:lnTo>
                  <a:lnTo>
                    <a:pt x="929" y="1351"/>
                  </a:lnTo>
                  <a:lnTo>
                    <a:pt x="5489" y="1351"/>
                  </a:lnTo>
                  <a:lnTo>
                    <a:pt x="6037" y="0"/>
                  </a:lnTo>
                  <a:lnTo>
                    <a:pt x="7177" y="0"/>
                  </a:lnTo>
                  <a:lnTo>
                    <a:pt x="7177" y="0"/>
                  </a:lnTo>
                  <a:lnTo>
                    <a:pt x="7599" y="2829"/>
                  </a:lnTo>
                  <a:lnTo>
                    <a:pt x="7853" y="4770"/>
                  </a:lnTo>
                  <a:lnTo>
                    <a:pt x="7937" y="5404"/>
                  </a:lnTo>
                  <a:lnTo>
                    <a:pt x="7895" y="56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0"/>
            <p:cNvSpPr/>
            <p:nvPr/>
          </p:nvSpPr>
          <p:spPr>
            <a:xfrm>
              <a:off x="4857425" y="3045350"/>
              <a:ext cx="206875" cy="141425"/>
            </a:xfrm>
            <a:custGeom>
              <a:avLst/>
              <a:gdLst/>
              <a:ahLst/>
              <a:cxnLst/>
              <a:rect l="l" t="t" r="r" b="b"/>
              <a:pathLst>
                <a:path w="8275" h="5657" extrusionOk="0">
                  <a:moveTo>
                    <a:pt x="2280" y="0"/>
                  </a:moveTo>
                  <a:lnTo>
                    <a:pt x="1" y="5657"/>
                  </a:lnTo>
                  <a:lnTo>
                    <a:pt x="5995" y="5657"/>
                  </a:lnTo>
                  <a:lnTo>
                    <a:pt x="8275" y="0"/>
                  </a:lnTo>
                  <a:lnTo>
                    <a:pt x="7557" y="0"/>
                  </a:lnTo>
                  <a:lnTo>
                    <a:pt x="7009" y="1351"/>
                  </a:lnTo>
                  <a:lnTo>
                    <a:pt x="2449" y="1351"/>
                  </a:lnTo>
                  <a:lnTo>
                    <a:pt x="304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0"/>
            <p:cNvSpPr/>
            <p:nvPr/>
          </p:nvSpPr>
          <p:spPr>
            <a:xfrm>
              <a:off x="4857425" y="3045350"/>
              <a:ext cx="206875" cy="141425"/>
            </a:xfrm>
            <a:custGeom>
              <a:avLst/>
              <a:gdLst/>
              <a:ahLst/>
              <a:cxnLst/>
              <a:rect l="l" t="t" r="r" b="b"/>
              <a:pathLst>
                <a:path w="8275" h="5657" fill="none" extrusionOk="0">
                  <a:moveTo>
                    <a:pt x="8275" y="0"/>
                  </a:moveTo>
                  <a:lnTo>
                    <a:pt x="5995" y="5657"/>
                  </a:lnTo>
                  <a:lnTo>
                    <a:pt x="1" y="5657"/>
                  </a:lnTo>
                  <a:lnTo>
                    <a:pt x="2280" y="0"/>
                  </a:lnTo>
                  <a:lnTo>
                    <a:pt x="3040" y="0"/>
                  </a:lnTo>
                  <a:lnTo>
                    <a:pt x="2449" y="1351"/>
                  </a:lnTo>
                  <a:lnTo>
                    <a:pt x="7009" y="1351"/>
                  </a:lnTo>
                  <a:lnTo>
                    <a:pt x="7557" y="0"/>
                  </a:lnTo>
                  <a:lnTo>
                    <a:pt x="827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0"/>
            <p:cNvSpPr/>
            <p:nvPr/>
          </p:nvSpPr>
          <p:spPr>
            <a:xfrm>
              <a:off x="4857425" y="3045350"/>
              <a:ext cx="206875" cy="141425"/>
            </a:xfrm>
            <a:custGeom>
              <a:avLst/>
              <a:gdLst/>
              <a:ahLst/>
              <a:cxnLst/>
              <a:rect l="l" t="t" r="r" b="b"/>
              <a:pathLst>
                <a:path w="8275" h="5657" extrusionOk="0">
                  <a:moveTo>
                    <a:pt x="2280" y="0"/>
                  </a:moveTo>
                  <a:lnTo>
                    <a:pt x="1" y="5657"/>
                  </a:lnTo>
                  <a:lnTo>
                    <a:pt x="5995" y="5657"/>
                  </a:lnTo>
                  <a:lnTo>
                    <a:pt x="8275" y="0"/>
                  </a:lnTo>
                  <a:lnTo>
                    <a:pt x="7557" y="0"/>
                  </a:lnTo>
                  <a:lnTo>
                    <a:pt x="7557" y="42"/>
                  </a:lnTo>
                  <a:lnTo>
                    <a:pt x="7009" y="1351"/>
                  </a:lnTo>
                  <a:lnTo>
                    <a:pt x="2449" y="1351"/>
                  </a:lnTo>
                  <a:lnTo>
                    <a:pt x="3040"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0"/>
            <p:cNvSpPr/>
            <p:nvPr/>
          </p:nvSpPr>
          <p:spPr>
            <a:xfrm>
              <a:off x="4857425" y="3045350"/>
              <a:ext cx="206875" cy="141425"/>
            </a:xfrm>
            <a:custGeom>
              <a:avLst/>
              <a:gdLst/>
              <a:ahLst/>
              <a:cxnLst/>
              <a:rect l="l" t="t" r="r" b="b"/>
              <a:pathLst>
                <a:path w="8275" h="5657" fill="none" extrusionOk="0">
                  <a:moveTo>
                    <a:pt x="8275" y="0"/>
                  </a:moveTo>
                  <a:lnTo>
                    <a:pt x="7557" y="0"/>
                  </a:lnTo>
                  <a:lnTo>
                    <a:pt x="7557" y="42"/>
                  </a:lnTo>
                  <a:lnTo>
                    <a:pt x="7009" y="1351"/>
                  </a:lnTo>
                  <a:lnTo>
                    <a:pt x="2829" y="1351"/>
                  </a:lnTo>
                  <a:lnTo>
                    <a:pt x="2449" y="1351"/>
                  </a:lnTo>
                  <a:lnTo>
                    <a:pt x="3040" y="0"/>
                  </a:lnTo>
                  <a:lnTo>
                    <a:pt x="2280" y="0"/>
                  </a:lnTo>
                  <a:lnTo>
                    <a:pt x="1" y="5657"/>
                  </a:lnTo>
                  <a:lnTo>
                    <a:pt x="5995" y="5657"/>
                  </a:lnTo>
                  <a:lnTo>
                    <a:pt x="827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0"/>
            <p:cNvSpPr/>
            <p:nvPr/>
          </p:nvSpPr>
          <p:spPr>
            <a:xfrm>
              <a:off x="5164550" y="3141375"/>
              <a:ext cx="282850" cy="45400"/>
            </a:xfrm>
            <a:custGeom>
              <a:avLst/>
              <a:gdLst/>
              <a:ahLst/>
              <a:cxnLst/>
              <a:rect l="l" t="t" r="r" b="b"/>
              <a:pathLst>
                <a:path w="11314" h="1816" extrusionOk="0">
                  <a:moveTo>
                    <a:pt x="634" y="1"/>
                  </a:moveTo>
                  <a:lnTo>
                    <a:pt x="465" y="43"/>
                  </a:lnTo>
                  <a:lnTo>
                    <a:pt x="338" y="127"/>
                  </a:lnTo>
                  <a:lnTo>
                    <a:pt x="254" y="212"/>
                  </a:lnTo>
                  <a:lnTo>
                    <a:pt x="127" y="296"/>
                  </a:lnTo>
                  <a:lnTo>
                    <a:pt x="85" y="465"/>
                  </a:lnTo>
                  <a:lnTo>
                    <a:pt x="43" y="592"/>
                  </a:lnTo>
                  <a:lnTo>
                    <a:pt x="0" y="761"/>
                  </a:lnTo>
                  <a:lnTo>
                    <a:pt x="0" y="1816"/>
                  </a:lnTo>
                  <a:lnTo>
                    <a:pt x="11314" y="1816"/>
                  </a:lnTo>
                  <a:lnTo>
                    <a:pt x="11314" y="761"/>
                  </a:lnTo>
                  <a:lnTo>
                    <a:pt x="11314" y="592"/>
                  </a:lnTo>
                  <a:lnTo>
                    <a:pt x="11272" y="465"/>
                  </a:lnTo>
                  <a:lnTo>
                    <a:pt x="11187" y="296"/>
                  </a:lnTo>
                  <a:lnTo>
                    <a:pt x="11103" y="212"/>
                  </a:lnTo>
                  <a:lnTo>
                    <a:pt x="10976" y="127"/>
                  </a:lnTo>
                  <a:lnTo>
                    <a:pt x="10849" y="43"/>
                  </a:lnTo>
                  <a:lnTo>
                    <a:pt x="107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5164550" y="3141375"/>
              <a:ext cx="282850" cy="45400"/>
            </a:xfrm>
            <a:custGeom>
              <a:avLst/>
              <a:gdLst/>
              <a:ahLst/>
              <a:cxnLst/>
              <a:rect l="l" t="t" r="r" b="b"/>
              <a:pathLst>
                <a:path w="11314" h="1816" fill="none" extrusionOk="0">
                  <a:moveTo>
                    <a:pt x="760" y="1"/>
                  </a:moveTo>
                  <a:lnTo>
                    <a:pt x="10554" y="1"/>
                  </a:lnTo>
                  <a:lnTo>
                    <a:pt x="10554" y="1"/>
                  </a:lnTo>
                  <a:lnTo>
                    <a:pt x="10723" y="1"/>
                  </a:lnTo>
                  <a:lnTo>
                    <a:pt x="10849" y="43"/>
                  </a:lnTo>
                  <a:lnTo>
                    <a:pt x="10976" y="127"/>
                  </a:lnTo>
                  <a:lnTo>
                    <a:pt x="11103" y="212"/>
                  </a:lnTo>
                  <a:lnTo>
                    <a:pt x="11187" y="296"/>
                  </a:lnTo>
                  <a:lnTo>
                    <a:pt x="11272" y="465"/>
                  </a:lnTo>
                  <a:lnTo>
                    <a:pt x="11314" y="592"/>
                  </a:lnTo>
                  <a:lnTo>
                    <a:pt x="11314" y="761"/>
                  </a:lnTo>
                  <a:lnTo>
                    <a:pt x="11314" y="1816"/>
                  </a:lnTo>
                  <a:lnTo>
                    <a:pt x="0" y="1816"/>
                  </a:lnTo>
                  <a:lnTo>
                    <a:pt x="0" y="761"/>
                  </a:lnTo>
                  <a:lnTo>
                    <a:pt x="0" y="761"/>
                  </a:lnTo>
                  <a:lnTo>
                    <a:pt x="43" y="592"/>
                  </a:lnTo>
                  <a:lnTo>
                    <a:pt x="85" y="465"/>
                  </a:lnTo>
                  <a:lnTo>
                    <a:pt x="127" y="296"/>
                  </a:lnTo>
                  <a:lnTo>
                    <a:pt x="254" y="212"/>
                  </a:lnTo>
                  <a:lnTo>
                    <a:pt x="338" y="127"/>
                  </a:lnTo>
                  <a:lnTo>
                    <a:pt x="465" y="43"/>
                  </a:lnTo>
                  <a:lnTo>
                    <a:pt x="634" y="1"/>
                  </a:lnTo>
                  <a:lnTo>
                    <a:pt x="76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5164550" y="3141375"/>
              <a:ext cx="180475" cy="45400"/>
            </a:xfrm>
            <a:custGeom>
              <a:avLst/>
              <a:gdLst/>
              <a:ahLst/>
              <a:cxnLst/>
              <a:rect l="l" t="t" r="r" b="b"/>
              <a:pathLst>
                <a:path w="7219" h="1816" extrusionOk="0">
                  <a:moveTo>
                    <a:pt x="634" y="1"/>
                  </a:moveTo>
                  <a:lnTo>
                    <a:pt x="465" y="43"/>
                  </a:lnTo>
                  <a:lnTo>
                    <a:pt x="338" y="127"/>
                  </a:lnTo>
                  <a:lnTo>
                    <a:pt x="254" y="212"/>
                  </a:lnTo>
                  <a:lnTo>
                    <a:pt x="127" y="296"/>
                  </a:lnTo>
                  <a:lnTo>
                    <a:pt x="85" y="465"/>
                  </a:lnTo>
                  <a:lnTo>
                    <a:pt x="43" y="592"/>
                  </a:lnTo>
                  <a:lnTo>
                    <a:pt x="0" y="761"/>
                  </a:lnTo>
                  <a:lnTo>
                    <a:pt x="0" y="1816"/>
                  </a:lnTo>
                  <a:lnTo>
                    <a:pt x="7219" y="1816"/>
                  </a:lnTo>
                  <a:lnTo>
                    <a:pt x="7219" y="761"/>
                  </a:lnTo>
                  <a:lnTo>
                    <a:pt x="7177" y="592"/>
                  </a:lnTo>
                  <a:lnTo>
                    <a:pt x="7135" y="465"/>
                  </a:lnTo>
                  <a:lnTo>
                    <a:pt x="7050" y="296"/>
                  </a:lnTo>
                  <a:lnTo>
                    <a:pt x="6966" y="212"/>
                  </a:lnTo>
                  <a:lnTo>
                    <a:pt x="6881" y="127"/>
                  </a:lnTo>
                  <a:lnTo>
                    <a:pt x="6755" y="43"/>
                  </a:lnTo>
                  <a:lnTo>
                    <a:pt x="6586"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0"/>
            <p:cNvSpPr/>
            <p:nvPr/>
          </p:nvSpPr>
          <p:spPr>
            <a:xfrm>
              <a:off x="5164550" y="3141375"/>
              <a:ext cx="180475" cy="45400"/>
            </a:xfrm>
            <a:custGeom>
              <a:avLst/>
              <a:gdLst/>
              <a:ahLst/>
              <a:cxnLst/>
              <a:rect l="l" t="t" r="r" b="b"/>
              <a:pathLst>
                <a:path w="7219" h="1816" fill="none" extrusionOk="0">
                  <a:moveTo>
                    <a:pt x="6459" y="1"/>
                  </a:moveTo>
                  <a:lnTo>
                    <a:pt x="760" y="1"/>
                  </a:lnTo>
                  <a:lnTo>
                    <a:pt x="760" y="1"/>
                  </a:lnTo>
                  <a:lnTo>
                    <a:pt x="634" y="1"/>
                  </a:lnTo>
                  <a:lnTo>
                    <a:pt x="465" y="43"/>
                  </a:lnTo>
                  <a:lnTo>
                    <a:pt x="338" y="127"/>
                  </a:lnTo>
                  <a:lnTo>
                    <a:pt x="254" y="212"/>
                  </a:lnTo>
                  <a:lnTo>
                    <a:pt x="127" y="296"/>
                  </a:lnTo>
                  <a:lnTo>
                    <a:pt x="85" y="465"/>
                  </a:lnTo>
                  <a:lnTo>
                    <a:pt x="43" y="592"/>
                  </a:lnTo>
                  <a:lnTo>
                    <a:pt x="0" y="761"/>
                  </a:lnTo>
                  <a:lnTo>
                    <a:pt x="0" y="1816"/>
                  </a:lnTo>
                  <a:lnTo>
                    <a:pt x="7219" y="1816"/>
                  </a:lnTo>
                  <a:lnTo>
                    <a:pt x="7219" y="761"/>
                  </a:lnTo>
                  <a:lnTo>
                    <a:pt x="7219" y="761"/>
                  </a:lnTo>
                  <a:lnTo>
                    <a:pt x="7177" y="592"/>
                  </a:lnTo>
                  <a:lnTo>
                    <a:pt x="7135" y="465"/>
                  </a:lnTo>
                  <a:lnTo>
                    <a:pt x="7050" y="296"/>
                  </a:lnTo>
                  <a:lnTo>
                    <a:pt x="6966" y="212"/>
                  </a:lnTo>
                  <a:lnTo>
                    <a:pt x="6881" y="127"/>
                  </a:lnTo>
                  <a:lnTo>
                    <a:pt x="6755" y="43"/>
                  </a:lnTo>
                  <a:lnTo>
                    <a:pt x="6586" y="1"/>
                  </a:lnTo>
                  <a:lnTo>
                    <a:pt x="64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0"/>
            <p:cNvSpPr/>
            <p:nvPr/>
          </p:nvSpPr>
          <p:spPr>
            <a:xfrm>
              <a:off x="5907525" y="2541925"/>
              <a:ext cx="45400" cy="45425"/>
            </a:xfrm>
            <a:custGeom>
              <a:avLst/>
              <a:gdLst/>
              <a:ahLst/>
              <a:cxnLst/>
              <a:rect l="l" t="t" r="r" b="b"/>
              <a:pathLst>
                <a:path w="1816" h="1817" extrusionOk="0">
                  <a:moveTo>
                    <a:pt x="1478" y="85"/>
                  </a:moveTo>
                  <a:lnTo>
                    <a:pt x="1562" y="128"/>
                  </a:lnTo>
                  <a:lnTo>
                    <a:pt x="1647" y="170"/>
                  </a:lnTo>
                  <a:lnTo>
                    <a:pt x="1689" y="254"/>
                  </a:lnTo>
                  <a:lnTo>
                    <a:pt x="1731" y="339"/>
                  </a:lnTo>
                  <a:lnTo>
                    <a:pt x="1731" y="1478"/>
                  </a:lnTo>
                  <a:lnTo>
                    <a:pt x="1689" y="1563"/>
                  </a:lnTo>
                  <a:lnTo>
                    <a:pt x="1647" y="1647"/>
                  </a:lnTo>
                  <a:lnTo>
                    <a:pt x="1562" y="1689"/>
                  </a:lnTo>
                  <a:lnTo>
                    <a:pt x="1478" y="1732"/>
                  </a:lnTo>
                  <a:lnTo>
                    <a:pt x="338" y="1732"/>
                  </a:lnTo>
                  <a:lnTo>
                    <a:pt x="254" y="1689"/>
                  </a:lnTo>
                  <a:lnTo>
                    <a:pt x="169" y="1647"/>
                  </a:lnTo>
                  <a:lnTo>
                    <a:pt x="127" y="1563"/>
                  </a:lnTo>
                  <a:lnTo>
                    <a:pt x="85" y="1478"/>
                  </a:lnTo>
                  <a:lnTo>
                    <a:pt x="85" y="339"/>
                  </a:lnTo>
                  <a:lnTo>
                    <a:pt x="127" y="254"/>
                  </a:lnTo>
                  <a:lnTo>
                    <a:pt x="169" y="170"/>
                  </a:lnTo>
                  <a:lnTo>
                    <a:pt x="254" y="128"/>
                  </a:lnTo>
                  <a:lnTo>
                    <a:pt x="338" y="85"/>
                  </a:lnTo>
                  <a:close/>
                  <a:moveTo>
                    <a:pt x="338" y="1"/>
                  </a:moveTo>
                  <a:lnTo>
                    <a:pt x="211" y="43"/>
                  </a:lnTo>
                  <a:lnTo>
                    <a:pt x="127" y="128"/>
                  </a:lnTo>
                  <a:lnTo>
                    <a:pt x="43" y="212"/>
                  </a:lnTo>
                  <a:lnTo>
                    <a:pt x="0" y="339"/>
                  </a:lnTo>
                  <a:lnTo>
                    <a:pt x="0" y="1478"/>
                  </a:lnTo>
                  <a:lnTo>
                    <a:pt x="43" y="1605"/>
                  </a:lnTo>
                  <a:lnTo>
                    <a:pt x="127" y="1689"/>
                  </a:lnTo>
                  <a:lnTo>
                    <a:pt x="211" y="1774"/>
                  </a:lnTo>
                  <a:lnTo>
                    <a:pt x="338" y="1816"/>
                  </a:lnTo>
                  <a:lnTo>
                    <a:pt x="1478" y="1816"/>
                  </a:lnTo>
                  <a:lnTo>
                    <a:pt x="1604" y="1774"/>
                  </a:lnTo>
                  <a:lnTo>
                    <a:pt x="1689" y="1689"/>
                  </a:lnTo>
                  <a:lnTo>
                    <a:pt x="1773" y="1605"/>
                  </a:lnTo>
                  <a:lnTo>
                    <a:pt x="1816" y="1478"/>
                  </a:lnTo>
                  <a:lnTo>
                    <a:pt x="1816" y="339"/>
                  </a:lnTo>
                  <a:lnTo>
                    <a:pt x="1773" y="212"/>
                  </a:lnTo>
                  <a:lnTo>
                    <a:pt x="1689" y="128"/>
                  </a:lnTo>
                  <a:lnTo>
                    <a:pt x="1604" y="43"/>
                  </a:lnTo>
                  <a:lnTo>
                    <a:pt x="14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0"/>
            <p:cNvSpPr/>
            <p:nvPr/>
          </p:nvSpPr>
          <p:spPr>
            <a:xfrm>
              <a:off x="5768225" y="2873325"/>
              <a:ext cx="166750" cy="163600"/>
            </a:xfrm>
            <a:custGeom>
              <a:avLst/>
              <a:gdLst/>
              <a:ahLst/>
              <a:cxnLst/>
              <a:rect l="l" t="t" r="r" b="b"/>
              <a:pathLst>
                <a:path w="6670" h="6544" extrusionOk="0">
                  <a:moveTo>
                    <a:pt x="296" y="0"/>
                  </a:moveTo>
                  <a:lnTo>
                    <a:pt x="253" y="422"/>
                  </a:lnTo>
                  <a:lnTo>
                    <a:pt x="84" y="1393"/>
                  </a:lnTo>
                  <a:lnTo>
                    <a:pt x="0" y="1900"/>
                  </a:lnTo>
                  <a:lnTo>
                    <a:pt x="0" y="2406"/>
                  </a:lnTo>
                  <a:lnTo>
                    <a:pt x="0" y="2786"/>
                  </a:lnTo>
                  <a:lnTo>
                    <a:pt x="0" y="2913"/>
                  </a:lnTo>
                  <a:lnTo>
                    <a:pt x="84" y="3040"/>
                  </a:lnTo>
                  <a:lnTo>
                    <a:pt x="253" y="3166"/>
                  </a:lnTo>
                  <a:lnTo>
                    <a:pt x="633" y="3377"/>
                  </a:lnTo>
                  <a:lnTo>
                    <a:pt x="1562" y="3715"/>
                  </a:lnTo>
                  <a:lnTo>
                    <a:pt x="2491" y="4011"/>
                  </a:lnTo>
                  <a:lnTo>
                    <a:pt x="2871" y="4095"/>
                  </a:lnTo>
                  <a:lnTo>
                    <a:pt x="3377" y="3884"/>
                  </a:lnTo>
                  <a:lnTo>
                    <a:pt x="4981" y="6543"/>
                  </a:lnTo>
                  <a:lnTo>
                    <a:pt x="6670" y="5361"/>
                  </a:lnTo>
                  <a:lnTo>
                    <a:pt x="4897" y="2744"/>
                  </a:lnTo>
                  <a:lnTo>
                    <a:pt x="4812" y="2027"/>
                  </a:lnTo>
                  <a:lnTo>
                    <a:pt x="4728" y="1520"/>
                  </a:lnTo>
                  <a:lnTo>
                    <a:pt x="4644" y="1351"/>
                  </a:lnTo>
                  <a:lnTo>
                    <a:pt x="4601" y="1267"/>
                  </a:lnTo>
                  <a:lnTo>
                    <a:pt x="3884" y="1013"/>
                  </a:lnTo>
                  <a:lnTo>
                    <a:pt x="2406" y="591"/>
                  </a:lnTo>
                  <a:lnTo>
                    <a:pt x="296"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a:off x="5768225" y="2873325"/>
              <a:ext cx="166750" cy="163600"/>
            </a:xfrm>
            <a:custGeom>
              <a:avLst/>
              <a:gdLst/>
              <a:ahLst/>
              <a:cxnLst/>
              <a:rect l="l" t="t" r="r" b="b"/>
              <a:pathLst>
                <a:path w="6670" h="6544" fill="none" extrusionOk="0">
                  <a:moveTo>
                    <a:pt x="6670" y="5361"/>
                  </a:moveTo>
                  <a:lnTo>
                    <a:pt x="4897" y="2744"/>
                  </a:lnTo>
                  <a:lnTo>
                    <a:pt x="4897" y="2744"/>
                  </a:lnTo>
                  <a:lnTo>
                    <a:pt x="4812" y="2027"/>
                  </a:lnTo>
                  <a:lnTo>
                    <a:pt x="4728" y="1520"/>
                  </a:lnTo>
                  <a:lnTo>
                    <a:pt x="4644" y="1351"/>
                  </a:lnTo>
                  <a:lnTo>
                    <a:pt x="4601" y="1267"/>
                  </a:lnTo>
                  <a:lnTo>
                    <a:pt x="4601" y="1267"/>
                  </a:lnTo>
                  <a:lnTo>
                    <a:pt x="3884" y="1013"/>
                  </a:lnTo>
                  <a:lnTo>
                    <a:pt x="2406" y="591"/>
                  </a:lnTo>
                  <a:lnTo>
                    <a:pt x="296" y="0"/>
                  </a:lnTo>
                  <a:lnTo>
                    <a:pt x="296" y="0"/>
                  </a:lnTo>
                  <a:lnTo>
                    <a:pt x="253" y="422"/>
                  </a:lnTo>
                  <a:lnTo>
                    <a:pt x="84" y="1393"/>
                  </a:lnTo>
                  <a:lnTo>
                    <a:pt x="0" y="1900"/>
                  </a:lnTo>
                  <a:lnTo>
                    <a:pt x="0" y="2406"/>
                  </a:lnTo>
                  <a:lnTo>
                    <a:pt x="0" y="2786"/>
                  </a:lnTo>
                  <a:lnTo>
                    <a:pt x="0" y="2913"/>
                  </a:lnTo>
                  <a:lnTo>
                    <a:pt x="84" y="3040"/>
                  </a:lnTo>
                  <a:lnTo>
                    <a:pt x="84" y="3040"/>
                  </a:lnTo>
                  <a:lnTo>
                    <a:pt x="253" y="3166"/>
                  </a:lnTo>
                  <a:lnTo>
                    <a:pt x="633" y="3377"/>
                  </a:lnTo>
                  <a:lnTo>
                    <a:pt x="1562" y="3715"/>
                  </a:lnTo>
                  <a:lnTo>
                    <a:pt x="2491" y="4011"/>
                  </a:lnTo>
                  <a:lnTo>
                    <a:pt x="2871" y="4095"/>
                  </a:lnTo>
                  <a:lnTo>
                    <a:pt x="3377" y="3884"/>
                  </a:lnTo>
                  <a:lnTo>
                    <a:pt x="4981" y="6543"/>
                  </a:lnTo>
                  <a:lnTo>
                    <a:pt x="6670" y="53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0"/>
            <p:cNvSpPr/>
            <p:nvPr/>
          </p:nvSpPr>
          <p:spPr>
            <a:xfrm>
              <a:off x="5864250" y="2824775"/>
              <a:ext cx="344075" cy="362000"/>
            </a:xfrm>
            <a:custGeom>
              <a:avLst/>
              <a:gdLst/>
              <a:ahLst/>
              <a:cxnLst/>
              <a:rect l="l" t="t" r="r" b="b"/>
              <a:pathLst>
                <a:path w="13763" h="14480" extrusionOk="0">
                  <a:moveTo>
                    <a:pt x="11610" y="0"/>
                  </a:moveTo>
                  <a:lnTo>
                    <a:pt x="10934" y="1351"/>
                  </a:lnTo>
                  <a:lnTo>
                    <a:pt x="10259" y="2702"/>
                  </a:lnTo>
                  <a:lnTo>
                    <a:pt x="9414" y="4264"/>
                  </a:lnTo>
                  <a:lnTo>
                    <a:pt x="8486" y="5868"/>
                  </a:lnTo>
                  <a:lnTo>
                    <a:pt x="7979" y="6586"/>
                  </a:lnTo>
                  <a:lnTo>
                    <a:pt x="7557" y="7261"/>
                  </a:lnTo>
                  <a:lnTo>
                    <a:pt x="7093" y="7852"/>
                  </a:lnTo>
                  <a:lnTo>
                    <a:pt x="6670" y="8317"/>
                  </a:lnTo>
                  <a:lnTo>
                    <a:pt x="6333" y="8612"/>
                  </a:lnTo>
                  <a:lnTo>
                    <a:pt x="6164" y="8697"/>
                  </a:lnTo>
                  <a:lnTo>
                    <a:pt x="5995" y="8781"/>
                  </a:lnTo>
                  <a:lnTo>
                    <a:pt x="5700" y="8781"/>
                  </a:lnTo>
                  <a:lnTo>
                    <a:pt x="5362" y="8739"/>
                  </a:lnTo>
                  <a:lnTo>
                    <a:pt x="5066" y="8654"/>
                  </a:lnTo>
                  <a:lnTo>
                    <a:pt x="4771" y="8485"/>
                  </a:lnTo>
                  <a:lnTo>
                    <a:pt x="4475" y="8274"/>
                  </a:lnTo>
                  <a:lnTo>
                    <a:pt x="4180" y="8063"/>
                  </a:lnTo>
                  <a:lnTo>
                    <a:pt x="3631" y="7557"/>
                  </a:lnTo>
                  <a:lnTo>
                    <a:pt x="3167" y="7008"/>
                  </a:lnTo>
                  <a:lnTo>
                    <a:pt x="2829" y="6544"/>
                  </a:lnTo>
                  <a:lnTo>
                    <a:pt x="2491" y="6079"/>
                  </a:lnTo>
                  <a:lnTo>
                    <a:pt x="1" y="7599"/>
                  </a:lnTo>
                  <a:lnTo>
                    <a:pt x="423" y="8654"/>
                  </a:lnTo>
                  <a:lnTo>
                    <a:pt x="887" y="9752"/>
                  </a:lnTo>
                  <a:lnTo>
                    <a:pt x="1183" y="10385"/>
                  </a:lnTo>
                  <a:lnTo>
                    <a:pt x="1520" y="11018"/>
                  </a:lnTo>
                  <a:lnTo>
                    <a:pt x="1858" y="11652"/>
                  </a:lnTo>
                  <a:lnTo>
                    <a:pt x="2238" y="12285"/>
                  </a:lnTo>
                  <a:lnTo>
                    <a:pt x="2660" y="12876"/>
                  </a:lnTo>
                  <a:lnTo>
                    <a:pt x="3124" y="13382"/>
                  </a:lnTo>
                  <a:lnTo>
                    <a:pt x="3589" y="13847"/>
                  </a:lnTo>
                  <a:lnTo>
                    <a:pt x="3842" y="14016"/>
                  </a:lnTo>
                  <a:lnTo>
                    <a:pt x="4095" y="14184"/>
                  </a:lnTo>
                  <a:lnTo>
                    <a:pt x="4349" y="14311"/>
                  </a:lnTo>
                  <a:lnTo>
                    <a:pt x="4602" y="14395"/>
                  </a:lnTo>
                  <a:lnTo>
                    <a:pt x="4855" y="14438"/>
                  </a:lnTo>
                  <a:lnTo>
                    <a:pt x="5151" y="14480"/>
                  </a:lnTo>
                  <a:lnTo>
                    <a:pt x="5404" y="14438"/>
                  </a:lnTo>
                  <a:lnTo>
                    <a:pt x="5700" y="14395"/>
                  </a:lnTo>
                  <a:lnTo>
                    <a:pt x="6037" y="14269"/>
                  </a:lnTo>
                  <a:lnTo>
                    <a:pt x="6333" y="14142"/>
                  </a:lnTo>
                  <a:lnTo>
                    <a:pt x="7008" y="13762"/>
                  </a:lnTo>
                  <a:lnTo>
                    <a:pt x="7684" y="13298"/>
                  </a:lnTo>
                  <a:lnTo>
                    <a:pt x="8401" y="12707"/>
                  </a:lnTo>
                  <a:lnTo>
                    <a:pt x="9119" y="12074"/>
                  </a:lnTo>
                  <a:lnTo>
                    <a:pt x="9837" y="11398"/>
                  </a:lnTo>
                  <a:lnTo>
                    <a:pt x="10512" y="10681"/>
                  </a:lnTo>
                  <a:lnTo>
                    <a:pt x="11778" y="9288"/>
                  </a:lnTo>
                  <a:lnTo>
                    <a:pt x="12834" y="8063"/>
                  </a:lnTo>
                  <a:lnTo>
                    <a:pt x="13762" y="6881"/>
                  </a:lnTo>
                  <a:lnTo>
                    <a:pt x="13762" y="5995"/>
                  </a:lnTo>
                  <a:lnTo>
                    <a:pt x="13678" y="5066"/>
                  </a:lnTo>
                  <a:lnTo>
                    <a:pt x="13509" y="4137"/>
                  </a:lnTo>
                  <a:lnTo>
                    <a:pt x="13298" y="3251"/>
                  </a:lnTo>
                  <a:lnTo>
                    <a:pt x="12960" y="2407"/>
                  </a:lnTo>
                  <a:lnTo>
                    <a:pt x="12580" y="1562"/>
                  </a:lnTo>
                  <a:lnTo>
                    <a:pt x="12116" y="760"/>
                  </a:lnTo>
                  <a:lnTo>
                    <a:pt x="11610"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0"/>
            <p:cNvSpPr/>
            <p:nvPr/>
          </p:nvSpPr>
          <p:spPr>
            <a:xfrm>
              <a:off x="5864250" y="2824775"/>
              <a:ext cx="344075" cy="362000"/>
            </a:xfrm>
            <a:custGeom>
              <a:avLst/>
              <a:gdLst/>
              <a:ahLst/>
              <a:cxnLst/>
              <a:rect l="l" t="t" r="r" b="b"/>
              <a:pathLst>
                <a:path w="13763" h="14480" fill="none" extrusionOk="0">
                  <a:moveTo>
                    <a:pt x="11610" y="0"/>
                  </a:moveTo>
                  <a:lnTo>
                    <a:pt x="11610" y="0"/>
                  </a:lnTo>
                  <a:lnTo>
                    <a:pt x="12116" y="760"/>
                  </a:lnTo>
                  <a:lnTo>
                    <a:pt x="12580" y="1562"/>
                  </a:lnTo>
                  <a:lnTo>
                    <a:pt x="12960" y="2407"/>
                  </a:lnTo>
                  <a:lnTo>
                    <a:pt x="13298" y="3251"/>
                  </a:lnTo>
                  <a:lnTo>
                    <a:pt x="13509" y="4137"/>
                  </a:lnTo>
                  <a:lnTo>
                    <a:pt x="13678" y="5066"/>
                  </a:lnTo>
                  <a:lnTo>
                    <a:pt x="13762" y="5995"/>
                  </a:lnTo>
                  <a:lnTo>
                    <a:pt x="13762" y="6881"/>
                  </a:lnTo>
                  <a:lnTo>
                    <a:pt x="13762" y="6881"/>
                  </a:lnTo>
                  <a:lnTo>
                    <a:pt x="12834" y="8063"/>
                  </a:lnTo>
                  <a:lnTo>
                    <a:pt x="11778" y="9288"/>
                  </a:lnTo>
                  <a:lnTo>
                    <a:pt x="10512" y="10681"/>
                  </a:lnTo>
                  <a:lnTo>
                    <a:pt x="9837" y="11398"/>
                  </a:lnTo>
                  <a:lnTo>
                    <a:pt x="9119" y="12074"/>
                  </a:lnTo>
                  <a:lnTo>
                    <a:pt x="8401" y="12707"/>
                  </a:lnTo>
                  <a:lnTo>
                    <a:pt x="7684" y="13298"/>
                  </a:lnTo>
                  <a:lnTo>
                    <a:pt x="7008" y="13762"/>
                  </a:lnTo>
                  <a:lnTo>
                    <a:pt x="6333" y="14142"/>
                  </a:lnTo>
                  <a:lnTo>
                    <a:pt x="6037" y="14269"/>
                  </a:lnTo>
                  <a:lnTo>
                    <a:pt x="5700" y="14395"/>
                  </a:lnTo>
                  <a:lnTo>
                    <a:pt x="5404" y="14438"/>
                  </a:lnTo>
                  <a:lnTo>
                    <a:pt x="5151" y="14480"/>
                  </a:lnTo>
                  <a:lnTo>
                    <a:pt x="5151" y="14480"/>
                  </a:lnTo>
                  <a:lnTo>
                    <a:pt x="4855" y="14438"/>
                  </a:lnTo>
                  <a:lnTo>
                    <a:pt x="4602" y="14395"/>
                  </a:lnTo>
                  <a:lnTo>
                    <a:pt x="4349" y="14311"/>
                  </a:lnTo>
                  <a:lnTo>
                    <a:pt x="4095" y="14184"/>
                  </a:lnTo>
                  <a:lnTo>
                    <a:pt x="3842" y="14016"/>
                  </a:lnTo>
                  <a:lnTo>
                    <a:pt x="3589" y="13847"/>
                  </a:lnTo>
                  <a:lnTo>
                    <a:pt x="3124" y="13382"/>
                  </a:lnTo>
                  <a:lnTo>
                    <a:pt x="2660" y="12876"/>
                  </a:lnTo>
                  <a:lnTo>
                    <a:pt x="2238" y="12285"/>
                  </a:lnTo>
                  <a:lnTo>
                    <a:pt x="1858" y="11652"/>
                  </a:lnTo>
                  <a:lnTo>
                    <a:pt x="1520" y="11018"/>
                  </a:lnTo>
                  <a:lnTo>
                    <a:pt x="1183" y="10385"/>
                  </a:lnTo>
                  <a:lnTo>
                    <a:pt x="887" y="9752"/>
                  </a:lnTo>
                  <a:lnTo>
                    <a:pt x="423" y="8654"/>
                  </a:lnTo>
                  <a:lnTo>
                    <a:pt x="1" y="7599"/>
                  </a:lnTo>
                  <a:lnTo>
                    <a:pt x="2491" y="6079"/>
                  </a:lnTo>
                  <a:lnTo>
                    <a:pt x="2491" y="6079"/>
                  </a:lnTo>
                  <a:lnTo>
                    <a:pt x="2829" y="6544"/>
                  </a:lnTo>
                  <a:lnTo>
                    <a:pt x="3167" y="7008"/>
                  </a:lnTo>
                  <a:lnTo>
                    <a:pt x="3631" y="7557"/>
                  </a:lnTo>
                  <a:lnTo>
                    <a:pt x="4180" y="8063"/>
                  </a:lnTo>
                  <a:lnTo>
                    <a:pt x="4475" y="8274"/>
                  </a:lnTo>
                  <a:lnTo>
                    <a:pt x="4771" y="8485"/>
                  </a:lnTo>
                  <a:lnTo>
                    <a:pt x="5066" y="8654"/>
                  </a:lnTo>
                  <a:lnTo>
                    <a:pt x="5362" y="8739"/>
                  </a:lnTo>
                  <a:lnTo>
                    <a:pt x="5700" y="8781"/>
                  </a:lnTo>
                  <a:lnTo>
                    <a:pt x="5995" y="8781"/>
                  </a:lnTo>
                  <a:lnTo>
                    <a:pt x="5995" y="8781"/>
                  </a:lnTo>
                  <a:lnTo>
                    <a:pt x="6164" y="8697"/>
                  </a:lnTo>
                  <a:lnTo>
                    <a:pt x="6333" y="8612"/>
                  </a:lnTo>
                  <a:lnTo>
                    <a:pt x="6670" y="8317"/>
                  </a:lnTo>
                  <a:lnTo>
                    <a:pt x="7093" y="7852"/>
                  </a:lnTo>
                  <a:lnTo>
                    <a:pt x="7557" y="7261"/>
                  </a:lnTo>
                  <a:lnTo>
                    <a:pt x="7979" y="6586"/>
                  </a:lnTo>
                  <a:lnTo>
                    <a:pt x="8486" y="5868"/>
                  </a:lnTo>
                  <a:lnTo>
                    <a:pt x="9414" y="4264"/>
                  </a:lnTo>
                  <a:lnTo>
                    <a:pt x="10259" y="2702"/>
                  </a:lnTo>
                  <a:lnTo>
                    <a:pt x="10934" y="1351"/>
                  </a:lnTo>
                  <a:lnTo>
                    <a:pt x="1161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0"/>
            <p:cNvSpPr/>
            <p:nvPr/>
          </p:nvSpPr>
          <p:spPr>
            <a:xfrm>
              <a:off x="5903300" y="3028450"/>
              <a:ext cx="119275" cy="158325"/>
            </a:xfrm>
            <a:custGeom>
              <a:avLst/>
              <a:gdLst/>
              <a:ahLst/>
              <a:cxnLst/>
              <a:rect l="l" t="t" r="r" b="b"/>
              <a:pathLst>
                <a:path w="4771" h="6333" extrusionOk="0">
                  <a:moveTo>
                    <a:pt x="2702" y="1"/>
                  </a:moveTo>
                  <a:lnTo>
                    <a:pt x="1478" y="1394"/>
                  </a:lnTo>
                  <a:lnTo>
                    <a:pt x="760" y="2196"/>
                  </a:lnTo>
                  <a:lnTo>
                    <a:pt x="0" y="2998"/>
                  </a:lnTo>
                  <a:lnTo>
                    <a:pt x="380" y="3631"/>
                  </a:lnTo>
                  <a:lnTo>
                    <a:pt x="760" y="4222"/>
                  </a:lnTo>
                  <a:lnTo>
                    <a:pt x="1182" y="4771"/>
                  </a:lnTo>
                  <a:lnTo>
                    <a:pt x="1605" y="5278"/>
                  </a:lnTo>
                  <a:lnTo>
                    <a:pt x="2069" y="5700"/>
                  </a:lnTo>
                  <a:lnTo>
                    <a:pt x="2322" y="5869"/>
                  </a:lnTo>
                  <a:lnTo>
                    <a:pt x="2576" y="6037"/>
                  </a:lnTo>
                  <a:lnTo>
                    <a:pt x="2829" y="6164"/>
                  </a:lnTo>
                  <a:lnTo>
                    <a:pt x="3082" y="6248"/>
                  </a:lnTo>
                  <a:lnTo>
                    <a:pt x="3335" y="6291"/>
                  </a:lnTo>
                  <a:lnTo>
                    <a:pt x="3589" y="6333"/>
                  </a:lnTo>
                  <a:lnTo>
                    <a:pt x="3842" y="6291"/>
                  </a:lnTo>
                  <a:lnTo>
                    <a:pt x="4138" y="6248"/>
                  </a:lnTo>
                  <a:lnTo>
                    <a:pt x="4475" y="6122"/>
                  </a:lnTo>
                  <a:lnTo>
                    <a:pt x="4771" y="5995"/>
                  </a:lnTo>
                  <a:lnTo>
                    <a:pt x="4644" y="4644"/>
                  </a:lnTo>
                  <a:lnTo>
                    <a:pt x="4433" y="3293"/>
                  </a:lnTo>
                  <a:lnTo>
                    <a:pt x="4222" y="1985"/>
                  </a:lnTo>
                  <a:lnTo>
                    <a:pt x="4011" y="634"/>
                  </a:lnTo>
                  <a:lnTo>
                    <a:pt x="3673" y="550"/>
                  </a:lnTo>
                  <a:lnTo>
                    <a:pt x="3335" y="423"/>
                  </a:lnTo>
                  <a:lnTo>
                    <a:pt x="2998" y="212"/>
                  </a:lnTo>
                  <a:lnTo>
                    <a:pt x="2702"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0"/>
            <p:cNvSpPr/>
            <p:nvPr/>
          </p:nvSpPr>
          <p:spPr>
            <a:xfrm>
              <a:off x="5903300" y="3028450"/>
              <a:ext cx="119275" cy="158325"/>
            </a:xfrm>
            <a:custGeom>
              <a:avLst/>
              <a:gdLst/>
              <a:ahLst/>
              <a:cxnLst/>
              <a:rect l="l" t="t" r="r" b="b"/>
              <a:pathLst>
                <a:path w="4771" h="6333" fill="none" extrusionOk="0">
                  <a:moveTo>
                    <a:pt x="2702" y="1"/>
                  </a:moveTo>
                  <a:lnTo>
                    <a:pt x="2702" y="1"/>
                  </a:lnTo>
                  <a:lnTo>
                    <a:pt x="1478" y="1394"/>
                  </a:lnTo>
                  <a:lnTo>
                    <a:pt x="760" y="2196"/>
                  </a:lnTo>
                  <a:lnTo>
                    <a:pt x="0" y="2998"/>
                  </a:lnTo>
                  <a:lnTo>
                    <a:pt x="0" y="2998"/>
                  </a:lnTo>
                  <a:lnTo>
                    <a:pt x="380" y="3631"/>
                  </a:lnTo>
                  <a:lnTo>
                    <a:pt x="760" y="4222"/>
                  </a:lnTo>
                  <a:lnTo>
                    <a:pt x="1182" y="4771"/>
                  </a:lnTo>
                  <a:lnTo>
                    <a:pt x="1605" y="5278"/>
                  </a:lnTo>
                  <a:lnTo>
                    <a:pt x="2069" y="5700"/>
                  </a:lnTo>
                  <a:lnTo>
                    <a:pt x="2322" y="5869"/>
                  </a:lnTo>
                  <a:lnTo>
                    <a:pt x="2576" y="6037"/>
                  </a:lnTo>
                  <a:lnTo>
                    <a:pt x="2829" y="6164"/>
                  </a:lnTo>
                  <a:lnTo>
                    <a:pt x="3082" y="6248"/>
                  </a:lnTo>
                  <a:lnTo>
                    <a:pt x="3335" y="6291"/>
                  </a:lnTo>
                  <a:lnTo>
                    <a:pt x="3589" y="6333"/>
                  </a:lnTo>
                  <a:lnTo>
                    <a:pt x="3589" y="6333"/>
                  </a:lnTo>
                  <a:lnTo>
                    <a:pt x="3842" y="6291"/>
                  </a:lnTo>
                  <a:lnTo>
                    <a:pt x="4138" y="6248"/>
                  </a:lnTo>
                  <a:lnTo>
                    <a:pt x="4475" y="6122"/>
                  </a:lnTo>
                  <a:lnTo>
                    <a:pt x="4771" y="5995"/>
                  </a:lnTo>
                  <a:lnTo>
                    <a:pt x="4771" y="5995"/>
                  </a:lnTo>
                  <a:lnTo>
                    <a:pt x="4644" y="4644"/>
                  </a:lnTo>
                  <a:lnTo>
                    <a:pt x="4433" y="3293"/>
                  </a:lnTo>
                  <a:lnTo>
                    <a:pt x="4222" y="1985"/>
                  </a:lnTo>
                  <a:lnTo>
                    <a:pt x="4011" y="634"/>
                  </a:lnTo>
                  <a:lnTo>
                    <a:pt x="4011" y="634"/>
                  </a:lnTo>
                  <a:lnTo>
                    <a:pt x="3673" y="550"/>
                  </a:lnTo>
                  <a:lnTo>
                    <a:pt x="3335" y="423"/>
                  </a:lnTo>
                  <a:lnTo>
                    <a:pt x="2998" y="212"/>
                  </a:lnTo>
                  <a:lnTo>
                    <a:pt x="27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0"/>
            <p:cNvSpPr/>
            <p:nvPr/>
          </p:nvSpPr>
          <p:spPr>
            <a:xfrm>
              <a:off x="5553975" y="2873325"/>
              <a:ext cx="167825" cy="163600"/>
            </a:xfrm>
            <a:custGeom>
              <a:avLst/>
              <a:gdLst/>
              <a:ahLst/>
              <a:cxnLst/>
              <a:rect l="l" t="t" r="r" b="b"/>
              <a:pathLst>
                <a:path w="6713" h="6544" extrusionOk="0">
                  <a:moveTo>
                    <a:pt x="338" y="0"/>
                  </a:moveTo>
                  <a:lnTo>
                    <a:pt x="254" y="422"/>
                  </a:lnTo>
                  <a:lnTo>
                    <a:pt x="127" y="1393"/>
                  </a:lnTo>
                  <a:lnTo>
                    <a:pt x="43" y="1900"/>
                  </a:lnTo>
                  <a:lnTo>
                    <a:pt x="0" y="2406"/>
                  </a:lnTo>
                  <a:lnTo>
                    <a:pt x="0" y="2786"/>
                  </a:lnTo>
                  <a:lnTo>
                    <a:pt x="43" y="2913"/>
                  </a:lnTo>
                  <a:lnTo>
                    <a:pt x="85" y="3040"/>
                  </a:lnTo>
                  <a:lnTo>
                    <a:pt x="296" y="3166"/>
                  </a:lnTo>
                  <a:lnTo>
                    <a:pt x="676" y="3377"/>
                  </a:lnTo>
                  <a:lnTo>
                    <a:pt x="1605" y="3715"/>
                  </a:lnTo>
                  <a:lnTo>
                    <a:pt x="2491" y="4011"/>
                  </a:lnTo>
                  <a:lnTo>
                    <a:pt x="2913" y="4095"/>
                  </a:lnTo>
                  <a:lnTo>
                    <a:pt x="3420" y="3884"/>
                  </a:lnTo>
                  <a:lnTo>
                    <a:pt x="5024" y="6543"/>
                  </a:lnTo>
                  <a:lnTo>
                    <a:pt x="6713" y="5361"/>
                  </a:lnTo>
                  <a:lnTo>
                    <a:pt x="4940" y="2744"/>
                  </a:lnTo>
                  <a:lnTo>
                    <a:pt x="4855" y="2027"/>
                  </a:lnTo>
                  <a:lnTo>
                    <a:pt x="4729" y="1520"/>
                  </a:lnTo>
                  <a:lnTo>
                    <a:pt x="4686" y="1351"/>
                  </a:lnTo>
                  <a:lnTo>
                    <a:pt x="4644" y="1267"/>
                  </a:lnTo>
                  <a:lnTo>
                    <a:pt x="3884" y="1013"/>
                  </a:lnTo>
                  <a:lnTo>
                    <a:pt x="2449" y="591"/>
                  </a:lnTo>
                  <a:lnTo>
                    <a:pt x="338"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0"/>
            <p:cNvSpPr/>
            <p:nvPr/>
          </p:nvSpPr>
          <p:spPr>
            <a:xfrm>
              <a:off x="5553975" y="2873325"/>
              <a:ext cx="167825" cy="163600"/>
            </a:xfrm>
            <a:custGeom>
              <a:avLst/>
              <a:gdLst/>
              <a:ahLst/>
              <a:cxnLst/>
              <a:rect l="l" t="t" r="r" b="b"/>
              <a:pathLst>
                <a:path w="6713" h="6544" fill="none" extrusionOk="0">
                  <a:moveTo>
                    <a:pt x="6713" y="5361"/>
                  </a:moveTo>
                  <a:lnTo>
                    <a:pt x="4940" y="2744"/>
                  </a:lnTo>
                  <a:lnTo>
                    <a:pt x="4940" y="2744"/>
                  </a:lnTo>
                  <a:lnTo>
                    <a:pt x="4855" y="2027"/>
                  </a:lnTo>
                  <a:lnTo>
                    <a:pt x="4729" y="1520"/>
                  </a:lnTo>
                  <a:lnTo>
                    <a:pt x="4686" y="1351"/>
                  </a:lnTo>
                  <a:lnTo>
                    <a:pt x="4644" y="1267"/>
                  </a:lnTo>
                  <a:lnTo>
                    <a:pt x="4644" y="1267"/>
                  </a:lnTo>
                  <a:lnTo>
                    <a:pt x="3884" y="1013"/>
                  </a:lnTo>
                  <a:lnTo>
                    <a:pt x="2449" y="591"/>
                  </a:lnTo>
                  <a:lnTo>
                    <a:pt x="338" y="0"/>
                  </a:lnTo>
                  <a:lnTo>
                    <a:pt x="338" y="0"/>
                  </a:lnTo>
                  <a:lnTo>
                    <a:pt x="254" y="422"/>
                  </a:lnTo>
                  <a:lnTo>
                    <a:pt x="127" y="1393"/>
                  </a:lnTo>
                  <a:lnTo>
                    <a:pt x="43" y="1900"/>
                  </a:lnTo>
                  <a:lnTo>
                    <a:pt x="0" y="2406"/>
                  </a:lnTo>
                  <a:lnTo>
                    <a:pt x="0" y="2786"/>
                  </a:lnTo>
                  <a:lnTo>
                    <a:pt x="43" y="2913"/>
                  </a:lnTo>
                  <a:lnTo>
                    <a:pt x="85" y="3040"/>
                  </a:lnTo>
                  <a:lnTo>
                    <a:pt x="85" y="3040"/>
                  </a:lnTo>
                  <a:lnTo>
                    <a:pt x="296" y="3166"/>
                  </a:lnTo>
                  <a:lnTo>
                    <a:pt x="676" y="3377"/>
                  </a:lnTo>
                  <a:lnTo>
                    <a:pt x="1605" y="3715"/>
                  </a:lnTo>
                  <a:lnTo>
                    <a:pt x="2491" y="4011"/>
                  </a:lnTo>
                  <a:lnTo>
                    <a:pt x="2913" y="4095"/>
                  </a:lnTo>
                  <a:lnTo>
                    <a:pt x="3420" y="3884"/>
                  </a:lnTo>
                  <a:lnTo>
                    <a:pt x="5024" y="6543"/>
                  </a:lnTo>
                  <a:lnTo>
                    <a:pt x="6713" y="53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0"/>
            <p:cNvSpPr/>
            <p:nvPr/>
          </p:nvSpPr>
          <p:spPr>
            <a:xfrm>
              <a:off x="5921250" y="2424800"/>
              <a:ext cx="217425" cy="298675"/>
            </a:xfrm>
            <a:custGeom>
              <a:avLst/>
              <a:gdLst/>
              <a:ahLst/>
              <a:cxnLst/>
              <a:rect l="l" t="t" r="r" b="b"/>
              <a:pathLst>
                <a:path w="8697" h="11947" extrusionOk="0">
                  <a:moveTo>
                    <a:pt x="4348" y="0"/>
                  </a:moveTo>
                  <a:lnTo>
                    <a:pt x="3926" y="42"/>
                  </a:lnTo>
                  <a:lnTo>
                    <a:pt x="3420" y="85"/>
                  </a:lnTo>
                  <a:lnTo>
                    <a:pt x="2955" y="211"/>
                  </a:lnTo>
                  <a:lnTo>
                    <a:pt x="2533" y="422"/>
                  </a:lnTo>
                  <a:lnTo>
                    <a:pt x="2111" y="633"/>
                  </a:lnTo>
                  <a:lnTo>
                    <a:pt x="1646" y="971"/>
                  </a:lnTo>
                  <a:lnTo>
                    <a:pt x="1224" y="1393"/>
                  </a:lnTo>
                  <a:lnTo>
                    <a:pt x="887" y="1858"/>
                  </a:lnTo>
                  <a:lnTo>
                    <a:pt x="591" y="2322"/>
                  </a:lnTo>
                  <a:lnTo>
                    <a:pt x="380" y="2871"/>
                  </a:lnTo>
                  <a:lnTo>
                    <a:pt x="211" y="3462"/>
                  </a:lnTo>
                  <a:lnTo>
                    <a:pt x="85" y="4053"/>
                  </a:lnTo>
                  <a:lnTo>
                    <a:pt x="42" y="4644"/>
                  </a:lnTo>
                  <a:lnTo>
                    <a:pt x="0" y="5277"/>
                  </a:lnTo>
                  <a:lnTo>
                    <a:pt x="42" y="5910"/>
                  </a:lnTo>
                  <a:lnTo>
                    <a:pt x="85" y="6543"/>
                  </a:lnTo>
                  <a:lnTo>
                    <a:pt x="169" y="7134"/>
                  </a:lnTo>
                  <a:lnTo>
                    <a:pt x="296" y="7725"/>
                  </a:lnTo>
                  <a:lnTo>
                    <a:pt x="464" y="8316"/>
                  </a:lnTo>
                  <a:lnTo>
                    <a:pt x="633" y="8865"/>
                  </a:lnTo>
                  <a:lnTo>
                    <a:pt x="802" y="9329"/>
                  </a:lnTo>
                  <a:lnTo>
                    <a:pt x="1013" y="9752"/>
                  </a:lnTo>
                  <a:lnTo>
                    <a:pt x="1351" y="10300"/>
                  </a:lnTo>
                  <a:lnTo>
                    <a:pt x="1773" y="10765"/>
                  </a:lnTo>
                  <a:lnTo>
                    <a:pt x="2280" y="11187"/>
                  </a:lnTo>
                  <a:lnTo>
                    <a:pt x="2829" y="11482"/>
                  </a:lnTo>
                  <a:lnTo>
                    <a:pt x="3124" y="11651"/>
                  </a:lnTo>
                  <a:lnTo>
                    <a:pt x="3420" y="11736"/>
                  </a:lnTo>
                  <a:lnTo>
                    <a:pt x="3715" y="11820"/>
                  </a:lnTo>
                  <a:lnTo>
                    <a:pt x="4053" y="11905"/>
                  </a:lnTo>
                  <a:lnTo>
                    <a:pt x="4348" y="11947"/>
                  </a:lnTo>
                  <a:lnTo>
                    <a:pt x="4644" y="11947"/>
                  </a:lnTo>
                  <a:lnTo>
                    <a:pt x="5277" y="11905"/>
                  </a:lnTo>
                  <a:lnTo>
                    <a:pt x="5868" y="11736"/>
                  </a:lnTo>
                  <a:lnTo>
                    <a:pt x="6417" y="11525"/>
                  </a:lnTo>
                  <a:lnTo>
                    <a:pt x="6923" y="11187"/>
                  </a:lnTo>
                  <a:lnTo>
                    <a:pt x="7177" y="10976"/>
                  </a:lnTo>
                  <a:lnTo>
                    <a:pt x="7388" y="10765"/>
                  </a:lnTo>
                  <a:lnTo>
                    <a:pt x="7599" y="10554"/>
                  </a:lnTo>
                  <a:lnTo>
                    <a:pt x="7810" y="10258"/>
                  </a:lnTo>
                  <a:lnTo>
                    <a:pt x="8021" y="9963"/>
                  </a:lnTo>
                  <a:lnTo>
                    <a:pt x="8190" y="9625"/>
                  </a:lnTo>
                  <a:lnTo>
                    <a:pt x="8359" y="9287"/>
                  </a:lnTo>
                  <a:lnTo>
                    <a:pt x="8443" y="8950"/>
                  </a:lnTo>
                  <a:lnTo>
                    <a:pt x="8570" y="8570"/>
                  </a:lnTo>
                  <a:lnTo>
                    <a:pt x="8612" y="8232"/>
                  </a:lnTo>
                  <a:lnTo>
                    <a:pt x="8696" y="7472"/>
                  </a:lnTo>
                  <a:lnTo>
                    <a:pt x="8696" y="6670"/>
                  </a:lnTo>
                  <a:lnTo>
                    <a:pt x="8612" y="5783"/>
                  </a:lnTo>
                  <a:lnTo>
                    <a:pt x="8401" y="3757"/>
                  </a:lnTo>
                  <a:lnTo>
                    <a:pt x="8359" y="3335"/>
                  </a:lnTo>
                  <a:lnTo>
                    <a:pt x="8232" y="2955"/>
                  </a:lnTo>
                  <a:lnTo>
                    <a:pt x="8105" y="2575"/>
                  </a:lnTo>
                  <a:lnTo>
                    <a:pt x="7936" y="2195"/>
                  </a:lnTo>
                  <a:lnTo>
                    <a:pt x="7725" y="1858"/>
                  </a:lnTo>
                  <a:lnTo>
                    <a:pt x="7472" y="1520"/>
                  </a:lnTo>
                  <a:lnTo>
                    <a:pt x="7219" y="1224"/>
                  </a:lnTo>
                  <a:lnTo>
                    <a:pt x="6923" y="971"/>
                  </a:lnTo>
                  <a:lnTo>
                    <a:pt x="6628" y="718"/>
                  </a:lnTo>
                  <a:lnTo>
                    <a:pt x="6290" y="507"/>
                  </a:lnTo>
                  <a:lnTo>
                    <a:pt x="5910" y="338"/>
                  </a:lnTo>
                  <a:lnTo>
                    <a:pt x="5530" y="211"/>
                  </a:lnTo>
                  <a:lnTo>
                    <a:pt x="5150" y="85"/>
                  </a:lnTo>
                  <a:lnTo>
                    <a:pt x="4770" y="42"/>
                  </a:lnTo>
                  <a:lnTo>
                    <a:pt x="4348"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0"/>
            <p:cNvSpPr/>
            <p:nvPr/>
          </p:nvSpPr>
          <p:spPr>
            <a:xfrm>
              <a:off x="5921250" y="2424800"/>
              <a:ext cx="217425" cy="298675"/>
            </a:xfrm>
            <a:custGeom>
              <a:avLst/>
              <a:gdLst/>
              <a:ahLst/>
              <a:cxnLst/>
              <a:rect l="l" t="t" r="r" b="b"/>
              <a:pathLst>
                <a:path w="8697" h="11947" fill="none" extrusionOk="0">
                  <a:moveTo>
                    <a:pt x="802" y="9329"/>
                  </a:moveTo>
                  <a:lnTo>
                    <a:pt x="802" y="9329"/>
                  </a:lnTo>
                  <a:lnTo>
                    <a:pt x="1013" y="9752"/>
                  </a:lnTo>
                  <a:lnTo>
                    <a:pt x="1013" y="9752"/>
                  </a:lnTo>
                  <a:lnTo>
                    <a:pt x="1351" y="10300"/>
                  </a:lnTo>
                  <a:lnTo>
                    <a:pt x="1773" y="10765"/>
                  </a:lnTo>
                  <a:lnTo>
                    <a:pt x="2280" y="11187"/>
                  </a:lnTo>
                  <a:lnTo>
                    <a:pt x="2829" y="11482"/>
                  </a:lnTo>
                  <a:lnTo>
                    <a:pt x="2829" y="11482"/>
                  </a:lnTo>
                  <a:lnTo>
                    <a:pt x="3124" y="11651"/>
                  </a:lnTo>
                  <a:lnTo>
                    <a:pt x="3420" y="11736"/>
                  </a:lnTo>
                  <a:lnTo>
                    <a:pt x="3420" y="11736"/>
                  </a:lnTo>
                  <a:lnTo>
                    <a:pt x="3715" y="11820"/>
                  </a:lnTo>
                  <a:lnTo>
                    <a:pt x="4053" y="11905"/>
                  </a:lnTo>
                  <a:lnTo>
                    <a:pt x="4348" y="11947"/>
                  </a:lnTo>
                  <a:lnTo>
                    <a:pt x="4644" y="11947"/>
                  </a:lnTo>
                  <a:lnTo>
                    <a:pt x="5277" y="11905"/>
                  </a:lnTo>
                  <a:lnTo>
                    <a:pt x="5868" y="11736"/>
                  </a:lnTo>
                  <a:lnTo>
                    <a:pt x="6417" y="11525"/>
                  </a:lnTo>
                  <a:lnTo>
                    <a:pt x="6923" y="11187"/>
                  </a:lnTo>
                  <a:lnTo>
                    <a:pt x="7177" y="10976"/>
                  </a:lnTo>
                  <a:lnTo>
                    <a:pt x="7388" y="10765"/>
                  </a:lnTo>
                  <a:lnTo>
                    <a:pt x="7599" y="10554"/>
                  </a:lnTo>
                  <a:lnTo>
                    <a:pt x="7810" y="10258"/>
                  </a:lnTo>
                  <a:lnTo>
                    <a:pt x="7810" y="10258"/>
                  </a:lnTo>
                  <a:lnTo>
                    <a:pt x="8021" y="9963"/>
                  </a:lnTo>
                  <a:lnTo>
                    <a:pt x="8190" y="9625"/>
                  </a:lnTo>
                  <a:lnTo>
                    <a:pt x="8359" y="9287"/>
                  </a:lnTo>
                  <a:lnTo>
                    <a:pt x="8443" y="8950"/>
                  </a:lnTo>
                  <a:lnTo>
                    <a:pt x="8570" y="8570"/>
                  </a:lnTo>
                  <a:lnTo>
                    <a:pt x="8612" y="8232"/>
                  </a:lnTo>
                  <a:lnTo>
                    <a:pt x="8696" y="7472"/>
                  </a:lnTo>
                  <a:lnTo>
                    <a:pt x="8696" y="6670"/>
                  </a:lnTo>
                  <a:lnTo>
                    <a:pt x="8612" y="5783"/>
                  </a:lnTo>
                  <a:lnTo>
                    <a:pt x="8401" y="3757"/>
                  </a:lnTo>
                  <a:lnTo>
                    <a:pt x="8401" y="3757"/>
                  </a:lnTo>
                  <a:lnTo>
                    <a:pt x="8359" y="3335"/>
                  </a:lnTo>
                  <a:lnTo>
                    <a:pt x="8232" y="2955"/>
                  </a:lnTo>
                  <a:lnTo>
                    <a:pt x="8105" y="2575"/>
                  </a:lnTo>
                  <a:lnTo>
                    <a:pt x="7936" y="2195"/>
                  </a:lnTo>
                  <a:lnTo>
                    <a:pt x="7725" y="1858"/>
                  </a:lnTo>
                  <a:lnTo>
                    <a:pt x="7472" y="1520"/>
                  </a:lnTo>
                  <a:lnTo>
                    <a:pt x="7219" y="1224"/>
                  </a:lnTo>
                  <a:lnTo>
                    <a:pt x="6923" y="971"/>
                  </a:lnTo>
                  <a:lnTo>
                    <a:pt x="6628" y="718"/>
                  </a:lnTo>
                  <a:lnTo>
                    <a:pt x="6290" y="507"/>
                  </a:lnTo>
                  <a:lnTo>
                    <a:pt x="5910" y="338"/>
                  </a:lnTo>
                  <a:lnTo>
                    <a:pt x="5530" y="211"/>
                  </a:lnTo>
                  <a:lnTo>
                    <a:pt x="5150" y="85"/>
                  </a:lnTo>
                  <a:lnTo>
                    <a:pt x="4770" y="42"/>
                  </a:lnTo>
                  <a:lnTo>
                    <a:pt x="4348" y="0"/>
                  </a:lnTo>
                  <a:lnTo>
                    <a:pt x="3926" y="42"/>
                  </a:lnTo>
                  <a:lnTo>
                    <a:pt x="3926" y="42"/>
                  </a:lnTo>
                  <a:lnTo>
                    <a:pt x="3420" y="85"/>
                  </a:lnTo>
                  <a:lnTo>
                    <a:pt x="2955" y="211"/>
                  </a:lnTo>
                  <a:lnTo>
                    <a:pt x="2533" y="422"/>
                  </a:lnTo>
                  <a:lnTo>
                    <a:pt x="2111" y="633"/>
                  </a:lnTo>
                  <a:lnTo>
                    <a:pt x="2111" y="633"/>
                  </a:lnTo>
                  <a:lnTo>
                    <a:pt x="1646" y="971"/>
                  </a:lnTo>
                  <a:lnTo>
                    <a:pt x="1224" y="1393"/>
                  </a:lnTo>
                  <a:lnTo>
                    <a:pt x="887" y="1858"/>
                  </a:lnTo>
                  <a:lnTo>
                    <a:pt x="591" y="2322"/>
                  </a:lnTo>
                  <a:lnTo>
                    <a:pt x="380" y="2871"/>
                  </a:lnTo>
                  <a:lnTo>
                    <a:pt x="211" y="3462"/>
                  </a:lnTo>
                  <a:lnTo>
                    <a:pt x="85" y="4053"/>
                  </a:lnTo>
                  <a:lnTo>
                    <a:pt x="42" y="4644"/>
                  </a:lnTo>
                  <a:lnTo>
                    <a:pt x="0" y="5277"/>
                  </a:lnTo>
                  <a:lnTo>
                    <a:pt x="42" y="5910"/>
                  </a:lnTo>
                  <a:lnTo>
                    <a:pt x="85" y="6543"/>
                  </a:lnTo>
                  <a:lnTo>
                    <a:pt x="169" y="7134"/>
                  </a:lnTo>
                  <a:lnTo>
                    <a:pt x="296" y="7725"/>
                  </a:lnTo>
                  <a:lnTo>
                    <a:pt x="464" y="8316"/>
                  </a:lnTo>
                  <a:lnTo>
                    <a:pt x="633" y="8865"/>
                  </a:lnTo>
                  <a:lnTo>
                    <a:pt x="802" y="93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0"/>
            <p:cNvSpPr/>
            <p:nvPr/>
          </p:nvSpPr>
          <p:spPr>
            <a:xfrm>
              <a:off x="5991950" y="2693900"/>
              <a:ext cx="41175" cy="28525"/>
            </a:xfrm>
            <a:custGeom>
              <a:avLst/>
              <a:gdLst/>
              <a:ahLst/>
              <a:cxnLst/>
              <a:rect l="l" t="t" r="r" b="b"/>
              <a:pathLst>
                <a:path w="1647" h="1141" extrusionOk="0">
                  <a:moveTo>
                    <a:pt x="1309" y="1"/>
                  </a:moveTo>
                  <a:lnTo>
                    <a:pt x="634" y="338"/>
                  </a:lnTo>
                  <a:lnTo>
                    <a:pt x="1" y="718"/>
                  </a:lnTo>
                  <a:lnTo>
                    <a:pt x="296" y="845"/>
                  </a:lnTo>
                  <a:lnTo>
                    <a:pt x="592" y="972"/>
                  </a:lnTo>
                  <a:lnTo>
                    <a:pt x="1098" y="1098"/>
                  </a:lnTo>
                  <a:lnTo>
                    <a:pt x="1647" y="1141"/>
                  </a:lnTo>
                  <a:lnTo>
                    <a:pt x="1520" y="718"/>
                  </a:lnTo>
                  <a:lnTo>
                    <a:pt x="1309" y="1"/>
                  </a:lnTo>
                  <a:close/>
                </a:path>
              </a:pathLst>
            </a:custGeom>
            <a:solidFill>
              <a:srgbClr val="B66E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0"/>
            <p:cNvSpPr/>
            <p:nvPr/>
          </p:nvSpPr>
          <p:spPr>
            <a:xfrm>
              <a:off x="5991950" y="2693900"/>
              <a:ext cx="41175" cy="28525"/>
            </a:xfrm>
            <a:custGeom>
              <a:avLst/>
              <a:gdLst/>
              <a:ahLst/>
              <a:cxnLst/>
              <a:rect l="l" t="t" r="r" b="b"/>
              <a:pathLst>
                <a:path w="1647" h="1141" fill="none" extrusionOk="0">
                  <a:moveTo>
                    <a:pt x="1309" y="1"/>
                  </a:moveTo>
                  <a:lnTo>
                    <a:pt x="1309" y="1"/>
                  </a:lnTo>
                  <a:lnTo>
                    <a:pt x="634" y="338"/>
                  </a:lnTo>
                  <a:lnTo>
                    <a:pt x="1" y="718"/>
                  </a:lnTo>
                  <a:lnTo>
                    <a:pt x="1" y="718"/>
                  </a:lnTo>
                  <a:lnTo>
                    <a:pt x="296" y="845"/>
                  </a:lnTo>
                  <a:lnTo>
                    <a:pt x="592" y="972"/>
                  </a:lnTo>
                  <a:lnTo>
                    <a:pt x="592" y="972"/>
                  </a:lnTo>
                  <a:lnTo>
                    <a:pt x="1098" y="1098"/>
                  </a:lnTo>
                  <a:lnTo>
                    <a:pt x="1647" y="1141"/>
                  </a:lnTo>
                  <a:lnTo>
                    <a:pt x="1647" y="1141"/>
                  </a:lnTo>
                  <a:lnTo>
                    <a:pt x="1520" y="718"/>
                  </a:lnTo>
                  <a:lnTo>
                    <a:pt x="1520" y="718"/>
                  </a:lnTo>
                  <a:lnTo>
                    <a:pt x="130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0"/>
            <p:cNvSpPr/>
            <p:nvPr/>
          </p:nvSpPr>
          <p:spPr>
            <a:xfrm>
              <a:off x="5983500" y="2590475"/>
              <a:ext cx="215325" cy="234325"/>
            </a:xfrm>
            <a:custGeom>
              <a:avLst/>
              <a:gdLst/>
              <a:ahLst/>
              <a:cxnLst/>
              <a:rect l="l" t="t" r="r" b="b"/>
              <a:pathLst>
                <a:path w="8613" h="9373" extrusionOk="0">
                  <a:moveTo>
                    <a:pt x="5531" y="1"/>
                  </a:moveTo>
                  <a:lnTo>
                    <a:pt x="1605" y="4053"/>
                  </a:lnTo>
                  <a:lnTo>
                    <a:pt x="1858" y="4855"/>
                  </a:lnTo>
                  <a:lnTo>
                    <a:pt x="1943" y="5235"/>
                  </a:lnTo>
                  <a:lnTo>
                    <a:pt x="2027" y="5615"/>
                  </a:lnTo>
                  <a:lnTo>
                    <a:pt x="2027" y="5995"/>
                  </a:lnTo>
                  <a:lnTo>
                    <a:pt x="1985" y="6375"/>
                  </a:lnTo>
                  <a:lnTo>
                    <a:pt x="1943" y="6713"/>
                  </a:lnTo>
                  <a:lnTo>
                    <a:pt x="1816" y="7008"/>
                  </a:lnTo>
                  <a:lnTo>
                    <a:pt x="1647" y="7262"/>
                  </a:lnTo>
                  <a:lnTo>
                    <a:pt x="1436" y="7515"/>
                  </a:lnTo>
                  <a:lnTo>
                    <a:pt x="1183" y="7768"/>
                  </a:lnTo>
                  <a:lnTo>
                    <a:pt x="887" y="7979"/>
                  </a:lnTo>
                  <a:lnTo>
                    <a:pt x="507" y="8190"/>
                  </a:lnTo>
                  <a:lnTo>
                    <a:pt x="43" y="8359"/>
                  </a:lnTo>
                  <a:lnTo>
                    <a:pt x="1" y="8528"/>
                  </a:lnTo>
                  <a:lnTo>
                    <a:pt x="43" y="8655"/>
                  </a:lnTo>
                  <a:lnTo>
                    <a:pt x="85" y="8739"/>
                  </a:lnTo>
                  <a:lnTo>
                    <a:pt x="212" y="8866"/>
                  </a:lnTo>
                  <a:lnTo>
                    <a:pt x="507" y="9035"/>
                  </a:lnTo>
                  <a:lnTo>
                    <a:pt x="887" y="9161"/>
                  </a:lnTo>
                  <a:lnTo>
                    <a:pt x="1309" y="9288"/>
                  </a:lnTo>
                  <a:lnTo>
                    <a:pt x="1647" y="9330"/>
                  </a:lnTo>
                  <a:lnTo>
                    <a:pt x="2027" y="9372"/>
                  </a:lnTo>
                  <a:lnTo>
                    <a:pt x="2871" y="9330"/>
                  </a:lnTo>
                  <a:lnTo>
                    <a:pt x="3800" y="9246"/>
                  </a:lnTo>
                  <a:lnTo>
                    <a:pt x="4855" y="9077"/>
                  </a:lnTo>
                  <a:lnTo>
                    <a:pt x="5995" y="8866"/>
                  </a:lnTo>
                  <a:lnTo>
                    <a:pt x="6544" y="8697"/>
                  </a:lnTo>
                  <a:lnTo>
                    <a:pt x="7093" y="8528"/>
                  </a:lnTo>
                  <a:lnTo>
                    <a:pt x="7557" y="8359"/>
                  </a:lnTo>
                  <a:lnTo>
                    <a:pt x="7979" y="8148"/>
                  </a:lnTo>
                  <a:lnTo>
                    <a:pt x="8359" y="7895"/>
                  </a:lnTo>
                  <a:lnTo>
                    <a:pt x="8613" y="7599"/>
                  </a:lnTo>
                  <a:lnTo>
                    <a:pt x="7937" y="7093"/>
                  </a:lnTo>
                  <a:lnTo>
                    <a:pt x="7262" y="6502"/>
                  </a:lnTo>
                  <a:lnTo>
                    <a:pt x="6882" y="6206"/>
                  </a:lnTo>
                  <a:lnTo>
                    <a:pt x="6544" y="5869"/>
                  </a:lnTo>
                  <a:lnTo>
                    <a:pt x="6249" y="5489"/>
                  </a:lnTo>
                  <a:lnTo>
                    <a:pt x="5953" y="5066"/>
                  </a:lnTo>
                  <a:lnTo>
                    <a:pt x="5700" y="4602"/>
                  </a:lnTo>
                  <a:lnTo>
                    <a:pt x="5489" y="4138"/>
                  </a:lnTo>
                  <a:lnTo>
                    <a:pt x="5320" y="3589"/>
                  </a:lnTo>
                  <a:lnTo>
                    <a:pt x="5193" y="2998"/>
                  </a:lnTo>
                  <a:lnTo>
                    <a:pt x="5193" y="2323"/>
                  </a:lnTo>
                  <a:lnTo>
                    <a:pt x="5193" y="1647"/>
                  </a:lnTo>
                  <a:lnTo>
                    <a:pt x="5320" y="845"/>
                  </a:lnTo>
                  <a:lnTo>
                    <a:pt x="5531"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0"/>
            <p:cNvSpPr/>
            <p:nvPr/>
          </p:nvSpPr>
          <p:spPr>
            <a:xfrm>
              <a:off x="5983500" y="2590475"/>
              <a:ext cx="215325" cy="234325"/>
            </a:xfrm>
            <a:custGeom>
              <a:avLst/>
              <a:gdLst/>
              <a:ahLst/>
              <a:cxnLst/>
              <a:rect l="l" t="t" r="r" b="b"/>
              <a:pathLst>
                <a:path w="8613" h="9373" fill="none" extrusionOk="0">
                  <a:moveTo>
                    <a:pt x="8613" y="7599"/>
                  </a:moveTo>
                  <a:lnTo>
                    <a:pt x="8613" y="7599"/>
                  </a:lnTo>
                  <a:lnTo>
                    <a:pt x="8359" y="7895"/>
                  </a:lnTo>
                  <a:lnTo>
                    <a:pt x="7979" y="8148"/>
                  </a:lnTo>
                  <a:lnTo>
                    <a:pt x="7557" y="8359"/>
                  </a:lnTo>
                  <a:lnTo>
                    <a:pt x="7093" y="8528"/>
                  </a:lnTo>
                  <a:lnTo>
                    <a:pt x="6544" y="8697"/>
                  </a:lnTo>
                  <a:lnTo>
                    <a:pt x="5995" y="8866"/>
                  </a:lnTo>
                  <a:lnTo>
                    <a:pt x="4855" y="9077"/>
                  </a:lnTo>
                  <a:lnTo>
                    <a:pt x="3800" y="9246"/>
                  </a:lnTo>
                  <a:lnTo>
                    <a:pt x="2871" y="9330"/>
                  </a:lnTo>
                  <a:lnTo>
                    <a:pt x="2027" y="9372"/>
                  </a:lnTo>
                  <a:lnTo>
                    <a:pt x="2027" y="9372"/>
                  </a:lnTo>
                  <a:lnTo>
                    <a:pt x="1647" y="9330"/>
                  </a:lnTo>
                  <a:lnTo>
                    <a:pt x="1309" y="9288"/>
                  </a:lnTo>
                  <a:lnTo>
                    <a:pt x="887" y="9161"/>
                  </a:lnTo>
                  <a:lnTo>
                    <a:pt x="507" y="9035"/>
                  </a:lnTo>
                  <a:lnTo>
                    <a:pt x="212" y="8866"/>
                  </a:lnTo>
                  <a:lnTo>
                    <a:pt x="85" y="8739"/>
                  </a:lnTo>
                  <a:lnTo>
                    <a:pt x="43" y="8655"/>
                  </a:lnTo>
                  <a:lnTo>
                    <a:pt x="1" y="8528"/>
                  </a:lnTo>
                  <a:lnTo>
                    <a:pt x="43" y="8359"/>
                  </a:lnTo>
                  <a:lnTo>
                    <a:pt x="43" y="8359"/>
                  </a:lnTo>
                  <a:lnTo>
                    <a:pt x="507" y="8190"/>
                  </a:lnTo>
                  <a:lnTo>
                    <a:pt x="887" y="7979"/>
                  </a:lnTo>
                  <a:lnTo>
                    <a:pt x="1183" y="7768"/>
                  </a:lnTo>
                  <a:lnTo>
                    <a:pt x="1436" y="7515"/>
                  </a:lnTo>
                  <a:lnTo>
                    <a:pt x="1647" y="7262"/>
                  </a:lnTo>
                  <a:lnTo>
                    <a:pt x="1816" y="7008"/>
                  </a:lnTo>
                  <a:lnTo>
                    <a:pt x="1943" y="6713"/>
                  </a:lnTo>
                  <a:lnTo>
                    <a:pt x="1985" y="6375"/>
                  </a:lnTo>
                  <a:lnTo>
                    <a:pt x="1985" y="6375"/>
                  </a:lnTo>
                  <a:lnTo>
                    <a:pt x="2027" y="5995"/>
                  </a:lnTo>
                  <a:lnTo>
                    <a:pt x="2027" y="5615"/>
                  </a:lnTo>
                  <a:lnTo>
                    <a:pt x="1943" y="5235"/>
                  </a:lnTo>
                  <a:lnTo>
                    <a:pt x="1858" y="4855"/>
                  </a:lnTo>
                  <a:lnTo>
                    <a:pt x="1858" y="4855"/>
                  </a:lnTo>
                  <a:lnTo>
                    <a:pt x="1605" y="4053"/>
                  </a:lnTo>
                  <a:lnTo>
                    <a:pt x="5531" y="1"/>
                  </a:lnTo>
                  <a:lnTo>
                    <a:pt x="5531" y="1"/>
                  </a:lnTo>
                  <a:lnTo>
                    <a:pt x="5320" y="845"/>
                  </a:lnTo>
                  <a:lnTo>
                    <a:pt x="5193" y="1647"/>
                  </a:lnTo>
                  <a:lnTo>
                    <a:pt x="5193" y="2323"/>
                  </a:lnTo>
                  <a:lnTo>
                    <a:pt x="5193" y="2998"/>
                  </a:lnTo>
                  <a:lnTo>
                    <a:pt x="5320" y="3589"/>
                  </a:lnTo>
                  <a:lnTo>
                    <a:pt x="5489" y="4138"/>
                  </a:lnTo>
                  <a:lnTo>
                    <a:pt x="5700" y="4602"/>
                  </a:lnTo>
                  <a:lnTo>
                    <a:pt x="5953" y="5066"/>
                  </a:lnTo>
                  <a:lnTo>
                    <a:pt x="6249" y="5489"/>
                  </a:lnTo>
                  <a:lnTo>
                    <a:pt x="6544" y="5869"/>
                  </a:lnTo>
                  <a:lnTo>
                    <a:pt x="6882" y="6206"/>
                  </a:lnTo>
                  <a:lnTo>
                    <a:pt x="7262" y="6502"/>
                  </a:lnTo>
                  <a:lnTo>
                    <a:pt x="7937" y="7093"/>
                  </a:lnTo>
                  <a:lnTo>
                    <a:pt x="8613" y="7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0"/>
            <p:cNvSpPr/>
            <p:nvPr/>
          </p:nvSpPr>
          <p:spPr>
            <a:xfrm>
              <a:off x="5930750" y="2384675"/>
              <a:ext cx="267025" cy="317700"/>
            </a:xfrm>
            <a:custGeom>
              <a:avLst/>
              <a:gdLst/>
              <a:ahLst/>
              <a:cxnLst/>
              <a:rect l="l" t="t" r="r" b="b"/>
              <a:pathLst>
                <a:path w="10681" h="12708" extrusionOk="0">
                  <a:moveTo>
                    <a:pt x="4179" y="1"/>
                  </a:moveTo>
                  <a:lnTo>
                    <a:pt x="3799" y="43"/>
                  </a:lnTo>
                  <a:lnTo>
                    <a:pt x="3419" y="128"/>
                  </a:lnTo>
                  <a:lnTo>
                    <a:pt x="3040" y="254"/>
                  </a:lnTo>
                  <a:lnTo>
                    <a:pt x="2744" y="423"/>
                  </a:lnTo>
                  <a:lnTo>
                    <a:pt x="2533" y="592"/>
                  </a:lnTo>
                  <a:lnTo>
                    <a:pt x="2364" y="803"/>
                  </a:lnTo>
                  <a:lnTo>
                    <a:pt x="2195" y="761"/>
                  </a:lnTo>
                  <a:lnTo>
                    <a:pt x="2026" y="761"/>
                  </a:lnTo>
                  <a:lnTo>
                    <a:pt x="1773" y="803"/>
                  </a:lnTo>
                  <a:lnTo>
                    <a:pt x="1478" y="930"/>
                  </a:lnTo>
                  <a:lnTo>
                    <a:pt x="1140" y="1141"/>
                  </a:lnTo>
                  <a:lnTo>
                    <a:pt x="760" y="1478"/>
                  </a:lnTo>
                  <a:lnTo>
                    <a:pt x="338" y="1943"/>
                  </a:lnTo>
                  <a:lnTo>
                    <a:pt x="211" y="2154"/>
                  </a:lnTo>
                  <a:lnTo>
                    <a:pt x="84" y="2407"/>
                  </a:lnTo>
                  <a:lnTo>
                    <a:pt x="42" y="2576"/>
                  </a:lnTo>
                  <a:lnTo>
                    <a:pt x="0" y="2787"/>
                  </a:lnTo>
                  <a:lnTo>
                    <a:pt x="0" y="2998"/>
                  </a:lnTo>
                  <a:lnTo>
                    <a:pt x="0" y="3167"/>
                  </a:lnTo>
                  <a:lnTo>
                    <a:pt x="84" y="3547"/>
                  </a:lnTo>
                  <a:lnTo>
                    <a:pt x="211" y="3927"/>
                  </a:lnTo>
                  <a:lnTo>
                    <a:pt x="296" y="4349"/>
                  </a:lnTo>
                  <a:lnTo>
                    <a:pt x="338" y="4602"/>
                  </a:lnTo>
                  <a:lnTo>
                    <a:pt x="338" y="4813"/>
                  </a:lnTo>
                  <a:lnTo>
                    <a:pt x="296" y="5067"/>
                  </a:lnTo>
                  <a:lnTo>
                    <a:pt x="211" y="5362"/>
                  </a:lnTo>
                  <a:lnTo>
                    <a:pt x="169" y="5615"/>
                  </a:lnTo>
                  <a:lnTo>
                    <a:pt x="127" y="5869"/>
                  </a:lnTo>
                  <a:lnTo>
                    <a:pt x="127" y="6122"/>
                  </a:lnTo>
                  <a:lnTo>
                    <a:pt x="127" y="6375"/>
                  </a:lnTo>
                  <a:lnTo>
                    <a:pt x="253" y="6840"/>
                  </a:lnTo>
                  <a:lnTo>
                    <a:pt x="380" y="7220"/>
                  </a:lnTo>
                  <a:lnTo>
                    <a:pt x="591" y="7557"/>
                  </a:lnTo>
                  <a:lnTo>
                    <a:pt x="760" y="7811"/>
                  </a:lnTo>
                  <a:lnTo>
                    <a:pt x="929" y="8022"/>
                  </a:lnTo>
                  <a:lnTo>
                    <a:pt x="1055" y="8233"/>
                  </a:lnTo>
                  <a:lnTo>
                    <a:pt x="1266" y="8402"/>
                  </a:lnTo>
                  <a:lnTo>
                    <a:pt x="1478" y="8613"/>
                  </a:lnTo>
                  <a:lnTo>
                    <a:pt x="1773" y="8824"/>
                  </a:lnTo>
                  <a:lnTo>
                    <a:pt x="2153" y="8993"/>
                  </a:lnTo>
                  <a:lnTo>
                    <a:pt x="2322" y="9035"/>
                  </a:lnTo>
                  <a:lnTo>
                    <a:pt x="2533" y="9077"/>
                  </a:lnTo>
                  <a:lnTo>
                    <a:pt x="2702" y="9077"/>
                  </a:lnTo>
                  <a:lnTo>
                    <a:pt x="2913" y="9035"/>
                  </a:lnTo>
                  <a:lnTo>
                    <a:pt x="3082" y="9204"/>
                  </a:lnTo>
                  <a:lnTo>
                    <a:pt x="3462" y="9668"/>
                  </a:lnTo>
                  <a:lnTo>
                    <a:pt x="3673" y="9964"/>
                  </a:lnTo>
                  <a:lnTo>
                    <a:pt x="3884" y="10343"/>
                  </a:lnTo>
                  <a:lnTo>
                    <a:pt x="4010" y="10766"/>
                  </a:lnTo>
                  <a:lnTo>
                    <a:pt x="4095" y="11188"/>
                  </a:lnTo>
                  <a:lnTo>
                    <a:pt x="4095" y="11399"/>
                  </a:lnTo>
                  <a:lnTo>
                    <a:pt x="4179" y="11610"/>
                  </a:lnTo>
                  <a:lnTo>
                    <a:pt x="4306" y="11779"/>
                  </a:lnTo>
                  <a:lnTo>
                    <a:pt x="4433" y="11948"/>
                  </a:lnTo>
                  <a:lnTo>
                    <a:pt x="4601" y="12116"/>
                  </a:lnTo>
                  <a:lnTo>
                    <a:pt x="4813" y="12243"/>
                  </a:lnTo>
                  <a:lnTo>
                    <a:pt x="5066" y="12370"/>
                  </a:lnTo>
                  <a:lnTo>
                    <a:pt x="5319" y="12496"/>
                  </a:lnTo>
                  <a:lnTo>
                    <a:pt x="5910" y="12623"/>
                  </a:lnTo>
                  <a:lnTo>
                    <a:pt x="6628" y="12707"/>
                  </a:lnTo>
                  <a:lnTo>
                    <a:pt x="7388" y="12707"/>
                  </a:lnTo>
                  <a:lnTo>
                    <a:pt x="8190" y="12581"/>
                  </a:lnTo>
                  <a:lnTo>
                    <a:pt x="8527" y="12116"/>
                  </a:lnTo>
                  <a:lnTo>
                    <a:pt x="8865" y="11610"/>
                  </a:lnTo>
                  <a:lnTo>
                    <a:pt x="9245" y="10892"/>
                  </a:lnTo>
                  <a:lnTo>
                    <a:pt x="9667" y="10048"/>
                  </a:lnTo>
                  <a:lnTo>
                    <a:pt x="10047" y="9119"/>
                  </a:lnTo>
                  <a:lnTo>
                    <a:pt x="10258" y="8655"/>
                  </a:lnTo>
                  <a:lnTo>
                    <a:pt x="10385" y="8148"/>
                  </a:lnTo>
                  <a:lnTo>
                    <a:pt x="10511" y="7642"/>
                  </a:lnTo>
                  <a:lnTo>
                    <a:pt x="10638" y="7093"/>
                  </a:lnTo>
                  <a:lnTo>
                    <a:pt x="10680" y="6375"/>
                  </a:lnTo>
                  <a:lnTo>
                    <a:pt x="10680" y="5573"/>
                  </a:lnTo>
                  <a:lnTo>
                    <a:pt x="10596" y="4771"/>
                  </a:lnTo>
                  <a:lnTo>
                    <a:pt x="10427" y="4011"/>
                  </a:lnTo>
                  <a:lnTo>
                    <a:pt x="10300" y="3631"/>
                  </a:lnTo>
                  <a:lnTo>
                    <a:pt x="10132" y="3251"/>
                  </a:lnTo>
                  <a:lnTo>
                    <a:pt x="9963" y="2872"/>
                  </a:lnTo>
                  <a:lnTo>
                    <a:pt x="9752" y="2492"/>
                  </a:lnTo>
                  <a:lnTo>
                    <a:pt x="9498" y="2154"/>
                  </a:lnTo>
                  <a:lnTo>
                    <a:pt x="9245" y="1816"/>
                  </a:lnTo>
                  <a:lnTo>
                    <a:pt x="8950" y="1521"/>
                  </a:lnTo>
                  <a:lnTo>
                    <a:pt x="8654" y="1267"/>
                  </a:lnTo>
                  <a:lnTo>
                    <a:pt x="8274" y="972"/>
                  </a:lnTo>
                  <a:lnTo>
                    <a:pt x="7894" y="761"/>
                  </a:lnTo>
                  <a:lnTo>
                    <a:pt x="7472" y="550"/>
                  </a:lnTo>
                  <a:lnTo>
                    <a:pt x="7008" y="381"/>
                  </a:lnTo>
                  <a:lnTo>
                    <a:pt x="6543" y="254"/>
                  </a:lnTo>
                  <a:lnTo>
                    <a:pt x="6079" y="128"/>
                  </a:lnTo>
                  <a:lnTo>
                    <a:pt x="5572" y="43"/>
                  </a:lnTo>
                  <a:lnTo>
                    <a:pt x="51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0"/>
            <p:cNvSpPr/>
            <p:nvPr/>
          </p:nvSpPr>
          <p:spPr>
            <a:xfrm>
              <a:off x="5966625" y="2547200"/>
              <a:ext cx="48575" cy="84475"/>
            </a:xfrm>
            <a:custGeom>
              <a:avLst/>
              <a:gdLst/>
              <a:ahLst/>
              <a:cxnLst/>
              <a:rect l="l" t="t" r="r" b="b"/>
              <a:pathLst>
                <a:path w="1943" h="3379" extrusionOk="0">
                  <a:moveTo>
                    <a:pt x="760" y="1"/>
                  </a:moveTo>
                  <a:lnTo>
                    <a:pt x="634" y="43"/>
                  </a:lnTo>
                  <a:lnTo>
                    <a:pt x="422" y="170"/>
                  </a:lnTo>
                  <a:lnTo>
                    <a:pt x="296" y="381"/>
                  </a:lnTo>
                  <a:lnTo>
                    <a:pt x="169" y="634"/>
                  </a:lnTo>
                  <a:lnTo>
                    <a:pt x="85" y="972"/>
                  </a:lnTo>
                  <a:lnTo>
                    <a:pt x="43" y="1310"/>
                  </a:lnTo>
                  <a:lnTo>
                    <a:pt x="0" y="1605"/>
                  </a:lnTo>
                  <a:lnTo>
                    <a:pt x="0" y="1943"/>
                  </a:lnTo>
                  <a:lnTo>
                    <a:pt x="43" y="2281"/>
                  </a:lnTo>
                  <a:lnTo>
                    <a:pt x="127" y="2576"/>
                  </a:lnTo>
                  <a:lnTo>
                    <a:pt x="254" y="2872"/>
                  </a:lnTo>
                  <a:lnTo>
                    <a:pt x="422" y="3083"/>
                  </a:lnTo>
                  <a:lnTo>
                    <a:pt x="591" y="3251"/>
                  </a:lnTo>
                  <a:lnTo>
                    <a:pt x="760" y="3336"/>
                  </a:lnTo>
                  <a:lnTo>
                    <a:pt x="971" y="3378"/>
                  </a:lnTo>
                  <a:lnTo>
                    <a:pt x="1182" y="3294"/>
                  </a:lnTo>
                  <a:lnTo>
                    <a:pt x="1478" y="2998"/>
                  </a:lnTo>
                  <a:lnTo>
                    <a:pt x="1731" y="2618"/>
                  </a:lnTo>
                  <a:lnTo>
                    <a:pt x="1900" y="2238"/>
                  </a:lnTo>
                  <a:lnTo>
                    <a:pt x="1942" y="1774"/>
                  </a:lnTo>
                  <a:lnTo>
                    <a:pt x="1942" y="1478"/>
                  </a:lnTo>
                  <a:lnTo>
                    <a:pt x="1900" y="1183"/>
                  </a:lnTo>
                  <a:lnTo>
                    <a:pt x="1816" y="887"/>
                  </a:lnTo>
                  <a:lnTo>
                    <a:pt x="1689" y="592"/>
                  </a:lnTo>
                  <a:lnTo>
                    <a:pt x="1520" y="381"/>
                  </a:lnTo>
                  <a:lnTo>
                    <a:pt x="1351" y="170"/>
                  </a:lnTo>
                  <a:lnTo>
                    <a:pt x="1098" y="43"/>
                  </a:lnTo>
                  <a:lnTo>
                    <a:pt x="88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0"/>
            <p:cNvSpPr/>
            <p:nvPr/>
          </p:nvSpPr>
          <p:spPr>
            <a:xfrm>
              <a:off x="5987725" y="2707625"/>
              <a:ext cx="192100" cy="100275"/>
            </a:xfrm>
            <a:custGeom>
              <a:avLst/>
              <a:gdLst/>
              <a:ahLst/>
              <a:cxnLst/>
              <a:rect l="l" t="t" r="r" b="b"/>
              <a:pathLst>
                <a:path w="7684" h="4011" extrusionOk="0">
                  <a:moveTo>
                    <a:pt x="6333" y="1"/>
                  </a:moveTo>
                  <a:lnTo>
                    <a:pt x="5362" y="43"/>
                  </a:lnTo>
                  <a:lnTo>
                    <a:pt x="4475" y="169"/>
                  </a:lnTo>
                  <a:lnTo>
                    <a:pt x="3716" y="380"/>
                  </a:lnTo>
                  <a:lnTo>
                    <a:pt x="3040" y="634"/>
                  </a:lnTo>
                  <a:lnTo>
                    <a:pt x="2449" y="929"/>
                  </a:lnTo>
                  <a:lnTo>
                    <a:pt x="1943" y="1267"/>
                  </a:lnTo>
                  <a:lnTo>
                    <a:pt x="1478" y="1647"/>
                  </a:lnTo>
                  <a:lnTo>
                    <a:pt x="1140" y="1985"/>
                  </a:lnTo>
                  <a:lnTo>
                    <a:pt x="803" y="2365"/>
                  </a:lnTo>
                  <a:lnTo>
                    <a:pt x="592" y="2745"/>
                  </a:lnTo>
                  <a:lnTo>
                    <a:pt x="381" y="3082"/>
                  </a:lnTo>
                  <a:lnTo>
                    <a:pt x="212" y="3378"/>
                  </a:lnTo>
                  <a:lnTo>
                    <a:pt x="43" y="3842"/>
                  </a:lnTo>
                  <a:lnTo>
                    <a:pt x="1" y="4011"/>
                  </a:lnTo>
                  <a:lnTo>
                    <a:pt x="7684" y="2027"/>
                  </a:lnTo>
                  <a:lnTo>
                    <a:pt x="633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0"/>
            <p:cNvSpPr/>
            <p:nvPr/>
          </p:nvSpPr>
          <p:spPr>
            <a:xfrm>
              <a:off x="5987725" y="2707625"/>
              <a:ext cx="192100" cy="100275"/>
            </a:xfrm>
            <a:custGeom>
              <a:avLst/>
              <a:gdLst/>
              <a:ahLst/>
              <a:cxnLst/>
              <a:rect l="l" t="t" r="r" b="b"/>
              <a:pathLst>
                <a:path w="7684" h="4011" fill="none" extrusionOk="0">
                  <a:moveTo>
                    <a:pt x="1" y="4011"/>
                  </a:moveTo>
                  <a:lnTo>
                    <a:pt x="1" y="4011"/>
                  </a:lnTo>
                  <a:lnTo>
                    <a:pt x="43" y="3842"/>
                  </a:lnTo>
                  <a:lnTo>
                    <a:pt x="212" y="3378"/>
                  </a:lnTo>
                  <a:lnTo>
                    <a:pt x="381" y="3082"/>
                  </a:lnTo>
                  <a:lnTo>
                    <a:pt x="592" y="2745"/>
                  </a:lnTo>
                  <a:lnTo>
                    <a:pt x="803" y="2365"/>
                  </a:lnTo>
                  <a:lnTo>
                    <a:pt x="1140" y="1985"/>
                  </a:lnTo>
                  <a:lnTo>
                    <a:pt x="1478" y="1647"/>
                  </a:lnTo>
                  <a:lnTo>
                    <a:pt x="1943" y="1267"/>
                  </a:lnTo>
                  <a:lnTo>
                    <a:pt x="2449" y="929"/>
                  </a:lnTo>
                  <a:lnTo>
                    <a:pt x="3040" y="634"/>
                  </a:lnTo>
                  <a:lnTo>
                    <a:pt x="3716" y="380"/>
                  </a:lnTo>
                  <a:lnTo>
                    <a:pt x="4475" y="169"/>
                  </a:lnTo>
                  <a:lnTo>
                    <a:pt x="5362" y="43"/>
                  </a:lnTo>
                  <a:lnTo>
                    <a:pt x="6333" y="1"/>
                  </a:lnTo>
                  <a:lnTo>
                    <a:pt x="7684" y="2027"/>
                  </a:lnTo>
                  <a:lnTo>
                    <a:pt x="1" y="40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0"/>
            <p:cNvSpPr/>
            <p:nvPr/>
          </p:nvSpPr>
          <p:spPr>
            <a:xfrm>
              <a:off x="5993000" y="2707625"/>
              <a:ext cx="174175" cy="84450"/>
            </a:xfrm>
            <a:custGeom>
              <a:avLst/>
              <a:gdLst/>
              <a:ahLst/>
              <a:cxnLst/>
              <a:rect l="l" t="t" r="r" b="b"/>
              <a:pathLst>
                <a:path w="6967" h="3378" extrusionOk="0">
                  <a:moveTo>
                    <a:pt x="6037" y="1"/>
                  </a:moveTo>
                  <a:lnTo>
                    <a:pt x="5362" y="43"/>
                  </a:lnTo>
                  <a:lnTo>
                    <a:pt x="4771" y="85"/>
                  </a:lnTo>
                  <a:lnTo>
                    <a:pt x="4180" y="212"/>
                  </a:lnTo>
                  <a:lnTo>
                    <a:pt x="3673" y="338"/>
                  </a:lnTo>
                  <a:lnTo>
                    <a:pt x="3167" y="507"/>
                  </a:lnTo>
                  <a:lnTo>
                    <a:pt x="2745" y="676"/>
                  </a:lnTo>
                  <a:lnTo>
                    <a:pt x="2323" y="887"/>
                  </a:lnTo>
                  <a:lnTo>
                    <a:pt x="1985" y="1098"/>
                  </a:lnTo>
                  <a:lnTo>
                    <a:pt x="1647" y="1351"/>
                  </a:lnTo>
                  <a:lnTo>
                    <a:pt x="1309" y="1605"/>
                  </a:lnTo>
                  <a:lnTo>
                    <a:pt x="1056" y="1858"/>
                  </a:lnTo>
                  <a:lnTo>
                    <a:pt x="592" y="2407"/>
                  </a:lnTo>
                  <a:lnTo>
                    <a:pt x="254" y="2956"/>
                  </a:lnTo>
                  <a:lnTo>
                    <a:pt x="1" y="3378"/>
                  </a:lnTo>
                  <a:lnTo>
                    <a:pt x="676" y="3040"/>
                  </a:lnTo>
                  <a:lnTo>
                    <a:pt x="1436" y="2660"/>
                  </a:lnTo>
                  <a:lnTo>
                    <a:pt x="2238" y="2322"/>
                  </a:lnTo>
                  <a:lnTo>
                    <a:pt x="3125" y="2027"/>
                  </a:lnTo>
                  <a:lnTo>
                    <a:pt x="4011" y="1731"/>
                  </a:lnTo>
                  <a:lnTo>
                    <a:pt x="4982" y="1478"/>
                  </a:lnTo>
                  <a:lnTo>
                    <a:pt x="5953" y="1309"/>
                  </a:lnTo>
                  <a:lnTo>
                    <a:pt x="6966" y="1225"/>
                  </a:lnTo>
                  <a:lnTo>
                    <a:pt x="6122" y="1"/>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5993000" y="2707625"/>
              <a:ext cx="174175" cy="84450"/>
            </a:xfrm>
            <a:custGeom>
              <a:avLst/>
              <a:gdLst/>
              <a:ahLst/>
              <a:cxnLst/>
              <a:rect l="l" t="t" r="r" b="b"/>
              <a:pathLst>
                <a:path w="6967" h="3378" fill="none" extrusionOk="0">
                  <a:moveTo>
                    <a:pt x="6037" y="1"/>
                  </a:moveTo>
                  <a:lnTo>
                    <a:pt x="6037" y="1"/>
                  </a:lnTo>
                  <a:lnTo>
                    <a:pt x="5362" y="43"/>
                  </a:lnTo>
                  <a:lnTo>
                    <a:pt x="5362" y="43"/>
                  </a:lnTo>
                  <a:lnTo>
                    <a:pt x="4771" y="85"/>
                  </a:lnTo>
                  <a:lnTo>
                    <a:pt x="4180" y="212"/>
                  </a:lnTo>
                  <a:lnTo>
                    <a:pt x="3673" y="338"/>
                  </a:lnTo>
                  <a:lnTo>
                    <a:pt x="3167" y="507"/>
                  </a:lnTo>
                  <a:lnTo>
                    <a:pt x="2745" y="676"/>
                  </a:lnTo>
                  <a:lnTo>
                    <a:pt x="2323" y="887"/>
                  </a:lnTo>
                  <a:lnTo>
                    <a:pt x="1985" y="1098"/>
                  </a:lnTo>
                  <a:lnTo>
                    <a:pt x="1647" y="1351"/>
                  </a:lnTo>
                  <a:lnTo>
                    <a:pt x="1647" y="1351"/>
                  </a:lnTo>
                  <a:lnTo>
                    <a:pt x="1309" y="1605"/>
                  </a:lnTo>
                  <a:lnTo>
                    <a:pt x="1056" y="1858"/>
                  </a:lnTo>
                  <a:lnTo>
                    <a:pt x="592" y="2407"/>
                  </a:lnTo>
                  <a:lnTo>
                    <a:pt x="254" y="2956"/>
                  </a:lnTo>
                  <a:lnTo>
                    <a:pt x="1" y="3378"/>
                  </a:lnTo>
                  <a:lnTo>
                    <a:pt x="1" y="3378"/>
                  </a:lnTo>
                  <a:lnTo>
                    <a:pt x="676" y="3040"/>
                  </a:lnTo>
                  <a:lnTo>
                    <a:pt x="1436" y="2660"/>
                  </a:lnTo>
                  <a:lnTo>
                    <a:pt x="2238" y="2322"/>
                  </a:lnTo>
                  <a:lnTo>
                    <a:pt x="3125" y="2027"/>
                  </a:lnTo>
                  <a:lnTo>
                    <a:pt x="4011" y="1731"/>
                  </a:lnTo>
                  <a:lnTo>
                    <a:pt x="4982" y="1478"/>
                  </a:lnTo>
                  <a:lnTo>
                    <a:pt x="5953" y="1309"/>
                  </a:lnTo>
                  <a:lnTo>
                    <a:pt x="6966" y="1225"/>
                  </a:lnTo>
                  <a:lnTo>
                    <a:pt x="6122" y="1"/>
                  </a:lnTo>
                  <a:lnTo>
                    <a:pt x="6122" y="1"/>
                  </a:lnTo>
                  <a:lnTo>
                    <a:pt x="60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0"/>
            <p:cNvSpPr/>
            <p:nvPr/>
          </p:nvSpPr>
          <p:spPr>
            <a:xfrm>
              <a:off x="6109100" y="4306500"/>
              <a:ext cx="117175" cy="180475"/>
            </a:xfrm>
            <a:custGeom>
              <a:avLst/>
              <a:gdLst/>
              <a:ahLst/>
              <a:cxnLst/>
              <a:rect l="l" t="t" r="r" b="b"/>
              <a:pathLst>
                <a:path w="4687" h="7219" extrusionOk="0">
                  <a:moveTo>
                    <a:pt x="3124" y="0"/>
                  </a:moveTo>
                  <a:lnTo>
                    <a:pt x="0" y="42"/>
                  </a:lnTo>
                  <a:lnTo>
                    <a:pt x="1562" y="7219"/>
                  </a:lnTo>
                  <a:lnTo>
                    <a:pt x="4686" y="7177"/>
                  </a:lnTo>
                  <a:lnTo>
                    <a:pt x="3124"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0"/>
            <p:cNvSpPr/>
            <p:nvPr/>
          </p:nvSpPr>
          <p:spPr>
            <a:xfrm>
              <a:off x="6109100" y="4306500"/>
              <a:ext cx="117175" cy="180475"/>
            </a:xfrm>
            <a:custGeom>
              <a:avLst/>
              <a:gdLst/>
              <a:ahLst/>
              <a:cxnLst/>
              <a:rect l="l" t="t" r="r" b="b"/>
              <a:pathLst>
                <a:path w="4687" h="7219" fill="none" extrusionOk="0">
                  <a:moveTo>
                    <a:pt x="4686" y="7177"/>
                  </a:moveTo>
                  <a:lnTo>
                    <a:pt x="1562" y="7219"/>
                  </a:lnTo>
                  <a:lnTo>
                    <a:pt x="0" y="42"/>
                  </a:lnTo>
                  <a:lnTo>
                    <a:pt x="3124" y="0"/>
                  </a:lnTo>
                  <a:lnTo>
                    <a:pt x="4686" y="71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a:off x="5908575" y="3422100"/>
              <a:ext cx="419000" cy="959350"/>
            </a:xfrm>
            <a:custGeom>
              <a:avLst/>
              <a:gdLst/>
              <a:ahLst/>
              <a:cxnLst/>
              <a:rect l="l" t="t" r="r" b="b"/>
              <a:pathLst>
                <a:path w="16760" h="38374" extrusionOk="0">
                  <a:moveTo>
                    <a:pt x="16760" y="1"/>
                  </a:moveTo>
                  <a:lnTo>
                    <a:pt x="15282" y="338"/>
                  </a:lnTo>
                  <a:lnTo>
                    <a:pt x="13805" y="718"/>
                  </a:lnTo>
                  <a:lnTo>
                    <a:pt x="12327" y="1098"/>
                  </a:lnTo>
                  <a:lnTo>
                    <a:pt x="10934" y="1478"/>
                  </a:lnTo>
                  <a:lnTo>
                    <a:pt x="9541" y="1943"/>
                  </a:lnTo>
                  <a:lnTo>
                    <a:pt x="8190" y="2365"/>
                  </a:lnTo>
                  <a:lnTo>
                    <a:pt x="6924" y="2829"/>
                  </a:lnTo>
                  <a:lnTo>
                    <a:pt x="5742" y="3293"/>
                  </a:lnTo>
                  <a:lnTo>
                    <a:pt x="4644" y="3800"/>
                  </a:lnTo>
                  <a:lnTo>
                    <a:pt x="3631" y="4307"/>
                  </a:lnTo>
                  <a:lnTo>
                    <a:pt x="2744" y="4771"/>
                  </a:lnTo>
                  <a:lnTo>
                    <a:pt x="1985" y="5277"/>
                  </a:lnTo>
                  <a:lnTo>
                    <a:pt x="1309" y="5784"/>
                  </a:lnTo>
                  <a:lnTo>
                    <a:pt x="803" y="6291"/>
                  </a:lnTo>
                  <a:lnTo>
                    <a:pt x="634" y="6502"/>
                  </a:lnTo>
                  <a:lnTo>
                    <a:pt x="465" y="6755"/>
                  </a:lnTo>
                  <a:lnTo>
                    <a:pt x="338" y="7008"/>
                  </a:lnTo>
                  <a:lnTo>
                    <a:pt x="254" y="7219"/>
                  </a:lnTo>
                  <a:lnTo>
                    <a:pt x="127" y="7937"/>
                  </a:lnTo>
                  <a:lnTo>
                    <a:pt x="43" y="8697"/>
                  </a:lnTo>
                  <a:lnTo>
                    <a:pt x="1" y="9583"/>
                  </a:lnTo>
                  <a:lnTo>
                    <a:pt x="43" y="10512"/>
                  </a:lnTo>
                  <a:lnTo>
                    <a:pt x="85" y="11483"/>
                  </a:lnTo>
                  <a:lnTo>
                    <a:pt x="169" y="12538"/>
                  </a:lnTo>
                  <a:lnTo>
                    <a:pt x="296" y="13678"/>
                  </a:lnTo>
                  <a:lnTo>
                    <a:pt x="465" y="14818"/>
                  </a:lnTo>
                  <a:lnTo>
                    <a:pt x="929" y="17266"/>
                  </a:lnTo>
                  <a:lnTo>
                    <a:pt x="1436" y="19799"/>
                  </a:lnTo>
                  <a:lnTo>
                    <a:pt x="2069" y="22374"/>
                  </a:lnTo>
                  <a:lnTo>
                    <a:pt x="2702" y="24992"/>
                  </a:lnTo>
                  <a:lnTo>
                    <a:pt x="3167" y="26680"/>
                  </a:lnTo>
                  <a:lnTo>
                    <a:pt x="3673" y="28369"/>
                  </a:lnTo>
                  <a:lnTo>
                    <a:pt x="4180" y="30057"/>
                  </a:lnTo>
                  <a:lnTo>
                    <a:pt x="4729" y="31746"/>
                  </a:lnTo>
                  <a:lnTo>
                    <a:pt x="5320" y="33434"/>
                  </a:lnTo>
                  <a:lnTo>
                    <a:pt x="5953" y="35081"/>
                  </a:lnTo>
                  <a:lnTo>
                    <a:pt x="6586" y="36727"/>
                  </a:lnTo>
                  <a:lnTo>
                    <a:pt x="7261" y="38373"/>
                  </a:lnTo>
                  <a:lnTo>
                    <a:pt x="12918" y="37951"/>
                  </a:lnTo>
                  <a:lnTo>
                    <a:pt x="12538" y="36389"/>
                  </a:lnTo>
                  <a:lnTo>
                    <a:pt x="12116" y="34616"/>
                  </a:lnTo>
                  <a:lnTo>
                    <a:pt x="11652" y="32337"/>
                  </a:lnTo>
                  <a:lnTo>
                    <a:pt x="11103" y="29677"/>
                  </a:lnTo>
                  <a:lnTo>
                    <a:pt x="10596" y="26765"/>
                  </a:lnTo>
                  <a:lnTo>
                    <a:pt x="10132" y="23641"/>
                  </a:lnTo>
                  <a:lnTo>
                    <a:pt x="9921" y="22079"/>
                  </a:lnTo>
                  <a:lnTo>
                    <a:pt x="9752" y="20517"/>
                  </a:lnTo>
                  <a:lnTo>
                    <a:pt x="9583" y="18617"/>
                  </a:lnTo>
                  <a:lnTo>
                    <a:pt x="9457" y="16844"/>
                  </a:lnTo>
                  <a:lnTo>
                    <a:pt x="9414" y="15240"/>
                  </a:lnTo>
                  <a:lnTo>
                    <a:pt x="9499" y="13847"/>
                  </a:lnTo>
                  <a:lnTo>
                    <a:pt x="9541" y="13214"/>
                  </a:lnTo>
                  <a:lnTo>
                    <a:pt x="9625" y="12623"/>
                  </a:lnTo>
                  <a:lnTo>
                    <a:pt x="9752" y="12116"/>
                  </a:lnTo>
                  <a:lnTo>
                    <a:pt x="9879" y="11694"/>
                  </a:lnTo>
                  <a:lnTo>
                    <a:pt x="10048" y="11356"/>
                  </a:lnTo>
                  <a:lnTo>
                    <a:pt x="10259" y="11061"/>
                  </a:lnTo>
                  <a:lnTo>
                    <a:pt x="10512" y="10892"/>
                  </a:lnTo>
                  <a:lnTo>
                    <a:pt x="10765" y="10765"/>
                  </a:lnTo>
                  <a:lnTo>
                    <a:pt x="11187" y="10681"/>
                  </a:lnTo>
                  <a:lnTo>
                    <a:pt x="11694" y="10639"/>
                  </a:lnTo>
                  <a:lnTo>
                    <a:pt x="13045" y="10596"/>
                  </a:lnTo>
                  <a:lnTo>
                    <a:pt x="14776" y="10596"/>
                  </a:lnTo>
                  <a:lnTo>
                    <a:pt x="16760" y="10639"/>
                  </a:lnTo>
                  <a:lnTo>
                    <a:pt x="1676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0"/>
            <p:cNvSpPr/>
            <p:nvPr/>
          </p:nvSpPr>
          <p:spPr>
            <a:xfrm>
              <a:off x="5908575" y="3422100"/>
              <a:ext cx="419000" cy="959350"/>
            </a:xfrm>
            <a:custGeom>
              <a:avLst/>
              <a:gdLst/>
              <a:ahLst/>
              <a:cxnLst/>
              <a:rect l="l" t="t" r="r" b="b"/>
              <a:pathLst>
                <a:path w="16760" h="38374" fill="none" extrusionOk="0">
                  <a:moveTo>
                    <a:pt x="2702" y="24992"/>
                  </a:moveTo>
                  <a:lnTo>
                    <a:pt x="2702" y="24992"/>
                  </a:lnTo>
                  <a:lnTo>
                    <a:pt x="3167" y="26680"/>
                  </a:lnTo>
                  <a:lnTo>
                    <a:pt x="3673" y="28369"/>
                  </a:lnTo>
                  <a:lnTo>
                    <a:pt x="4180" y="30057"/>
                  </a:lnTo>
                  <a:lnTo>
                    <a:pt x="4729" y="31746"/>
                  </a:lnTo>
                  <a:lnTo>
                    <a:pt x="5320" y="33434"/>
                  </a:lnTo>
                  <a:lnTo>
                    <a:pt x="5953" y="35081"/>
                  </a:lnTo>
                  <a:lnTo>
                    <a:pt x="6586" y="36727"/>
                  </a:lnTo>
                  <a:lnTo>
                    <a:pt x="7261" y="38373"/>
                  </a:lnTo>
                  <a:lnTo>
                    <a:pt x="12918" y="37951"/>
                  </a:lnTo>
                  <a:lnTo>
                    <a:pt x="12918" y="37951"/>
                  </a:lnTo>
                  <a:lnTo>
                    <a:pt x="12538" y="36389"/>
                  </a:lnTo>
                  <a:lnTo>
                    <a:pt x="12116" y="34616"/>
                  </a:lnTo>
                  <a:lnTo>
                    <a:pt x="11652" y="32337"/>
                  </a:lnTo>
                  <a:lnTo>
                    <a:pt x="11103" y="29677"/>
                  </a:lnTo>
                  <a:lnTo>
                    <a:pt x="10596" y="26765"/>
                  </a:lnTo>
                  <a:lnTo>
                    <a:pt x="10132" y="23641"/>
                  </a:lnTo>
                  <a:lnTo>
                    <a:pt x="9921" y="22079"/>
                  </a:lnTo>
                  <a:lnTo>
                    <a:pt x="9752" y="20517"/>
                  </a:lnTo>
                  <a:lnTo>
                    <a:pt x="9752" y="20517"/>
                  </a:lnTo>
                  <a:lnTo>
                    <a:pt x="9583" y="18617"/>
                  </a:lnTo>
                  <a:lnTo>
                    <a:pt x="9457" y="16844"/>
                  </a:lnTo>
                  <a:lnTo>
                    <a:pt x="9414" y="15240"/>
                  </a:lnTo>
                  <a:lnTo>
                    <a:pt x="9499" y="13847"/>
                  </a:lnTo>
                  <a:lnTo>
                    <a:pt x="9541" y="13214"/>
                  </a:lnTo>
                  <a:lnTo>
                    <a:pt x="9625" y="12623"/>
                  </a:lnTo>
                  <a:lnTo>
                    <a:pt x="9752" y="12116"/>
                  </a:lnTo>
                  <a:lnTo>
                    <a:pt x="9879" y="11694"/>
                  </a:lnTo>
                  <a:lnTo>
                    <a:pt x="10048" y="11356"/>
                  </a:lnTo>
                  <a:lnTo>
                    <a:pt x="10259" y="11061"/>
                  </a:lnTo>
                  <a:lnTo>
                    <a:pt x="10512" y="10892"/>
                  </a:lnTo>
                  <a:lnTo>
                    <a:pt x="10765" y="10765"/>
                  </a:lnTo>
                  <a:lnTo>
                    <a:pt x="10765" y="10765"/>
                  </a:lnTo>
                  <a:lnTo>
                    <a:pt x="11187" y="10681"/>
                  </a:lnTo>
                  <a:lnTo>
                    <a:pt x="11694" y="10639"/>
                  </a:lnTo>
                  <a:lnTo>
                    <a:pt x="13045" y="10596"/>
                  </a:lnTo>
                  <a:lnTo>
                    <a:pt x="14776" y="10596"/>
                  </a:lnTo>
                  <a:lnTo>
                    <a:pt x="16760" y="10639"/>
                  </a:lnTo>
                  <a:lnTo>
                    <a:pt x="16760" y="1"/>
                  </a:lnTo>
                  <a:lnTo>
                    <a:pt x="16760" y="1"/>
                  </a:lnTo>
                  <a:lnTo>
                    <a:pt x="15282" y="338"/>
                  </a:lnTo>
                  <a:lnTo>
                    <a:pt x="13805" y="718"/>
                  </a:lnTo>
                  <a:lnTo>
                    <a:pt x="12327" y="1098"/>
                  </a:lnTo>
                  <a:lnTo>
                    <a:pt x="10934" y="1478"/>
                  </a:lnTo>
                  <a:lnTo>
                    <a:pt x="9541" y="1943"/>
                  </a:lnTo>
                  <a:lnTo>
                    <a:pt x="8190" y="2365"/>
                  </a:lnTo>
                  <a:lnTo>
                    <a:pt x="6924" y="2829"/>
                  </a:lnTo>
                  <a:lnTo>
                    <a:pt x="5742" y="3293"/>
                  </a:lnTo>
                  <a:lnTo>
                    <a:pt x="4644" y="3800"/>
                  </a:lnTo>
                  <a:lnTo>
                    <a:pt x="3631" y="4307"/>
                  </a:lnTo>
                  <a:lnTo>
                    <a:pt x="2744" y="4771"/>
                  </a:lnTo>
                  <a:lnTo>
                    <a:pt x="1985" y="5277"/>
                  </a:lnTo>
                  <a:lnTo>
                    <a:pt x="1309" y="5784"/>
                  </a:lnTo>
                  <a:lnTo>
                    <a:pt x="803" y="6291"/>
                  </a:lnTo>
                  <a:lnTo>
                    <a:pt x="634" y="6502"/>
                  </a:lnTo>
                  <a:lnTo>
                    <a:pt x="465" y="6755"/>
                  </a:lnTo>
                  <a:lnTo>
                    <a:pt x="338" y="7008"/>
                  </a:lnTo>
                  <a:lnTo>
                    <a:pt x="254" y="7219"/>
                  </a:lnTo>
                  <a:lnTo>
                    <a:pt x="254" y="7219"/>
                  </a:lnTo>
                  <a:lnTo>
                    <a:pt x="127" y="7937"/>
                  </a:lnTo>
                  <a:lnTo>
                    <a:pt x="43" y="8697"/>
                  </a:lnTo>
                  <a:lnTo>
                    <a:pt x="1" y="9583"/>
                  </a:lnTo>
                  <a:lnTo>
                    <a:pt x="43" y="10512"/>
                  </a:lnTo>
                  <a:lnTo>
                    <a:pt x="85" y="11483"/>
                  </a:lnTo>
                  <a:lnTo>
                    <a:pt x="169" y="12538"/>
                  </a:lnTo>
                  <a:lnTo>
                    <a:pt x="296" y="13678"/>
                  </a:lnTo>
                  <a:lnTo>
                    <a:pt x="465" y="14818"/>
                  </a:lnTo>
                  <a:lnTo>
                    <a:pt x="929" y="17266"/>
                  </a:lnTo>
                  <a:lnTo>
                    <a:pt x="1436" y="19799"/>
                  </a:lnTo>
                  <a:lnTo>
                    <a:pt x="2069" y="22374"/>
                  </a:lnTo>
                  <a:lnTo>
                    <a:pt x="2702" y="249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0"/>
            <p:cNvSpPr/>
            <p:nvPr/>
          </p:nvSpPr>
          <p:spPr>
            <a:xfrm>
              <a:off x="6052100" y="4306500"/>
              <a:ext cx="194225" cy="82325"/>
            </a:xfrm>
            <a:custGeom>
              <a:avLst/>
              <a:gdLst/>
              <a:ahLst/>
              <a:cxnLst/>
              <a:rect l="l" t="t" r="r" b="b"/>
              <a:pathLst>
                <a:path w="7769" h="3293" extrusionOk="0">
                  <a:moveTo>
                    <a:pt x="7473" y="0"/>
                  </a:moveTo>
                  <a:lnTo>
                    <a:pt x="1" y="338"/>
                  </a:lnTo>
                  <a:lnTo>
                    <a:pt x="1014" y="3293"/>
                  </a:lnTo>
                  <a:lnTo>
                    <a:pt x="7768" y="2829"/>
                  </a:lnTo>
                  <a:lnTo>
                    <a:pt x="7473"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0"/>
            <p:cNvSpPr/>
            <p:nvPr/>
          </p:nvSpPr>
          <p:spPr>
            <a:xfrm>
              <a:off x="6052100" y="4306500"/>
              <a:ext cx="194225" cy="82325"/>
            </a:xfrm>
            <a:custGeom>
              <a:avLst/>
              <a:gdLst/>
              <a:ahLst/>
              <a:cxnLst/>
              <a:rect l="l" t="t" r="r" b="b"/>
              <a:pathLst>
                <a:path w="7769" h="3293" fill="none" extrusionOk="0">
                  <a:moveTo>
                    <a:pt x="7768" y="2829"/>
                  </a:moveTo>
                  <a:lnTo>
                    <a:pt x="1014" y="3293"/>
                  </a:lnTo>
                  <a:lnTo>
                    <a:pt x="1" y="338"/>
                  </a:lnTo>
                  <a:lnTo>
                    <a:pt x="7473" y="0"/>
                  </a:lnTo>
                  <a:lnTo>
                    <a:pt x="7768" y="28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6093275" y="4451075"/>
              <a:ext cx="43275" cy="38025"/>
            </a:xfrm>
            <a:custGeom>
              <a:avLst/>
              <a:gdLst/>
              <a:ahLst/>
              <a:cxnLst/>
              <a:rect l="l" t="t" r="r" b="b"/>
              <a:pathLst>
                <a:path w="1731" h="1521" extrusionOk="0">
                  <a:moveTo>
                    <a:pt x="1055" y="127"/>
                  </a:moveTo>
                  <a:lnTo>
                    <a:pt x="1140" y="169"/>
                  </a:lnTo>
                  <a:lnTo>
                    <a:pt x="1182" y="212"/>
                  </a:lnTo>
                  <a:lnTo>
                    <a:pt x="1309" y="423"/>
                  </a:lnTo>
                  <a:lnTo>
                    <a:pt x="1393" y="634"/>
                  </a:lnTo>
                  <a:lnTo>
                    <a:pt x="1435" y="887"/>
                  </a:lnTo>
                  <a:lnTo>
                    <a:pt x="1478" y="1140"/>
                  </a:lnTo>
                  <a:lnTo>
                    <a:pt x="1393" y="1098"/>
                  </a:lnTo>
                  <a:lnTo>
                    <a:pt x="1224" y="929"/>
                  </a:lnTo>
                  <a:lnTo>
                    <a:pt x="1055" y="718"/>
                  </a:lnTo>
                  <a:lnTo>
                    <a:pt x="929" y="507"/>
                  </a:lnTo>
                  <a:lnTo>
                    <a:pt x="887" y="254"/>
                  </a:lnTo>
                  <a:lnTo>
                    <a:pt x="887" y="212"/>
                  </a:lnTo>
                  <a:lnTo>
                    <a:pt x="1013" y="127"/>
                  </a:lnTo>
                  <a:close/>
                  <a:moveTo>
                    <a:pt x="338" y="887"/>
                  </a:moveTo>
                  <a:lnTo>
                    <a:pt x="464" y="929"/>
                  </a:lnTo>
                  <a:lnTo>
                    <a:pt x="718" y="972"/>
                  </a:lnTo>
                  <a:lnTo>
                    <a:pt x="1055" y="1098"/>
                  </a:lnTo>
                  <a:lnTo>
                    <a:pt x="1351" y="1267"/>
                  </a:lnTo>
                  <a:lnTo>
                    <a:pt x="971" y="1352"/>
                  </a:lnTo>
                  <a:lnTo>
                    <a:pt x="633" y="1394"/>
                  </a:lnTo>
                  <a:lnTo>
                    <a:pt x="380" y="1352"/>
                  </a:lnTo>
                  <a:lnTo>
                    <a:pt x="253" y="1267"/>
                  </a:lnTo>
                  <a:lnTo>
                    <a:pt x="169" y="1183"/>
                  </a:lnTo>
                  <a:lnTo>
                    <a:pt x="169" y="1014"/>
                  </a:lnTo>
                  <a:lnTo>
                    <a:pt x="211" y="972"/>
                  </a:lnTo>
                  <a:lnTo>
                    <a:pt x="253" y="929"/>
                  </a:lnTo>
                  <a:lnTo>
                    <a:pt x="338" y="887"/>
                  </a:lnTo>
                  <a:close/>
                  <a:moveTo>
                    <a:pt x="929" y="1"/>
                  </a:moveTo>
                  <a:lnTo>
                    <a:pt x="844" y="85"/>
                  </a:lnTo>
                  <a:lnTo>
                    <a:pt x="760" y="127"/>
                  </a:lnTo>
                  <a:lnTo>
                    <a:pt x="760" y="212"/>
                  </a:lnTo>
                  <a:lnTo>
                    <a:pt x="760" y="423"/>
                  </a:lnTo>
                  <a:lnTo>
                    <a:pt x="844" y="592"/>
                  </a:lnTo>
                  <a:lnTo>
                    <a:pt x="929" y="803"/>
                  </a:lnTo>
                  <a:lnTo>
                    <a:pt x="1055" y="929"/>
                  </a:lnTo>
                  <a:lnTo>
                    <a:pt x="844" y="845"/>
                  </a:lnTo>
                  <a:lnTo>
                    <a:pt x="633" y="803"/>
                  </a:lnTo>
                  <a:lnTo>
                    <a:pt x="422" y="761"/>
                  </a:lnTo>
                  <a:lnTo>
                    <a:pt x="169" y="803"/>
                  </a:lnTo>
                  <a:lnTo>
                    <a:pt x="85" y="887"/>
                  </a:lnTo>
                  <a:lnTo>
                    <a:pt x="42" y="1014"/>
                  </a:lnTo>
                  <a:lnTo>
                    <a:pt x="0" y="1098"/>
                  </a:lnTo>
                  <a:lnTo>
                    <a:pt x="42" y="1225"/>
                  </a:lnTo>
                  <a:lnTo>
                    <a:pt x="85" y="1309"/>
                  </a:lnTo>
                  <a:lnTo>
                    <a:pt x="127" y="1394"/>
                  </a:lnTo>
                  <a:lnTo>
                    <a:pt x="296" y="1478"/>
                  </a:lnTo>
                  <a:lnTo>
                    <a:pt x="422" y="1520"/>
                  </a:lnTo>
                  <a:lnTo>
                    <a:pt x="718" y="1520"/>
                  </a:lnTo>
                  <a:lnTo>
                    <a:pt x="1140" y="1478"/>
                  </a:lnTo>
                  <a:lnTo>
                    <a:pt x="1562" y="1352"/>
                  </a:lnTo>
                  <a:lnTo>
                    <a:pt x="1604" y="1352"/>
                  </a:lnTo>
                  <a:lnTo>
                    <a:pt x="1646" y="1309"/>
                  </a:lnTo>
                  <a:lnTo>
                    <a:pt x="1731" y="1309"/>
                  </a:lnTo>
                  <a:lnTo>
                    <a:pt x="1731" y="1098"/>
                  </a:lnTo>
                  <a:lnTo>
                    <a:pt x="1646" y="761"/>
                  </a:lnTo>
                  <a:lnTo>
                    <a:pt x="1562" y="381"/>
                  </a:lnTo>
                  <a:lnTo>
                    <a:pt x="1478" y="212"/>
                  </a:lnTo>
                  <a:lnTo>
                    <a:pt x="1351" y="85"/>
                  </a:lnTo>
                  <a:lnTo>
                    <a:pt x="1182"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6093275" y="4451075"/>
              <a:ext cx="43275" cy="38025"/>
            </a:xfrm>
            <a:custGeom>
              <a:avLst/>
              <a:gdLst/>
              <a:ahLst/>
              <a:cxnLst/>
              <a:rect l="l" t="t" r="r" b="b"/>
              <a:pathLst>
                <a:path w="1731" h="1521" fill="none" extrusionOk="0">
                  <a:moveTo>
                    <a:pt x="1731" y="1309"/>
                  </a:moveTo>
                  <a:lnTo>
                    <a:pt x="1731" y="1309"/>
                  </a:lnTo>
                  <a:lnTo>
                    <a:pt x="1731" y="1098"/>
                  </a:lnTo>
                  <a:lnTo>
                    <a:pt x="1646" y="761"/>
                  </a:lnTo>
                  <a:lnTo>
                    <a:pt x="1562" y="381"/>
                  </a:lnTo>
                  <a:lnTo>
                    <a:pt x="1478" y="212"/>
                  </a:lnTo>
                  <a:lnTo>
                    <a:pt x="1351" y="85"/>
                  </a:lnTo>
                  <a:lnTo>
                    <a:pt x="1351" y="85"/>
                  </a:lnTo>
                  <a:lnTo>
                    <a:pt x="1182" y="1"/>
                  </a:lnTo>
                  <a:lnTo>
                    <a:pt x="1013" y="1"/>
                  </a:lnTo>
                  <a:lnTo>
                    <a:pt x="1013" y="1"/>
                  </a:lnTo>
                  <a:lnTo>
                    <a:pt x="929" y="1"/>
                  </a:lnTo>
                  <a:lnTo>
                    <a:pt x="844" y="85"/>
                  </a:lnTo>
                  <a:lnTo>
                    <a:pt x="760" y="127"/>
                  </a:lnTo>
                  <a:lnTo>
                    <a:pt x="760" y="212"/>
                  </a:lnTo>
                  <a:lnTo>
                    <a:pt x="760" y="212"/>
                  </a:lnTo>
                  <a:lnTo>
                    <a:pt x="760" y="423"/>
                  </a:lnTo>
                  <a:lnTo>
                    <a:pt x="844" y="592"/>
                  </a:lnTo>
                  <a:lnTo>
                    <a:pt x="929" y="803"/>
                  </a:lnTo>
                  <a:lnTo>
                    <a:pt x="1055" y="929"/>
                  </a:lnTo>
                  <a:lnTo>
                    <a:pt x="1055" y="929"/>
                  </a:lnTo>
                  <a:lnTo>
                    <a:pt x="844" y="845"/>
                  </a:lnTo>
                  <a:lnTo>
                    <a:pt x="633" y="803"/>
                  </a:lnTo>
                  <a:lnTo>
                    <a:pt x="422" y="761"/>
                  </a:lnTo>
                  <a:lnTo>
                    <a:pt x="169" y="803"/>
                  </a:lnTo>
                  <a:lnTo>
                    <a:pt x="169" y="803"/>
                  </a:lnTo>
                  <a:lnTo>
                    <a:pt x="85" y="887"/>
                  </a:lnTo>
                  <a:lnTo>
                    <a:pt x="42" y="1014"/>
                  </a:lnTo>
                  <a:lnTo>
                    <a:pt x="42" y="1014"/>
                  </a:lnTo>
                  <a:lnTo>
                    <a:pt x="0" y="1098"/>
                  </a:lnTo>
                  <a:lnTo>
                    <a:pt x="42" y="1225"/>
                  </a:lnTo>
                  <a:lnTo>
                    <a:pt x="85" y="1309"/>
                  </a:lnTo>
                  <a:lnTo>
                    <a:pt x="127" y="1394"/>
                  </a:lnTo>
                  <a:lnTo>
                    <a:pt x="127" y="1394"/>
                  </a:lnTo>
                  <a:lnTo>
                    <a:pt x="296" y="1478"/>
                  </a:lnTo>
                  <a:lnTo>
                    <a:pt x="422" y="1520"/>
                  </a:lnTo>
                  <a:lnTo>
                    <a:pt x="591" y="1520"/>
                  </a:lnTo>
                  <a:lnTo>
                    <a:pt x="718" y="1520"/>
                  </a:lnTo>
                  <a:lnTo>
                    <a:pt x="718" y="1520"/>
                  </a:lnTo>
                  <a:lnTo>
                    <a:pt x="1140" y="1478"/>
                  </a:lnTo>
                  <a:lnTo>
                    <a:pt x="1562" y="1352"/>
                  </a:lnTo>
                  <a:lnTo>
                    <a:pt x="1604" y="1352"/>
                  </a:lnTo>
                  <a:lnTo>
                    <a:pt x="1604" y="1352"/>
                  </a:lnTo>
                  <a:lnTo>
                    <a:pt x="1604" y="1352"/>
                  </a:lnTo>
                  <a:lnTo>
                    <a:pt x="1604" y="1352"/>
                  </a:lnTo>
                  <a:lnTo>
                    <a:pt x="1604" y="1352"/>
                  </a:lnTo>
                  <a:lnTo>
                    <a:pt x="1646" y="1309"/>
                  </a:lnTo>
                  <a:lnTo>
                    <a:pt x="1731" y="1309"/>
                  </a:lnTo>
                  <a:lnTo>
                    <a:pt x="1731" y="13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6115425" y="4454250"/>
              <a:ext cx="14800" cy="25350"/>
            </a:xfrm>
            <a:custGeom>
              <a:avLst/>
              <a:gdLst/>
              <a:ahLst/>
              <a:cxnLst/>
              <a:rect l="l" t="t" r="r" b="b"/>
              <a:pathLst>
                <a:path w="592" h="1014" fill="none" extrusionOk="0">
                  <a:moveTo>
                    <a:pt x="1" y="127"/>
                  </a:moveTo>
                  <a:lnTo>
                    <a:pt x="1" y="127"/>
                  </a:lnTo>
                  <a:lnTo>
                    <a:pt x="1" y="85"/>
                  </a:lnTo>
                  <a:lnTo>
                    <a:pt x="127" y="0"/>
                  </a:lnTo>
                  <a:lnTo>
                    <a:pt x="169" y="0"/>
                  </a:lnTo>
                  <a:lnTo>
                    <a:pt x="169" y="0"/>
                  </a:lnTo>
                  <a:lnTo>
                    <a:pt x="254" y="42"/>
                  </a:lnTo>
                  <a:lnTo>
                    <a:pt x="296" y="85"/>
                  </a:lnTo>
                  <a:lnTo>
                    <a:pt x="296" y="85"/>
                  </a:lnTo>
                  <a:lnTo>
                    <a:pt x="423" y="296"/>
                  </a:lnTo>
                  <a:lnTo>
                    <a:pt x="507" y="507"/>
                  </a:lnTo>
                  <a:lnTo>
                    <a:pt x="549" y="760"/>
                  </a:lnTo>
                  <a:lnTo>
                    <a:pt x="592" y="1013"/>
                  </a:lnTo>
                  <a:lnTo>
                    <a:pt x="507" y="971"/>
                  </a:lnTo>
                  <a:lnTo>
                    <a:pt x="507" y="971"/>
                  </a:lnTo>
                  <a:lnTo>
                    <a:pt x="338" y="802"/>
                  </a:lnTo>
                  <a:lnTo>
                    <a:pt x="169" y="591"/>
                  </a:lnTo>
                  <a:lnTo>
                    <a:pt x="43" y="380"/>
                  </a:lnTo>
                  <a:lnTo>
                    <a:pt x="1" y="1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6097475" y="4473250"/>
              <a:ext cx="29575" cy="12675"/>
            </a:xfrm>
            <a:custGeom>
              <a:avLst/>
              <a:gdLst/>
              <a:ahLst/>
              <a:cxnLst/>
              <a:rect l="l" t="t" r="r" b="b"/>
              <a:pathLst>
                <a:path w="1183" h="507" fill="none" extrusionOk="0">
                  <a:moveTo>
                    <a:pt x="85" y="380"/>
                  </a:moveTo>
                  <a:lnTo>
                    <a:pt x="85" y="380"/>
                  </a:lnTo>
                  <a:lnTo>
                    <a:pt x="1" y="296"/>
                  </a:lnTo>
                  <a:lnTo>
                    <a:pt x="1" y="127"/>
                  </a:lnTo>
                  <a:lnTo>
                    <a:pt x="1" y="127"/>
                  </a:lnTo>
                  <a:lnTo>
                    <a:pt x="43" y="85"/>
                  </a:lnTo>
                  <a:lnTo>
                    <a:pt x="85" y="42"/>
                  </a:lnTo>
                  <a:lnTo>
                    <a:pt x="85" y="42"/>
                  </a:lnTo>
                  <a:lnTo>
                    <a:pt x="170" y="0"/>
                  </a:lnTo>
                  <a:lnTo>
                    <a:pt x="296" y="42"/>
                  </a:lnTo>
                  <a:lnTo>
                    <a:pt x="550" y="85"/>
                  </a:lnTo>
                  <a:lnTo>
                    <a:pt x="887" y="211"/>
                  </a:lnTo>
                  <a:lnTo>
                    <a:pt x="1183" y="380"/>
                  </a:lnTo>
                  <a:lnTo>
                    <a:pt x="1183" y="380"/>
                  </a:lnTo>
                  <a:lnTo>
                    <a:pt x="803" y="465"/>
                  </a:lnTo>
                  <a:lnTo>
                    <a:pt x="465" y="507"/>
                  </a:lnTo>
                  <a:lnTo>
                    <a:pt x="212" y="465"/>
                  </a:lnTo>
                  <a:lnTo>
                    <a:pt x="85" y="3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6017275" y="4467975"/>
              <a:ext cx="222700" cy="95000"/>
            </a:xfrm>
            <a:custGeom>
              <a:avLst/>
              <a:gdLst/>
              <a:ahLst/>
              <a:cxnLst/>
              <a:rect l="l" t="t" r="r" b="b"/>
              <a:pathLst>
                <a:path w="8908" h="3800" extrusionOk="0">
                  <a:moveTo>
                    <a:pt x="8317" y="0"/>
                  </a:moveTo>
                  <a:lnTo>
                    <a:pt x="4855" y="253"/>
                  </a:lnTo>
                  <a:lnTo>
                    <a:pt x="4560" y="296"/>
                  </a:lnTo>
                  <a:lnTo>
                    <a:pt x="4307" y="464"/>
                  </a:lnTo>
                  <a:lnTo>
                    <a:pt x="3969" y="718"/>
                  </a:lnTo>
                  <a:lnTo>
                    <a:pt x="3547" y="1013"/>
                  </a:lnTo>
                  <a:lnTo>
                    <a:pt x="3082" y="1309"/>
                  </a:lnTo>
                  <a:lnTo>
                    <a:pt x="2534" y="1604"/>
                  </a:lnTo>
                  <a:lnTo>
                    <a:pt x="1985" y="1858"/>
                  </a:lnTo>
                  <a:lnTo>
                    <a:pt x="1436" y="2069"/>
                  </a:lnTo>
                  <a:lnTo>
                    <a:pt x="929" y="2237"/>
                  </a:lnTo>
                  <a:lnTo>
                    <a:pt x="381" y="2322"/>
                  </a:lnTo>
                  <a:lnTo>
                    <a:pt x="296" y="2322"/>
                  </a:lnTo>
                  <a:lnTo>
                    <a:pt x="212" y="2406"/>
                  </a:lnTo>
                  <a:lnTo>
                    <a:pt x="85" y="2533"/>
                  </a:lnTo>
                  <a:lnTo>
                    <a:pt x="1" y="2786"/>
                  </a:lnTo>
                  <a:lnTo>
                    <a:pt x="1" y="3040"/>
                  </a:lnTo>
                  <a:lnTo>
                    <a:pt x="85" y="3293"/>
                  </a:lnTo>
                  <a:lnTo>
                    <a:pt x="170" y="3419"/>
                  </a:lnTo>
                  <a:lnTo>
                    <a:pt x="254" y="3504"/>
                  </a:lnTo>
                  <a:lnTo>
                    <a:pt x="381" y="3588"/>
                  </a:lnTo>
                  <a:lnTo>
                    <a:pt x="549" y="3673"/>
                  </a:lnTo>
                  <a:lnTo>
                    <a:pt x="761" y="3757"/>
                  </a:lnTo>
                  <a:lnTo>
                    <a:pt x="972" y="3799"/>
                  </a:lnTo>
                  <a:lnTo>
                    <a:pt x="3040" y="3799"/>
                  </a:lnTo>
                  <a:lnTo>
                    <a:pt x="4053" y="3757"/>
                  </a:lnTo>
                  <a:lnTo>
                    <a:pt x="5066" y="3673"/>
                  </a:lnTo>
                  <a:lnTo>
                    <a:pt x="6080" y="3588"/>
                  </a:lnTo>
                  <a:lnTo>
                    <a:pt x="6839" y="3588"/>
                  </a:lnTo>
                  <a:lnTo>
                    <a:pt x="8401" y="3546"/>
                  </a:lnTo>
                  <a:lnTo>
                    <a:pt x="8612" y="3504"/>
                  </a:lnTo>
                  <a:lnTo>
                    <a:pt x="8781" y="3377"/>
                  </a:lnTo>
                  <a:lnTo>
                    <a:pt x="8908" y="3166"/>
                  </a:lnTo>
                  <a:lnTo>
                    <a:pt x="8908" y="2955"/>
                  </a:lnTo>
                  <a:lnTo>
                    <a:pt x="8570" y="211"/>
                  </a:lnTo>
                  <a:lnTo>
                    <a:pt x="8528" y="127"/>
                  </a:lnTo>
                  <a:lnTo>
                    <a:pt x="8486" y="85"/>
                  </a:lnTo>
                  <a:lnTo>
                    <a:pt x="8401" y="42"/>
                  </a:lnTo>
                  <a:lnTo>
                    <a:pt x="83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6017275" y="4467975"/>
              <a:ext cx="222700" cy="95000"/>
            </a:xfrm>
            <a:custGeom>
              <a:avLst/>
              <a:gdLst/>
              <a:ahLst/>
              <a:cxnLst/>
              <a:rect l="l" t="t" r="r" b="b"/>
              <a:pathLst>
                <a:path w="8908" h="3800" fill="none" extrusionOk="0">
                  <a:moveTo>
                    <a:pt x="4855" y="253"/>
                  </a:moveTo>
                  <a:lnTo>
                    <a:pt x="8317" y="0"/>
                  </a:lnTo>
                  <a:lnTo>
                    <a:pt x="8317" y="0"/>
                  </a:lnTo>
                  <a:lnTo>
                    <a:pt x="8401" y="42"/>
                  </a:lnTo>
                  <a:lnTo>
                    <a:pt x="8486" y="85"/>
                  </a:lnTo>
                  <a:lnTo>
                    <a:pt x="8528" y="127"/>
                  </a:lnTo>
                  <a:lnTo>
                    <a:pt x="8570" y="211"/>
                  </a:lnTo>
                  <a:lnTo>
                    <a:pt x="8908" y="2955"/>
                  </a:lnTo>
                  <a:lnTo>
                    <a:pt x="8908" y="2955"/>
                  </a:lnTo>
                  <a:lnTo>
                    <a:pt x="8908" y="3166"/>
                  </a:lnTo>
                  <a:lnTo>
                    <a:pt x="8781" y="3377"/>
                  </a:lnTo>
                  <a:lnTo>
                    <a:pt x="8612" y="3504"/>
                  </a:lnTo>
                  <a:lnTo>
                    <a:pt x="8401" y="3546"/>
                  </a:lnTo>
                  <a:lnTo>
                    <a:pt x="8401" y="3546"/>
                  </a:lnTo>
                  <a:lnTo>
                    <a:pt x="6839" y="3588"/>
                  </a:lnTo>
                  <a:lnTo>
                    <a:pt x="6080" y="3588"/>
                  </a:lnTo>
                  <a:lnTo>
                    <a:pt x="5066" y="3673"/>
                  </a:lnTo>
                  <a:lnTo>
                    <a:pt x="5066" y="3673"/>
                  </a:lnTo>
                  <a:lnTo>
                    <a:pt x="4053" y="3757"/>
                  </a:lnTo>
                  <a:lnTo>
                    <a:pt x="3040" y="3799"/>
                  </a:lnTo>
                  <a:lnTo>
                    <a:pt x="1985" y="3799"/>
                  </a:lnTo>
                  <a:lnTo>
                    <a:pt x="972" y="3799"/>
                  </a:lnTo>
                  <a:lnTo>
                    <a:pt x="972" y="3799"/>
                  </a:lnTo>
                  <a:lnTo>
                    <a:pt x="761" y="3757"/>
                  </a:lnTo>
                  <a:lnTo>
                    <a:pt x="549" y="3673"/>
                  </a:lnTo>
                  <a:lnTo>
                    <a:pt x="381" y="3588"/>
                  </a:lnTo>
                  <a:lnTo>
                    <a:pt x="254" y="3504"/>
                  </a:lnTo>
                  <a:lnTo>
                    <a:pt x="170" y="3419"/>
                  </a:lnTo>
                  <a:lnTo>
                    <a:pt x="85" y="3293"/>
                  </a:lnTo>
                  <a:lnTo>
                    <a:pt x="1" y="3040"/>
                  </a:lnTo>
                  <a:lnTo>
                    <a:pt x="1" y="2786"/>
                  </a:lnTo>
                  <a:lnTo>
                    <a:pt x="85" y="2533"/>
                  </a:lnTo>
                  <a:lnTo>
                    <a:pt x="212" y="2406"/>
                  </a:lnTo>
                  <a:lnTo>
                    <a:pt x="296" y="2322"/>
                  </a:lnTo>
                  <a:lnTo>
                    <a:pt x="381" y="2322"/>
                  </a:lnTo>
                  <a:lnTo>
                    <a:pt x="381" y="2322"/>
                  </a:lnTo>
                  <a:lnTo>
                    <a:pt x="929" y="2237"/>
                  </a:lnTo>
                  <a:lnTo>
                    <a:pt x="1436" y="2069"/>
                  </a:lnTo>
                  <a:lnTo>
                    <a:pt x="1985" y="1858"/>
                  </a:lnTo>
                  <a:lnTo>
                    <a:pt x="2534" y="1604"/>
                  </a:lnTo>
                  <a:lnTo>
                    <a:pt x="3082" y="1309"/>
                  </a:lnTo>
                  <a:lnTo>
                    <a:pt x="3547" y="1013"/>
                  </a:lnTo>
                  <a:lnTo>
                    <a:pt x="3969" y="718"/>
                  </a:lnTo>
                  <a:lnTo>
                    <a:pt x="4307" y="464"/>
                  </a:lnTo>
                  <a:lnTo>
                    <a:pt x="4307" y="464"/>
                  </a:lnTo>
                  <a:lnTo>
                    <a:pt x="4560" y="296"/>
                  </a:lnTo>
                  <a:lnTo>
                    <a:pt x="4855" y="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5654225" y="4306500"/>
              <a:ext cx="117175" cy="180475"/>
            </a:xfrm>
            <a:custGeom>
              <a:avLst/>
              <a:gdLst/>
              <a:ahLst/>
              <a:cxnLst/>
              <a:rect l="l" t="t" r="r" b="b"/>
              <a:pathLst>
                <a:path w="4687" h="7219" extrusionOk="0">
                  <a:moveTo>
                    <a:pt x="3125" y="0"/>
                  </a:moveTo>
                  <a:lnTo>
                    <a:pt x="1" y="42"/>
                  </a:lnTo>
                  <a:lnTo>
                    <a:pt x="1563" y="7219"/>
                  </a:lnTo>
                  <a:lnTo>
                    <a:pt x="4687" y="7177"/>
                  </a:lnTo>
                  <a:lnTo>
                    <a:pt x="3125"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5654225" y="4306500"/>
              <a:ext cx="117175" cy="180475"/>
            </a:xfrm>
            <a:custGeom>
              <a:avLst/>
              <a:gdLst/>
              <a:ahLst/>
              <a:cxnLst/>
              <a:rect l="l" t="t" r="r" b="b"/>
              <a:pathLst>
                <a:path w="4687" h="7219" fill="none" extrusionOk="0">
                  <a:moveTo>
                    <a:pt x="4687" y="7177"/>
                  </a:moveTo>
                  <a:lnTo>
                    <a:pt x="1563" y="7219"/>
                  </a:lnTo>
                  <a:lnTo>
                    <a:pt x="1" y="42"/>
                  </a:lnTo>
                  <a:lnTo>
                    <a:pt x="3125" y="0"/>
                  </a:lnTo>
                  <a:lnTo>
                    <a:pt x="4687" y="71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5453725" y="3205750"/>
              <a:ext cx="1082825" cy="1175700"/>
            </a:xfrm>
            <a:custGeom>
              <a:avLst/>
              <a:gdLst/>
              <a:ahLst/>
              <a:cxnLst/>
              <a:rect l="l" t="t" r="r" b="b"/>
              <a:pathLst>
                <a:path w="43313" h="47028" extrusionOk="0">
                  <a:moveTo>
                    <a:pt x="40779" y="1"/>
                  </a:moveTo>
                  <a:lnTo>
                    <a:pt x="24062" y="3209"/>
                  </a:lnTo>
                  <a:lnTo>
                    <a:pt x="23978" y="7642"/>
                  </a:lnTo>
                  <a:lnTo>
                    <a:pt x="22163" y="7810"/>
                  </a:lnTo>
                  <a:lnTo>
                    <a:pt x="20263" y="8064"/>
                  </a:lnTo>
                  <a:lnTo>
                    <a:pt x="18321" y="8359"/>
                  </a:lnTo>
                  <a:lnTo>
                    <a:pt x="16379" y="8739"/>
                  </a:lnTo>
                  <a:lnTo>
                    <a:pt x="14395" y="9203"/>
                  </a:lnTo>
                  <a:lnTo>
                    <a:pt x="12496" y="9710"/>
                  </a:lnTo>
                  <a:lnTo>
                    <a:pt x="10638" y="10217"/>
                  </a:lnTo>
                  <a:lnTo>
                    <a:pt x="8823" y="10808"/>
                  </a:lnTo>
                  <a:lnTo>
                    <a:pt x="7134" y="11399"/>
                  </a:lnTo>
                  <a:lnTo>
                    <a:pt x="5572" y="12032"/>
                  </a:lnTo>
                  <a:lnTo>
                    <a:pt x="4179" y="12665"/>
                  </a:lnTo>
                  <a:lnTo>
                    <a:pt x="2955" y="13298"/>
                  </a:lnTo>
                  <a:lnTo>
                    <a:pt x="2406" y="13636"/>
                  </a:lnTo>
                  <a:lnTo>
                    <a:pt x="1900" y="13974"/>
                  </a:lnTo>
                  <a:lnTo>
                    <a:pt x="1478" y="14311"/>
                  </a:lnTo>
                  <a:lnTo>
                    <a:pt x="1098" y="14607"/>
                  </a:lnTo>
                  <a:lnTo>
                    <a:pt x="802" y="14945"/>
                  </a:lnTo>
                  <a:lnTo>
                    <a:pt x="549" y="15240"/>
                  </a:lnTo>
                  <a:lnTo>
                    <a:pt x="338" y="15578"/>
                  </a:lnTo>
                  <a:lnTo>
                    <a:pt x="253" y="15873"/>
                  </a:lnTo>
                  <a:lnTo>
                    <a:pt x="127" y="16633"/>
                  </a:lnTo>
                  <a:lnTo>
                    <a:pt x="42" y="17435"/>
                  </a:lnTo>
                  <a:lnTo>
                    <a:pt x="0" y="18364"/>
                  </a:lnTo>
                  <a:lnTo>
                    <a:pt x="42" y="19335"/>
                  </a:lnTo>
                  <a:lnTo>
                    <a:pt x="85" y="20390"/>
                  </a:lnTo>
                  <a:lnTo>
                    <a:pt x="211" y="21530"/>
                  </a:lnTo>
                  <a:lnTo>
                    <a:pt x="380" y="22670"/>
                  </a:lnTo>
                  <a:lnTo>
                    <a:pt x="591" y="23894"/>
                  </a:lnTo>
                  <a:lnTo>
                    <a:pt x="1055" y="26385"/>
                  </a:lnTo>
                  <a:lnTo>
                    <a:pt x="1646" y="29002"/>
                  </a:lnTo>
                  <a:lnTo>
                    <a:pt x="2322" y="31619"/>
                  </a:lnTo>
                  <a:lnTo>
                    <a:pt x="3040" y="34237"/>
                  </a:lnTo>
                  <a:lnTo>
                    <a:pt x="3799" y="36769"/>
                  </a:lnTo>
                  <a:lnTo>
                    <a:pt x="4559" y="39133"/>
                  </a:lnTo>
                  <a:lnTo>
                    <a:pt x="5868" y="43186"/>
                  </a:lnTo>
                  <a:lnTo>
                    <a:pt x="6839" y="45972"/>
                  </a:lnTo>
                  <a:lnTo>
                    <a:pt x="7219" y="47027"/>
                  </a:lnTo>
                  <a:lnTo>
                    <a:pt x="12918" y="46605"/>
                  </a:lnTo>
                  <a:lnTo>
                    <a:pt x="12664" y="45466"/>
                  </a:lnTo>
                  <a:lnTo>
                    <a:pt x="12031" y="42468"/>
                  </a:lnTo>
                  <a:lnTo>
                    <a:pt x="11187" y="38205"/>
                  </a:lnTo>
                  <a:lnTo>
                    <a:pt x="10765" y="35798"/>
                  </a:lnTo>
                  <a:lnTo>
                    <a:pt x="10343" y="33308"/>
                  </a:lnTo>
                  <a:lnTo>
                    <a:pt x="10005" y="30817"/>
                  </a:lnTo>
                  <a:lnTo>
                    <a:pt x="9709" y="28369"/>
                  </a:lnTo>
                  <a:lnTo>
                    <a:pt x="9541" y="26089"/>
                  </a:lnTo>
                  <a:lnTo>
                    <a:pt x="9456" y="25034"/>
                  </a:lnTo>
                  <a:lnTo>
                    <a:pt x="9456" y="24021"/>
                  </a:lnTo>
                  <a:lnTo>
                    <a:pt x="9456" y="23092"/>
                  </a:lnTo>
                  <a:lnTo>
                    <a:pt x="9498" y="22248"/>
                  </a:lnTo>
                  <a:lnTo>
                    <a:pt x="9583" y="21488"/>
                  </a:lnTo>
                  <a:lnTo>
                    <a:pt x="9709" y="20812"/>
                  </a:lnTo>
                  <a:lnTo>
                    <a:pt x="9921" y="20264"/>
                  </a:lnTo>
                  <a:lnTo>
                    <a:pt x="10005" y="20053"/>
                  </a:lnTo>
                  <a:lnTo>
                    <a:pt x="10132" y="19841"/>
                  </a:lnTo>
                  <a:lnTo>
                    <a:pt x="10258" y="19673"/>
                  </a:lnTo>
                  <a:lnTo>
                    <a:pt x="10427" y="19546"/>
                  </a:lnTo>
                  <a:lnTo>
                    <a:pt x="10596" y="19462"/>
                  </a:lnTo>
                  <a:lnTo>
                    <a:pt x="10765" y="19419"/>
                  </a:lnTo>
                  <a:lnTo>
                    <a:pt x="11356" y="19335"/>
                  </a:lnTo>
                  <a:lnTo>
                    <a:pt x="12116" y="19250"/>
                  </a:lnTo>
                  <a:lnTo>
                    <a:pt x="14226" y="19250"/>
                  </a:lnTo>
                  <a:lnTo>
                    <a:pt x="16886" y="19293"/>
                  </a:lnTo>
                  <a:lnTo>
                    <a:pt x="19925" y="19335"/>
                  </a:lnTo>
                  <a:lnTo>
                    <a:pt x="23387" y="19419"/>
                  </a:lnTo>
                  <a:lnTo>
                    <a:pt x="26975" y="19462"/>
                  </a:lnTo>
                  <a:lnTo>
                    <a:pt x="28790" y="19462"/>
                  </a:lnTo>
                  <a:lnTo>
                    <a:pt x="30563" y="19419"/>
                  </a:lnTo>
                  <a:lnTo>
                    <a:pt x="32294" y="19377"/>
                  </a:lnTo>
                  <a:lnTo>
                    <a:pt x="33941" y="19293"/>
                  </a:lnTo>
                  <a:lnTo>
                    <a:pt x="35503" y="19124"/>
                  </a:lnTo>
                  <a:lnTo>
                    <a:pt x="36980" y="18955"/>
                  </a:lnTo>
                  <a:lnTo>
                    <a:pt x="38331" y="18744"/>
                  </a:lnTo>
                  <a:lnTo>
                    <a:pt x="39513" y="18448"/>
                  </a:lnTo>
                  <a:lnTo>
                    <a:pt x="40062" y="18280"/>
                  </a:lnTo>
                  <a:lnTo>
                    <a:pt x="40568" y="18068"/>
                  </a:lnTo>
                  <a:lnTo>
                    <a:pt x="40990" y="17900"/>
                  </a:lnTo>
                  <a:lnTo>
                    <a:pt x="41413" y="17689"/>
                  </a:lnTo>
                  <a:lnTo>
                    <a:pt x="41750" y="17435"/>
                  </a:lnTo>
                  <a:lnTo>
                    <a:pt x="42046" y="17182"/>
                  </a:lnTo>
                  <a:lnTo>
                    <a:pt x="42299" y="16929"/>
                  </a:lnTo>
                  <a:lnTo>
                    <a:pt x="42468" y="16633"/>
                  </a:lnTo>
                  <a:lnTo>
                    <a:pt x="42679" y="16127"/>
                  </a:lnTo>
                  <a:lnTo>
                    <a:pt x="42890" y="15578"/>
                  </a:lnTo>
                  <a:lnTo>
                    <a:pt x="43017" y="15029"/>
                  </a:lnTo>
                  <a:lnTo>
                    <a:pt x="43143" y="14438"/>
                  </a:lnTo>
                  <a:lnTo>
                    <a:pt x="43228" y="13805"/>
                  </a:lnTo>
                  <a:lnTo>
                    <a:pt x="43270" y="13172"/>
                  </a:lnTo>
                  <a:lnTo>
                    <a:pt x="43312" y="12538"/>
                  </a:lnTo>
                  <a:lnTo>
                    <a:pt x="43312" y="11863"/>
                  </a:lnTo>
                  <a:lnTo>
                    <a:pt x="43228" y="10470"/>
                  </a:lnTo>
                  <a:lnTo>
                    <a:pt x="43101" y="9119"/>
                  </a:lnTo>
                  <a:lnTo>
                    <a:pt x="42890" y="7726"/>
                  </a:lnTo>
                  <a:lnTo>
                    <a:pt x="42595" y="6375"/>
                  </a:lnTo>
                  <a:lnTo>
                    <a:pt x="42299" y="5109"/>
                  </a:lnTo>
                  <a:lnTo>
                    <a:pt x="42004" y="3927"/>
                  </a:lnTo>
                  <a:lnTo>
                    <a:pt x="41413" y="1900"/>
                  </a:lnTo>
                  <a:lnTo>
                    <a:pt x="40990" y="507"/>
                  </a:lnTo>
                  <a:lnTo>
                    <a:pt x="4077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5453725" y="3205750"/>
              <a:ext cx="1082825" cy="1175700"/>
            </a:xfrm>
            <a:custGeom>
              <a:avLst/>
              <a:gdLst/>
              <a:ahLst/>
              <a:cxnLst/>
              <a:rect l="l" t="t" r="r" b="b"/>
              <a:pathLst>
                <a:path w="43313" h="47028" fill="none" extrusionOk="0">
                  <a:moveTo>
                    <a:pt x="23978" y="7642"/>
                  </a:moveTo>
                  <a:lnTo>
                    <a:pt x="24062" y="3209"/>
                  </a:lnTo>
                  <a:lnTo>
                    <a:pt x="40779" y="1"/>
                  </a:lnTo>
                  <a:lnTo>
                    <a:pt x="40779" y="1"/>
                  </a:lnTo>
                  <a:lnTo>
                    <a:pt x="40990" y="507"/>
                  </a:lnTo>
                  <a:lnTo>
                    <a:pt x="41413" y="1900"/>
                  </a:lnTo>
                  <a:lnTo>
                    <a:pt x="42004" y="3927"/>
                  </a:lnTo>
                  <a:lnTo>
                    <a:pt x="42299" y="5109"/>
                  </a:lnTo>
                  <a:lnTo>
                    <a:pt x="42595" y="6375"/>
                  </a:lnTo>
                  <a:lnTo>
                    <a:pt x="42890" y="7726"/>
                  </a:lnTo>
                  <a:lnTo>
                    <a:pt x="43101" y="9119"/>
                  </a:lnTo>
                  <a:lnTo>
                    <a:pt x="43228" y="10470"/>
                  </a:lnTo>
                  <a:lnTo>
                    <a:pt x="43312" y="11863"/>
                  </a:lnTo>
                  <a:lnTo>
                    <a:pt x="43312" y="12538"/>
                  </a:lnTo>
                  <a:lnTo>
                    <a:pt x="43270" y="13172"/>
                  </a:lnTo>
                  <a:lnTo>
                    <a:pt x="43228" y="13805"/>
                  </a:lnTo>
                  <a:lnTo>
                    <a:pt x="43143" y="14438"/>
                  </a:lnTo>
                  <a:lnTo>
                    <a:pt x="43017" y="15029"/>
                  </a:lnTo>
                  <a:lnTo>
                    <a:pt x="42890" y="15578"/>
                  </a:lnTo>
                  <a:lnTo>
                    <a:pt x="42679" y="16127"/>
                  </a:lnTo>
                  <a:lnTo>
                    <a:pt x="42468" y="16633"/>
                  </a:lnTo>
                  <a:lnTo>
                    <a:pt x="42468" y="16633"/>
                  </a:lnTo>
                  <a:lnTo>
                    <a:pt x="42299" y="16929"/>
                  </a:lnTo>
                  <a:lnTo>
                    <a:pt x="42046" y="17182"/>
                  </a:lnTo>
                  <a:lnTo>
                    <a:pt x="41750" y="17435"/>
                  </a:lnTo>
                  <a:lnTo>
                    <a:pt x="41413" y="17689"/>
                  </a:lnTo>
                  <a:lnTo>
                    <a:pt x="40990" y="17900"/>
                  </a:lnTo>
                  <a:lnTo>
                    <a:pt x="40568" y="18068"/>
                  </a:lnTo>
                  <a:lnTo>
                    <a:pt x="40062" y="18280"/>
                  </a:lnTo>
                  <a:lnTo>
                    <a:pt x="39513" y="18448"/>
                  </a:lnTo>
                  <a:lnTo>
                    <a:pt x="38331" y="18744"/>
                  </a:lnTo>
                  <a:lnTo>
                    <a:pt x="36980" y="18955"/>
                  </a:lnTo>
                  <a:lnTo>
                    <a:pt x="35503" y="19124"/>
                  </a:lnTo>
                  <a:lnTo>
                    <a:pt x="33941" y="19293"/>
                  </a:lnTo>
                  <a:lnTo>
                    <a:pt x="32294" y="19377"/>
                  </a:lnTo>
                  <a:lnTo>
                    <a:pt x="30563" y="19419"/>
                  </a:lnTo>
                  <a:lnTo>
                    <a:pt x="28790" y="19462"/>
                  </a:lnTo>
                  <a:lnTo>
                    <a:pt x="26975" y="19462"/>
                  </a:lnTo>
                  <a:lnTo>
                    <a:pt x="23387" y="19419"/>
                  </a:lnTo>
                  <a:lnTo>
                    <a:pt x="19925" y="19335"/>
                  </a:lnTo>
                  <a:lnTo>
                    <a:pt x="19925" y="19335"/>
                  </a:lnTo>
                  <a:lnTo>
                    <a:pt x="16886" y="19293"/>
                  </a:lnTo>
                  <a:lnTo>
                    <a:pt x="14226" y="19250"/>
                  </a:lnTo>
                  <a:lnTo>
                    <a:pt x="13087" y="19250"/>
                  </a:lnTo>
                  <a:lnTo>
                    <a:pt x="12116" y="19250"/>
                  </a:lnTo>
                  <a:lnTo>
                    <a:pt x="11356" y="19335"/>
                  </a:lnTo>
                  <a:lnTo>
                    <a:pt x="10765" y="19419"/>
                  </a:lnTo>
                  <a:lnTo>
                    <a:pt x="10765" y="19419"/>
                  </a:lnTo>
                  <a:lnTo>
                    <a:pt x="10596" y="19462"/>
                  </a:lnTo>
                  <a:lnTo>
                    <a:pt x="10427" y="19546"/>
                  </a:lnTo>
                  <a:lnTo>
                    <a:pt x="10258" y="19673"/>
                  </a:lnTo>
                  <a:lnTo>
                    <a:pt x="10132" y="19841"/>
                  </a:lnTo>
                  <a:lnTo>
                    <a:pt x="10005" y="20053"/>
                  </a:lnTo>
                  <a:lnTo>
                    <a:pt x="9921" y="20264"/>
                  </a:lnTo>
                  <a:lnTo>
                    <a:pt x="9709" y="20812"/>
                  </a:lnTo>
                  <a:lnTo>
                    <a:pt x="9583" y="21488"/>
                  </a:lnTo>
                  <a:lnTo>
                    <a:pt x="9498" y="22248"/>
                  </a:lnTo>
                  <a:lnTo>
                    <a:pt x="9456" y="23092"/>
                  </a:lnTo>
                  <a:lnTo>
                    <a:pt x="9456" y="24021"/>
                  </a:lnTo>
                  <a:lnTo>
                    <a:pt x="9456" y="25034"/>
                  </a:lnTo>
                  <a:lnTo>
                    <a:pt x="9541" y="26089"/>
                  </a:lnTo>
                  <a:lnTo>
                    <a:pt x="9709" y="28369"/>
                  </a:lnTo>
                  <a:lnTo>
                    <a:pt x="10005" y="30817"/>
                  </a:lnTo>
                  <a:lnTo>
                    <a:pt x="10343" y="33308"/>
                  </a:lnTo>
                  <a:lnTo>
                    <a:pt x="10765" y="35798"/>
                  </a:lnTo>
                  <a:lnTo>
                    <a:pt x="11187" y="38205"/>
                  </a:lnTo>
                  <a:lnTo>
                    <a:pt x="12031" y="42468"/>
                  </a:lnTo>
                  <a:lnTo>
                    <a:pt x="12664" y="45466"/>
                  </a:lnTo>
                  <a:lnTo>
                    <a:pt x="12918" y="46605"/>
                  </a:lnTo>
                  <a:lnTo>
                    <a:pt x="7219" y="47027"/>
                  </a:lnTo>
                  <a:lnTo>
                    <a:pt x="7219" y="47027"/>
                  </a:lnTo>
                  <a:lnTo>
                    <a:pt x="6839" y="45972"/>
                  </a:lnTo>
                  <a:lnTo>
                    <a:pt x="5868" y="43186"/>
                  </a:lnTo>
                  <a:lnTo>
                    <a:pt x="4559" y="39133"/>
                  </a:lnTo>
                  <a:lnTo>
                    <a:pt x="3799" y="36769"/>
                  </a:lnTo>
                  <a:lnTo>
                    <a:pt x="3040" y="34237"/>
                  </a:lnTo>
                  <a:lnTo>
                    <a:pt x="2322" y="31619"/>
                  </a:lnTo>
                  <a:lnTo>
                    <a:pt x="1646" y="29002"/>
                  </a:lnTo>
                  <a:lnTo>
                    <a:pt x="1055" y="26385"/>
                  </a:lnTo>
                  <a:lnTo>
                    <a:pt x="591" y="23894"/>
                  </a:lnTo>
                  <a:lnTo>
                    <a:pt x="380" y="22670"/>
                  </a:lnTo>
                  <a:lnTo>
                    <a:pt x="211" y="21530"/>
                  </a:lnTo>
                  <a:lnTo>
                    <a:pt x="85" y="20390"/>
                  </a:lnTo>
                  <a:lnTo>
                    <a:pt x="42" y="19335"/>
                  </a:lnTo>
                  <a:lnTo>
                    <a:pt x="0" y="18364"/>
                  </a:lnTo>
                  <a:lnTo>
                    <a:pt x="42" y="17435"/>
                  </a:lnTo>
                  <a:lnTo>
                    <a:pt x="127" y="16633"/>
                  </a:lnTo>
                  <a:lnTo>
                    <a:pt x="253" y="15873"/>
                  </a:lnTo>
                  <a:lnTo>
                    <a:pt x="253" y="15873"/>
                  </a:lnTo>
                  <a:lnTo>
                    <a:pt x="338" y="15578"/>
                  </a:lnTo>
                  <a:lnTo>
                    <a:pt x="549" y="15240"/>
                  </a:lnTo>
                  <a:lnTo>
                    <a:pt x="802" y="14945"/>
                  </a:lnTo>
                  <a:lnTo>
                    <a:pt x="1098" y="14607"/>
                  </a:lnTo>
                  <a:lnTo>
                    <a:pt x="1478" y="14311"/>
                  </a:lnTo>
                  <a:lnTo>
                    <a:pt x="1900" y="13974"/>
                  </a:lnTo>
                  <a:lnTo>
                    <a:pt x="2406" y="13636"/>
                  </a:lnTo>
                  <a:lnTo>
                    <a:pt x="2955" y="13298"/>
                  </a:lnTo>
                  <a:lnTo>
                    <a:pt x="4179" y="12665"/>
                  </a:lnTo>
                  <a:lnTo>
                    <a:pt x="5572" y="12032"/>
                  </a:lnTo>
                  <a:lnTo>
                    <a:pt x="7134" y="11399"/>
                  </a:lnTo>
                  <a:lnTo>
                    <a:pt x="8823" y="10808"/>
                  </a:lnTo>
                  <a:lnTo>
                    <a:pt x="10638" y="10217"/>
                  </a:lnTo>
                  <a:lnTo>
                    <a:pt x="12496" y="9710"/>
                  </a:lnTo>
                  <a:lnTo>
                    <a:pt x="14395" y="9203"/>
                  </a:lnTo>
                  <a:lnTo>
                    <a:pt x="16379" y="8739"/>
                  </a:lnTo>
                  <a:lnTo>
                    <a:pt x="18321" y="8359"/>
                  </a:lnTo>
                  <a:lnTo>
                    <a:pt x="20263" y="8064"/>
                  </a:lnTo>
                  <a:lnTo>
                    <a:pt x="22163" y="7810"/>
                  </a:lnTo>
                  <a:lnTo>
                    <a:pt x="23978" y="76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0"/>
            <p:cNvSpPr/>
            <p:nvPr/>
          </p:nvSpPr>
          <p:spPr>
            <a:xfrm>
              <a:off x="5597250" y="4306500"/>
              <a:ext cx="194200" cy="82325"/>
            </a:xfrm>
            <a:custGeom>
              <a:avLst/>
              <a:gdLst/>
              <a:ahLst/>
              <a:cxnLst/>
              <a:rect l="l" t="t" r="r" b="b"/>
              <a:pathLst>
                <a:path w="7768" h="3293" extrusionOk="0">
                  <a:moveTo>
                    <a:pt x="7472" y="0"/>
                  </a:moveTo>
                  <a:lnTo>
                    <a:pt x="0" y="338"/>
                  </a:lnTo>
                  <a:lnTo>
                    <a:pt x="1013" y="3293"/>
                  </a:lnTo>
                  <a:lnTo>
                    <a:pt x="7768" y="2829"/>
                  </a:lnTo>
                  <a:lnTo>
                    <a:pt x="7472"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0"/>
            <p:cNvSpPr/>
            <p:nvPr/>
          </p:nvSpPr>
          <p:spPr>
            <a:xfrm>
              <a:off x="5597250" y="4306500"/>
              <a:ext cx="194200" cy="82325"/>
            </a:xfrm>
            <a:custGeom>
              <a:avLst/>
              <a:gdLst/>
              <a:ahLst/>
              <a:cxnLst/>
              <a:rect l="l" t="t" r="r" b="b"/>
              <a:pathLst>
                <a:path w="7768" h="3293" fill="none" extrusionOk="0">
                  <a:moveTo>
                    <a:pt x="7768" y="2829"/>
                  </a:moveTo>
                  <a:lnTo>
                    <a:pt x="1013" y="3293"/>
                  </a:lnTo>
                  <a:lnTo>
                    <a:pt x="0" y="338"/>
                  </a:lnTo>
                  <a:lnTo>
                    <a:pt x="7472" y="0"/>
                  </a:lnTo>
                  <a:lnTo>
                    <a:pt x="7768" y="28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0"/>
            <p:cNvSpPr/>
            <p:nvPr/>
          </p:nvSpPr>
          <p:spPr>
            <a:xfrm>
              <a:off x="5597250" y="4312825"/>
              <a:ext cx="53850" cy="76000"/>
            </a:xfrm>
            <a:custGeom>
              <a:avLst/>
              <a:gdLst/>
              <a:ahLst/>
              <a:cxnLst/>
              <a:rect l="l" t="t" r="r" b="b"/>
              <a:pathLst>
                <a:path w="2154" h="3040" extrusionOk="0">
                  <a:moveTo>
                    <a:pt x="2153" y="1"/>
                  </a:moveTo>
                  <a:lnTo>
                    <a:pt x="0" y="85"/>
                  </a:lnTo>
                  <a:lnTo>
                    <a:pt x="1013" y="3040"/>
                  </a:lnTo>
                  <a:lnTo>
                    <a:pt x="2153" y="2956"/>
                  </a:lnTo>
                  <a:lnTo>
                    <a:pt x="2153"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0"/>
            <p:cNvSpPr/>
            <p:nvPr/>
          </p:nvSpPr>
          <p:spPr>
            <a:xfrm>
              <a:off x="5597250" y="4312825"/>
              <a:ext cx="53850" cy="76000"/>
            </a:xfrm>
            <a:custGeom>
              <a:avLst/>
              <a:gdLst/>
              <a:ahLst/>
              <a:cxnLst/>
              <a:rect l="l" t="t" r="r" b="b"/>
              <a:pathLst>
                <a:path w="2154" h="3040" fill="none" extrusionOk="0">
                  <a:moveTo>
                    <a:pt x="2153" y="1"/>
                  </a:moveTo>
                  <a:lnTo>
                    <a:pt x="0" y="85"/>
                  </a:lnTo>
                  <a:lnTo>
                    <a:pt x="1013" y="3040"/>
                  </a:lnTo>
                  <a:lnTo>
                    <a:pt x="2153" y="2956"/>
                  </a:lnTo>
                  <a:lnTo>
                    <a:pt x="21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0"/>
            <p:cNvSpPr/>
            <p:nvPr/>
          </p:nvSpPr>
          <p:spPr>
            <a:xfrm>
              <a:off x="5638400" y="4451075"/>
              <a:ext cx="43300" cy="38025"/>
            </a:xfrm>
            <a:custGeom>
              <a:avLst/>
              <a:gdLst/>
              <a:ahLst/>
              <a:cxnLst/>
              <a:rect l="l" t="t" r="r" b="b"/>
              <a:pathLst>
                <a:path w="1732" h="1521" extrusionOk="0">
                  <a:moveTo>
                    <a:pt x="1014" y="127"/>
                  </a:moveTo>
                  <a:lnTo>
                    <a:pt x="1098" y="169"/>
                  </a:lnTo>
                  <a:lnTo>
                    <a:pt x="1183" y="212"/>
                  </a:lnTo>
                  <a:lnTo>
                    <a:pt x="1309" y="423"/>
                  </a:lnTo>
                  <a:lnTo>
                    <a:pt x="1394" y="634"/>
                  </a:lnTo>
                  <a:lnTo>
                    <a:pt x="1436" y="887"/>
                  </a:lnTo>
                  <a:lnTo>
                    <a:pt x="1436" y="1140"/>
                  </a:lnTo>
                  <a:lnTo>
                    <a:pt x="1394" y="1098"/>
                  </a:lnTo>
                  <a:lnTo>
                    <a:pt x="1183" y="929"/>
                  </a:lnTo>
                  <a:lnTo>
                    <a:pt x="1056" y="718"/>
                  </a:lnTo>
                  <a:lnTo>
                    <a:pt x="929" y="507"/>
                  </a:lnTo>
                  <a:lnTo>
                    <a:pt x="887" y="254"/>
                  </a:lnTo>
                  <a:lnTo>
                    <a:pt x="887" y="212"/>
                  </a:lnTo>
                  <a:lnTo>
                    <a:pt x="1014" y="127"/>
                  </a:lnTo>
                  <a:close/>
                  <a:moveTo>
                    <a:pt x="338" y="887"/>
                  </a:moveTo>
                  <a:lnTo>
                    <a:pt x="423" y="929"/>
                  </a:lnTo>
                  <a:lnTo>
                    <a:pt x="718" y="972"/>
                  </a:lnTo>
                  <a:lnTo>
                    <a:pt x="1056" y="1098"/>
                  </a:lnTo>
                  <a:lnTo>
                    <a:pt x="1352" y="1267"/>
                  </a:lnTo>
                  <a:lnTo>
                    <a:pt x="972" y="1352"/>
                  </a:lnTo>
                  <a:lnTo>
                    <a:pt x="634" y="1394"/>
                  </a:lnTo>
                  <a:lnTo>
                    <a:pt x="381" y="1352"/>
                  </a:lnTo>
                  <a:lnTo>
                    <a:pt x="212" y="1267"/>
                  </a:lnTo>
                  <a:lnTo>
                    <a:pt x="169" y="1183"/>
                  </a:lnTo>
                  <a:lnTo>
                    <a:pt x="169" y="1014"/>
                  </a:lnTo>
                  <a:lnTo>
                    <a:pt x="169" y="972"/>
                  </a:lnTo>
                  <a:lnTo>
                    <a:pt x="254" y="929"/>
                  </a:lnTo>
                  <a:lnTo>
                    <a:pt x="338" y="887"/>
                  </a:lnTo>
                  <a:close/>
                  <a:moveTo>
                    <a:pt x="887" y="1"/>
                  </a:moveTo>
                  <a:lnTo>
                    <a:pt x="845" y="85"/>
                  </a:lnTo>
                  <a:lnTo>
                    <a:pt x="761" y="127"/>
                  </a:lnTo>
                  <a:lnTo>
                    <a:pt x="718" y="212"/>
                  </a:lnTo>
                  <a:lnTo>
                    <a:pt x="761" y="423"/>
                  </a:lnTo>
                  <a:lnTo>
                    <a:pt x="845" y="634"/>
                  </a:lnTo>
                  <a:lnTo>
                    <a:pt x="929" y="803"/>
                  </a:lnTo>
                  <a:lnTo>
                    <a:pt x="1056" y="929"/>
                  </a:lnTo>
                  <a:lnTo>
                    <a:pt x="845" y="845"/>
                  </a:lnTo>
                  <a:lnTo>
                    <a:pt x="634" y="803"/>
                  </a:lnTo>
                  <a:lnTo>
                    <a:pt x="423" y="761"/>
                  </a:lnTo>
                  <a:lnTo>
                    <a:pt x="169" y="803"/>
                  </a:lnTo>
                  <a:lnTo>
                    <a:pt x="85" y="887"/>
                  </a:lnTo>
                  <a:lnTo>
                    <a:pt x="43" y="1014"/>
                  </a:lnTo>
                  <a:lnTo>
                    <a:pt x="1" y="1098"/>
                  </a:lnTo>
                  <a:lnTo>
                    <a:pt x="43" y="1225"/>
                  </a:lnTo>
                  <a:lnTo>
                    <a:pt x="85" y="1309"/>
                  </a:lnTo>
                  <a:lnTo>
                    <a:pt x="127" y="1394"/>
                  </a:lnTo>
                  <a:lnTo>
                    <a:pt x="254" y="1478"/>
                  </a:lnTo>
                  <a:lnTo>
                    <a:pt x="423" y="1520"/>
                  </a:lnTo>
                  <a:lnTo>
                    <a:pt x="718" y="1520"/>
                  </a:lnTo>
                  <a:lnTo>
                    <a:pt x="1140" y="1478"/>
                  </a:lnTo>
                  <a:lnTo>
                    <a:pt x="1563" y="1352"/>
                  </a:lnTo>
                  <a:lnTo>
                    <a:pt x="1605" y="1352"/>
                  </a:lnTo>
                  <a:lnTo>
                    <a:pt x="1647" y="1309"/>
                  </a:lnTo>
                  <a:lnTo>
                    <a:pt x="1731" y="1309"/>
                  </a:lnTo>
                  <a:lnTo>
                    <a:pt x="1689" y="1098"/>
                  </a:lnTo>
                  <a:lnTo>
                    <a:pt x="1647" y="761"/>
                  </a:lnTo>
                  <a:lnTo>
                    <a:pt x="1563" y="381"/>
                  </a:lnTo>
                  <a:lnTo>
                    <a:pt x="1436" y="212"/>
                  </a:lnTo>
                  <a:lnTo>
                    <a:pt x="1352" y="85"/>
                  </a:lnTo>
                  <a:lnTo>
                    <a:pt x="118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5638400" y="4451075"/>
              <a:ext cx="43300" cy="38025"/>
            </a:xfrm>
            <a:custGeom>
              <a:avLst/>
              <a:gdLst/>
              <a:ahLst/>
              <a:cxnLst/>
              <a:rect l="l" t="t" r="r" b="b"/>
              <a:pathLst>
                <a:path w="1732" h="1521" fill="none" extrusionOk="0">
                  <a:moveTo>
                    <a:pt x="1731" y="1309"/>
                  </a:moveTo>
                  <a:lnTo>
                    <a:pt x="1731" y="1309"/>
                  </a:lnTo>
                  <a:lnTo>
                    <a:pt x="1689" y="1098"/>
                  </a:lnTo>
                  <a:lnTo>
                    <a:pt x="1647" y="761"/>
                  </a:lnTo>
                  <a:lnTo>
                    <a:pt x="1563" y="381"/>
                  </a:lnTo>
                  <a:lnTo>
                    <a:pt x="1436" y="212"/>
                  </a:lnTo>
                  <a:lnTo>
                    <a:pt x="1352" y="85"/>
                  </a:lnTo>
                  <a:lnTo>
                    <a:pt x="1352" y="85"/>
                  </a:lnTo>
                  <a:lnTo>
                    <a:pt x="1183" y="1"/>
                  </a:lnTo>
                  <a:lnTo>
                    <a:pt x="1014" y="1"/>
                  </a:lnTo>
                  <a:lnTo>
                    <a:pt x="1014" y="1"/>
                  </a:lnTo>
                  <a:lnTo>
                    <a:pt x="887" y="1"/>
                  </a:lnTo>
                  <a:lnTo>
                    <a:pt x="845" y="85"/>
                  </a:lnTo>
                  <a:lnTo>
                    <a:pt x="761" y="127"/>
                  </a:lnTo>
                  <a:lnTo>
                    <a:pt x="718" y="212"/>
                  </a:lnTo>
                  <a:lnTo>
                    <a:pt x="718" y="212"/>
                  </a:lnTo>
                  <a:lnTo>
                    <a:pt x="761" y="423"/>
                  </a:lnTo>
                  <a:lnTo>
                    <a:pt x="845" y="634"/>
                  </a:lnTo>
                  <a:lnTo>
                    <a:pt x="929" y="803"/>
                  </a:lnTo>
                  <a:lnTo>
                    <a:pt x="1056" y="929"/>
                  </a:lnTo>
                  <a:lnTo>
                    <a:pt x="1056" y="929"/>
                  </a:lnTo>
                  <a:lnTo>
                    <a:pt x="845" y="845"/>
                  </a:lnTo>
                  <a:lnTo>
                    <a:pt x="634" y="803"/>
                  </a:lnTo>
                  <a:lnTo>
                    <a:pt x="423" y="761"/>
                  </a:lnTo>
                  <a:lnTo>
                    <a:pt x="169" y="803"/>
                  </a:lnTo>
                  <a:lnTo>
                    <a:pt x="169" y="803"/>
                  </a:lnTo>
                  <a:lnTo>
                    <a:pt x="85" y="887"/>
                  </a:lnTo>
                  <a:lnTo>
                    <a:pt x="43" y="1014"/>
                  </a:lnTo>
                  <a:lnTo>
                    <a:pt x="43" y="1014"/>
                  </a:lnTo>
                  <a:lnTo>
                    <a:pt x="1" y="1098"/>
                  </a:lnTo>
                  <a:lnTo>
                    <a:pt x="43" y="1225"/>
                  </a:lnTo>
                  <a:lnTo>
                    <a:pt x="85" y="1309"/>
                  </a:lnTo>
                  <a:lnTo>
                    <a:pt x="127" y="1394"/>
                  </a:lnTo>
                  <a:lnTo>
                    <a:pt x="127" y="1394"/>
                  </a:lnTo>
                  <a:lnTo>
                    <a:pt x="254" y="1478"/>
                  </a:lnTo>
                  <a:lnTo>
                    <a:pt x="423" y="1520"/>
                  </a:lnTo>
                  <a:lnTo>
                    <a:pt x="592" y="1520"/>
                  </a:lnTo>
                  <a:lnTo>
                    <a:pt x="718" y="1520"/>
                  </a:lnTo>
                  <a:lnTo>
                    <a:pt x="718" y="1520"/>
                  </a:lnTo>
                  <a:lnTo>
                    <a:pt x="1140" y="1478"/>
                  </a:lnTo>
                  <a:lnTo>
                    <a:pt x="1563" y="1352"/>
                  </a:lnTo>
                  <a:lnTo>
                    <a:pt x="1563" y="1352"/>
                  </a:lnTo>
                  <a:lnTo>
                    <a:pt x="1563" y="1352"/>
                  </a:lnTo>
                  <a:lnTo>
                    <a:pt x="1563" y="1352"/>
                  </a:lnTo>
                  <a:lnTo>
                    <a:pt x="1563" y="1352"/>
                  </a:lnTo>
                  <a:lnTo>
                    <a:pt x="1605" y="1352"/>
                  </a:lnTo>
                  <a:lnTo>
                    <a:pt x="1647" y="1309"/>
                  </a:lnTo>
                  <a:lnTo>
                    <a:pt x="1689" y="1309"/>
                  </a:lnTo>
                  <a:lnTo>
                    <a:pt x="1731" y="13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0"/>
            <p:cNvSpPr/>
            <p:nvPr/>
          </p:nvSpPr>
          <p:spPr>
            <a:xfrm>
              <a:off x="5660575" y="4454250"/>
              <a:ext cx="13725" cy="25350"/>
            </a:xfrm>
            <a:custGeom>
              <a:avLst/>
              <a:gdLst/>
              <a:ahLst/>
              <a:cxnLst/>
              <a:rect l="l" t="t" r="r" b="b"/>
              <a:pathLst>
                <a:path w="549" h="1014" fill="none" extrusionOk="0">
                  <a:moveTo>
                    <a:pt x="0" y="127"/>
                  </a:moveTo>
                  <a:lnTo>
                    <a:pt x="0" y="127"/>
                  </a:lnTo>
                  <a:lnTo>
                    <a:pt x="0" y="85"/>
                  </a:lnTo>
                  <a:lnTo>
                    <a:pt x="127" y="0"/>
                  </a:lnTo>
                  <a:lnTo>
                    <a:pt x="127" y="0"/>
                  </a:lnTo>
                  <a:lnTo>
                    <a:pt x="127" y="0"/>
                  </a:lnTo>
                  <a:lnTo>
                    <a:pt x="211" y="42"/>
                  </a:lnTo>
                  <a:lnTo>
                    <a:pt x="296" y="85"/>
                  </a:lnTo>
                  <a:lnTo>
                    <a:pt x="296" y="85"/>
                  </a:lnTo>
                  <a:lnTo>
                    <a:pt x="422" y="296"/>
                  </a:lnTo>
                  <a:lnTo>
                    <a:pt x="507" y="507"/>
                  </a:lnTo>
                  <a:lnTo>
                    <a:pt x="549" y="760"/>
                  </a:lnTo>
                  <a:lnTo>
                    <a:pt x="549" y="1013"/>
                  </a:lnTo>
                  <a:lnTo>
                    <a:pt x="507" y="971"/>
                  </a:lnTo>
                  <a:lnTo>
                    <a:pt x="507" y="971"/>
                  </a:lnTo>
                  <a:lnTo>
                    <a:pt x="296" y="802"/>
                  </a:lnTo>
                  <a:lnTo>
                    <a:pt x="169" y="591"/>
                  </a:lnTo>
                  <a:lnTo>
                    <a:pt x="42" y="380"/>
                  </a:lnTo>
                  <a:lnTo>
                    <a:pt x="0" y="1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0"/>
            <p:cNvSpPr/>
            <p:nvPr/>
          </p:nvSpPr>
          <p:spPr>
            <a:xfrm>
              <a:off x="5642625" y="4473250"/>
              <a:ext cx="29575" cy="12675"/>
            </a:xfrm>
            <a:custGeom>
              <a:avLst/>
              <a:gdLst/>
              <a:ahLst/>
              <a:cxnLst/>
              <a:rect l="l" t="t" r="r" b="b"/>
              <a:pathLst>
                <a:path w="1183" h="507" fill="none" extrusionOk="0">
                  <a:moveTo>
                    <a:pt x="43" y="380"/>
                  </a:moveTo>
                  <a:lnTo>
                    <a:pt x="43" y="380"/>
                  </a:lnTo>
                  <a:lnTo>
                    <a:pt x="0" y="296"/>
                  </a:lnTo>
                  <a:lnTo>
                    <a:pt x="0" y="127"/>
                  </a:lnTo>
                  <a:lnTo>
                    <a:pt x="0" y="127"/>
                  </a:lnTo>
                  <a:lnTo>
                    <a:pt x="0" y="85"/>
                  </a:lnTo>
                  <a:lnTo>
                    <a:pt x="85" y="42"/>
                  </a:lnTo>
                  <a:lnTo>
                    <a:pt x="85" y="42"/>
                  </a:lnTo>
                  <a:lnTo>
                    <a:pt x="169" y="0"/>
                  </a:lnTo>
                  <a:lnTo>
                    <a:pt x="254" y="42"/>
                  </a:lnTo>
                  <a:lnTo>
                    <a:pt x="549" y="85"/>
                  </a:lnTo>
                  <a:lnTo>
                    <a:pt x="887" y="211"/>
                  </a:lnTo>
                  <a:lnTo>
                    <a:pt x="1183" y="380"/>
                  </a:lnTo>
                  <a:lnTo>
                    <a:pt x="1183" y="380"/>
                  </a:lnTo>
                  <a:lnTo>
                    <a:pt x="803" y="465"/>
                  </a:lnTo>
                  <a:lnTo>
                    <a:pt x="465" y="507"/>
                  </a:lnTo>
                  <a:lnTo>
                    <a:pt x="212" y="465"/>
                  </a:lnTo>
                  <a:lnTo>
                    <a:pt x="43" y="3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5562425" y="4467975"/>
              <a:ext cx="222700" cy="95000"/>
            </a:xfrm>
            <a:custGeom>
              <a:avLst/>
              <a:gdLst/>
              <a:ahLst/>
              <a:cxnLst/>
              <a:rect l="l" t="t" r="r" b="b"/>
              <a:pathLst>
                <a:path w="8908" h="3800" extrusionOk="0">
                  <a:moveTo>
                    <a:pt x="8316" y="0"/>
                  </a:moveTo>
                  <a:lnTo>
                    <a:pt x="4855" y="253"/>
                  </a:lnTo>
                  <a:lnTo>
                    <a:pt x="4559" y="296"/>
                  </a:lnTo>
                  <a:lnTo>
                    <a:pt x="4306" y="464"/>
                  </a:lnTo>
                  <a:lnTo>
                    <a:pt x="3968" y="718"/>
                  </a:lnTo>
                  <a:lnTo>
                    <a:pt x="3546" y="1013"/>
                  </a:lnTo>
                  <a:lnTo>
                    <a:pt x="3040" y="1309"/>
                  </a:lnTo>
                  <a:lnTo>
                    <a:pt x="2533" y="1604"/>
                  </a:lnTo>
                  <a:lnTo>
                    <a:pt x="1984" y="1858"/>
                  </a:lnTo>
                  <a:lnTo>
                    <a:pt x="1435" y="2069"/>
                  </a:lnTo>
                  <a:lnTo>
                    <a:pt x="887" y="2237"/>
                  </a:lnTo>
                  <a:lnTo>
                    <a:pt x="380" y="2322"/>
                  </a:lnTo>
                  <a:lnTo>
                    <a:pt x="296" y="2322"/>
                  </a:lnTo>
                  <a:lnTo>
                    <a:pt x="211" y="2406"/>
                  </a:lnTo>
                  <a:lnTo>
                    <a:pt x="42" y="2533"/>
                  </a:lnTo>
                  <a:lnTo>
                    <a:pt x="0" y="2786"/>
                  </a:lnTo>
                  <a:lnTo>
                    <a:pt x="0" y="3040"/>
                  </a:lnTo>
                  <a:lnTo>
                    <a:pt x="85" y="3293"/>
                  </a:lnTo>
                  <a:lnTo>
                    <a:pt x="127" y="3419"/>
                  </a:lnTo>
                  <a:lnTo>
                    <a:pt x="253" y="3504"/>
                  </a:lnTo>
                  <a:lnTo>
                    <a:pt x="380" y="3588"/>
                  </a:lnTo>
                  <a:lnTo>
                    <a:pt x="549" y="3673"/>
                  </a:lnTo>
                  <a:lnTo>
                    <a:pt x="760" y="3757"/>
                  </a:lnTo>
                  <a:lnTo>
                    <a:pt x="971" y="3799"/>
                  </a:lnTo>
                  <a:lnTo>
                    <a:pt x="3040" y="3799"/>
                  </a:lnTo>
                  <a:lnTo>
                    <a:pt x="4053" y="3757"/>
                  </a:lnTo>
                  <a:lnTo>
                    <a:pt x="5066" y="3673"/>
                  </a:lnTo>
                  <a:lnTo>
                    <a:pt x="6079" y="3588"/>
                  </a:lnTo>
                  <a:lnTo>
                    <a:pt x="6839" y="3588"/>
                  </a:lnTo>
                  <a:lnTo>
                    <a:pt x="8401" y="3546"/>
                  </a:lnTo>
                  <a:lnTo>
                    <a:pt x="8612" y="3504"/>
                  </a:lnTo>
                  <a:lnTo>
                    <a:pt x="8781" y="3377"/>
                  </a:lnTo>
                  <a:lnTo>
                    <a:pt x="8865" y="3166"/>
                  </a:lnTo>
                  <a:lnTo>
                    <a:pt x="8907" y="2955"/>
                  </a:lnTo>
                  <a:lnTo>
                    <a:pt x="8570" y="211"/>
                  </a:lnTo>
                  <a:lnTo>
                    <a:pt x="8528" y="127"/>
                  </a:lnTo>
                  <a:lnTo>
                    <a:pt x="8485" y="85"/>
                  </a:lnTo>
                  <a:lnTo>
                    <a:pt x="8401" y="42"/>
                  </a:lnTo>
                  <a:lnTo>
                    <a:pt x="83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0"/>
            <p:cNvSpPr/>
            <p:nvPr/>
          </p:nvSpPr>
          <p:spPr>
            <a:xfrm>
              <a:off x="5562425" y="4467975"/>
              <a:ext cx="222700" cy="95000"/>
            </a:xfrm>
            <a:custGeom>
              <a:avLst/>
              <a:gdLst/>
              <a:ahLst/>
              <a:cxnLst/>
              <a:rect l="l" t="t" r="r" b="b"/>
              <a:pathLst>
                <a:path w="8908" h="3800" fill="none" extrusionOk="0">
                  <a:moveTo>
                    <a:pt x="4855" y="253"/>
                  </a:moveTo>
                  <a:lnTo>
                    <a:pt x="8316" y="0"/>
                  </a:lnTo>
                  <a:lnTo>
                    <a:pt x="8316" y="0"/>
                  </a:lnTo>
                  <a:lnTo>
                    <a:pt x="8401" y="42"/>
                  </a:lnTo>
                  <a:lnTo>
                    <a:pt x="8485" y="85"/>
                  </a:lnTo>
                  <a:lnTo>
                    <a:pt x="8528" y="127"/>
                  </a:lnTo>
                  <a:lnTo>
                    <a:pt x="8570" y="211"/>
                  </a:lnTo>
                  <a:lnTo>
                    <a:pt x="8907" y="2955"/>
                  </a:lnTo>
                  <a:lnTo>
                    <a:pt x="8907" y="2955"/>
                  </a:lnTo>
                  <a:lnTo>
                    <a:pt x="8865" y="3166"/>
                  </a:lnTo>
                  <a:lnTo>
                    <a:pt x="8781" y="3377"/>
                  </a:lnTo>
                  <a:lnTo>
                    <a:pt x="8612" y="3504"/>
                  </a:lnTo>
                  <a:lnTo>
                    <a:pt x="8401" y="3546"/>
                  </a:lnTo>
                  <a:lnTo>
                    <a:pt x="8401" y="3546"/>
                  </a:lnTo>
                  <a:lnTo>
                    <a:pt x="6839" y="3588"/>
                  </a:lnTo>
                  <a:lnTo>
                    <a:pt x="6079" y="3588"/>
                  </a:lnTo>
                  <a:lnTo>
                    <a:pt x="5066" y="3673"/>
                  </a:lnTo>
                  <a:lnTo>
                    <a:pt x="5066" y="3673"/>
                  </a:lnTo>
                  <a:lnTo>
                    <a:pt x="4053" y="3757"/>
                  </a:lnTo>
                  <a:lnTo>
                    <a:pt x="3040" y="3799"/>
                  </a:lnTo>
                  <a:lnTo>
                    <a:pt x="1984" y="3799"/>
                  </a:lnTo>
                  <a:lnTo>
                    <a:pt x="971" y="3799"/>
                  </a:lnTo>
                  <a:lnTo>
                    <a:pt x="971" y="3799"/>
                  </a:lnTo>
                  <a:lnTo>
                    <a:pt x="760" y="3757"/>
                  </a:lnTo>
                  <a:lnTo>
                    <a:pt x="549" y="3673"/>
                  </a:lnTo>
                  <a:lnTo>
                    <a:pt x="380" y="3588"/>
                  </a:lnTo>
                  <a:lnTo>
                    <a:pt x="253" y="3504"/>
                  </a:lnTo>
                  <a:lnTo>
                    <a:pt x="127" y="3419"/>
                  </a:lnTo>
                  <a:lnTo>
                    <a:pt x="85" y="3293"/>
                  </a:lnTo>
                  <a:lnTo>
                    <a:pt x="0" y="3040"/>
                  </a:lnTo>
                  <a:lnTo>
                    <a:pt x="0" y="2786"/>
                  </a:lnTo>
                  <a:lnTo>
                    <a:pt x="42" y="2533"/>
                  </a:lnTo>
                  <a:lnTo>
                    <a:pt x="211" y="2406"/>
                  </a:lnTo>
                  <a:lnTo>
                    <a:pt x="296" y="2322"/>
                  </a:lnTo>
                  <a:lnTo>
                    <a:pt x="380" y="2322"/>
                  </a:lnTo>
                  <a:lnTo>
                    <a:pt x="380" y="2322"/>
                  </a:lnTo>
                  <a:lnTo>
                    <a:pt x="887" y="2237"/>
                  </a:lnTo>
                  <a:lnTo>
                    <a:pt x="1435" y="2069"/>
                  </a:lnTo>
                  <a:lnTo>
                    <a:pt x="1984" y="1858"/>
                  </a:lnTo>
                  <a:lnTo>
                    <a:pt x="2533" y="1604"/>
                  </a:lnTo>
                  <a:lnTo>
                    <a:pt x="3040" y="1309"/>
                  </a:lnTo>
                  <a:lnTo>
                    <a:pt x="3546" y="1013"/>
                  </a:lnTo>
                  <a:lnTo>
                    <a:pt x="3968" y="718"/>
                  </a:lnTo>
                  <a:lnTo>
                    <a:pt x="4306" y="464"/>
                  </a:lnTo>
                  <a:lnTo>
                    <a:pt x="4306" y="464"/>
                  </a:lnTo>
                  <a:lnTo>
                    <a:pt x="4559" y="296"/>
                  </a:lnTo>
                  <a:lnTo>
                    <a:pt x="4855" y="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6285350" y="3285975"/>
              <a:ext cx="203700" cy="54900"/>
            </a:xfrm>
            <a:custGeom>
              <a:avLst/>
              <a:gdLst/>
              <a:ahLst/>
              <a:cxnLst/>
              <a:rect l="l" t="t" r="r" b="b"/>
              <a:pathLst>
                <a:path w="8148" h="2196" extrusionOk="0">
                  <a:moveTo>
                    <a:pt x="7894" y="0"/>
                  </a:moveTo>
                  <a:lnTo>
                    <a:pt x="0" y="1098"/>
                  </a:lnTo>
                  <a:lnTo>
                    <a:pt x="253" y="2195"/>
                  </a:lnTo>
                  <a:lnTo>
                    <a:pt x="8148" y="1224"/>
                  </a:lnTo>
                  <a:lnTo>
                    <a:pt x="78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6285350" y="3285975"/>
              <a:ext cx="203700" cy="54900"/>
            </a:xfrm>
            <a:custGeom>
              <a:avLst/>
              <a:gdLst/>
              <a:ahLst/>
              <a:cxnLst/>
              <a:rect l="l" t="t" r="r" b="b"/>
              <a:pathLst>
                <a:path w="8148" h="2196" fill="none" extrusionOk="0">
                  <a:moveTo>
                    <a:pt x="8148" y="1224"/>
                  </a:moveTo>
                  <a:lnTo>
                    <a:pt x="253" y="2195"/>
                  </a:lnTo>
                  <a:lnTo>
                    <a:pt x="0" y="1098"/>
                  </a:lnTo>
                  <a:lnTo>
                    <a:pt x="7894" y="0"/>
                  </a:lnTo>
                  <a:lnTo>
                    <a:pt x="8148" y="12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0"/>
            <p:cNvSpPr/>
            <p:nvPr/>
          </p:nvSpPr>
          <p:spPr>
            <a:xfrm>
              <a:off x="6089050" y="3313400"/>
              <a:ext cx="182600" cy="51750"/>
            </a:xfrm>
            <a:custGeom>
              <a:avLst/>
              <a:gdLst/>
              <a:ahLst/>
              <a:cxnLst/>
              <a:rect l="l" t="t" r="r" b="b"/>
              <a:pathLst>
                <a:path w="7304" h="2070" extrusionOk="0">
                  <a:moveTo>
                    <a:pt x="7177" y="1"/>
                  </a:moveTo>
                  <a:lnTo>
                    <a:pt x="0" y="972"/>
                  </a:lnTo>
                  <a:lnTo>
                    <a:pt x="0" y="2069"/>
                  </a:lnTo>
                  <a:lnTo>
                    <a:pt x="7303" y="1098"/>
                  </a:lnTo>
                  <a:lnTo>
                    <a:pt x="71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0"/>
            <p:cNvSpPr/>
            <p:nvPr/>
          </p:nvSpPr>
          <p:spPr>
            <a:xfrm>
              <a:off x="6089050" y="3313400"/>
              <a:ext cx="182600" cy="51750"/>
            </a:xfrm>
            <a:custGeom>
              <a:avLst/>
              <a:gdLst/>
              <a:ahLst/>
              <a:cxnLst/>
              <a:rect l="l" t="t" r="r" b="b"/>
              <a:pathLst>
                <a:path w="7304" h="2070" fill="none" extrusionOk="0">
                  <a:moveTo>
                    <a:pt x="7177" y="1"/>
                  </a:moveTo>
                  <a:lnTo>
                    <a:pt x="7303" y="1098"/>
                  </a:lnTo>
                  <a:lnTo>
                    <a:pt x="0" y="2069"/>
                  </a:lnTo>
                  <a:lnTo>
                    <a:pt x="0" y="972"/>
                  </a:lnTo>
                  <a:lnTo>
                    <a:pt x="7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6051050" y="3338725"/>
              <a:ext cx="26400" cy="29575"/>
            </a:xfrm>
            <a:custGeom>
              <a:avLst/>
              <a:gdLst/>
              <a:ahLst/>
              <a:cxnLst/>
              <a:rect l="l" t="t" r="r" b="b"/>
              <a:pathLst>
                <a:path w="1056" h="1183" extrusionOk="0">
                  <a:moveTo>
                    <a:pt x="1056" y="1"/>
                  </a:moveTo>
                  <a:lnTo>
                    <a:pt x="1" y="170"/>
                  </a:lnTo>
                  <a:lnTo>
                    <a:pt x="1" y="1183"/>
                  </a:lnTo>
                  <a:lnTo>
                    <a:pt x="1056" y="1056"/>
                  </a:lnTo>
                  <a:lnTo>
                    <a:pt x="10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6051050" y="3338725"/>
              <a:ext cx="26400" cy="29575"/>
            </a:xfrm>
            <a:custGeom>
              <a:avLst/>
              <a:gdLst/>
              <a:ahLst/>
              <a:cxnLst/>
              <a:rect l="l" t="t" r="r" b="b"/>
              <a:pathLst>
                <a:path w="1056" h="1183" fill="none" extrusionOk="0">
                  <a:moveTo>
                    <a:pt x="1056" y="1"/>
                  </a:moveTo>
                  <a:lnTo>
                    <a:pt x="1056" y="1056"/>
                  </a:lnTo>
                  <a:lnTo>
                    <a:pt x="1" y="1183"/>
                  </a:lnTo>
                  <a:lnTo>
                    <a:pt x="1" y="170"/>
                  </a:lnTo>
                  <a:lnTo>
                    <a:pt x="10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6496425" y="3285975"/>
              <a:ext cx="13725" cy="24275"/>
            </a:xfrm>
            <a:custGeom>
              <a:avLst/>
              <a:gdLst/>
              <a:ahLst/>
              <a:cxnLst/>
              <a:rect l="l" t="t" r="r" b="b"/>
              <a:pathLst>
                <a:path w="549" h="971" extrusionOk="0">
                  <a:moveTo>
                    <a:pt x="0" y="0"/>
                  </a:moveTo>
                  <a:lnTo>
                    <a:pt x="253" y="971"/>
                  </a:lnTo>
                  <a:lnTo>
                    <a:pt x="549" y="760"/>
                  </a:lnTo>
                  <a:lnTo>
                    <a:pt x="2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6496425" y="3285975"/>
              <a:ext cx="13725" cy="24275"/>
            </a:xfrm>
            <a:custGeom>
              <a:avLst/>
              <a:gdLst/>
              <a:ahLst/>
              <a:cxnLst/>
              <a:rect l="l" t="t" r="r" b="b"/>
              <a:pathLst>
                <a:path w="549" h="971" fill="none" extrusionOk="0">
                  <a:moveTo>
                    <a:pt x="253" y="971"/>
                  </a:moveTo>
                  <a:lnTo>
                    <a:pt x="0" y="0"/>
                  </a:lnTo>
                  <a:lnTo>
                    <a:pt x="253" y="0"/>
                  </a:lnTo>
                  <a:lnTo>
                    <a:pt x="549" y="760"/>
                  </a:lnTo>
                  <a:lnTo>
                    <a:pt x="253" y="9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5941300" y="2738225"/>
              <a:ext cx="618450" cy="795775"/>
            </a:xfrm>
            <a:custGeom>
              <a:avLst/>
              <a:gdLst/>
              <a:ahLst/>
              <a:cxnLst/>
              <a:rect l="l" t="t" r="r" b="b"/>
              <a:pathLst>
                <a:path w="24738" h="31831" extrusionOk="0">
                  <a:moveTo>
                    <a:pt x="9541" y="1"/>
                  </a:moveTo>
                  <a:lnTo>
                    <a:pt x="8612" y="43"/>
                  </a:lnTo>
                  <a:lnTo>
                    <a:pt x="7725" y="127"/>
                  </a:lnTo>
                  <a:lnTo>
                    <a:pt x="6839" y="296"/>
                  </a:lnTo>
                  <a:lnTo>
                    <a:pt x="5995" y="550"/>
                  </a:lnTo>
                  <a:lnTo>
                    <a:pt x="5150" y="803"/>
                  </a:lnTo>
                  <a:lnTo>
                    <a:pt x="4391" y="1098"/>
                  </a:lnTo>
                  <a:lnTo>
                    <a:pt x="3631" y="1394"/>
                  </a:lnTo>
                  <a:lnTo>
                    <a:pt x="2955" y="1732"/>
                  </a:lnTo>
                  <a:lnTo>
                    <a:pt x="1731" y="2365"/>
                  </a:lnTo>
                  <a:lnTo>
                    <a:pt x="802" y="2914"/>
                  </a:lnTo>
                  <a:lnTo>
                    <a:pt x="211" y="3336"/>
                  </a:lnTo>
                  <a:lnTo>
                    <a:pt x="0" y="3462"/>
                  </a:lnTo>
                  <a:lnTo>
                    <a:pt x="676" y="5404"/>
                  </a:lnTo>
                  <a:lnTo>
                    <a:pt x="1267" y="7346"/>
                  </a:lnTo>
                  <a:lnTo>
                    <a:pt x="1815" y="9330"/>
                  </a:lnTo>
                  <a:lnTo>
                    <a:pt x="2280" y="11314"/>
                  </a:lnTo>
                  <a:lnTo>
                    <a:pt x="2660" y="13298"/>
                  </a:lnTo>
                  <a:lnTo>
                    <a:pt x="2997" y="15325"/>
                  </a:lnTo>
                  <a:lnTo>
                    <a:pt x="3209" y="17309"/>
                  </a:lnTo>
                  <a:lnTo>
                    <a:pt x="3377" y="19377"/>
                  </a:lnTo>
                  <a:lnTo>
                    <a:pt x="3377" y="31830"/>
                  </a:lnTo>
                  <a:lnTo>
                    <a:pt x="24738" y="31366"/>
                  </a:lnTo>
                  <a:lnTo>
                    <a:pt x="24738" y="30015"/>
                  </a:lnTo>
                  <a:lnTo>
                    <a:pt x="24653" y="28664"/>
                  </a:lnTo>
                  <a:lnTo>
                    <a:pt x="24569" y="27313"/>
                  </a:lnTo>
                  <a:lnTo>
                    <a:pt x="24358" y="25920"/>
                  </a:lnTo>
                  <a:lnTo>
                    <a:pt x="24147" y="24527"/>
                  </a:lnTo>
                  <a:lnTo>
                    <a:pt x="23851" y="23176"/>
                  </a:lnTo>
                  <a:lnTo>
                    <a:pt x="23556" y="21783"/>
                  </a:lnTo>
                  <a:lnTo>
                    <a:pt x="23176" y="20433"/>
                  </a:lnTo>
                  <a:lnTo>
                    <a:pt x="22796" y="19082"/>
                  </a:lnTo>
                  <a:lnTo>
                    <a:pt x="22332" y="17773"/>
                  </a:lnTo>
                  <a:lnTo>
                    <a:pt x="21867" y="16464"/>
                  </a:lnTo>
                  <a:lnTo>
                    <a:pt x="21361" y="15156"/>
                  </a:lnTo>
                  <a:lnTo>
                    <a:pt x="20812" y="13932"/>
                  </a:lnTo>
                  <a:lnTo>
                    <a:pt x="20263" y="12707"/>
                  </a:lnTo>
                  <a:lnTo>
                    <a:pt x="19672" y="11483"/>
                  </a:lnTo>
                  <a:lnTo>
                    <a:pt x="19081" y="10343"/>
                  </a:lnTo>
                  <a:lnTo>
                    <a:pt x="18490" y="9246"/>
                  </a:lnTo>
                  <a:lnTo>
                    <a:pt x="17857" y="8148"/>
                  </a:lnTo>
                  <a:lnTo>
                    <a:pt x="17224" y="7135"/>
                  </a:lnTo>
                  <a:lnTo>
                    <a:pt x="16591" y="6206"/>
                  </a:lnTo>
                  <a:lnTo>
                    <a:pt x="15957" y="5278"/>
                  </a:lnTo>
                  <a:lnTo>
                    <a:pt x="15282" y="4433"/>
                  </a:lnTo>
                  <a:lnTo>
                    <a:pt x="14649" y="3631"/>
                  </a:lnTo>
                  <a:lnTo>
                    <a:pt x="14015" y="2914"/>
                  </a:lnTo>
                  <a:lnTo>
                    <a:pt x="13382" y="2280"/>
                  </a:lnTo>
                  <a:lnTo>
                    <a:pt x="12791" y="1689"/>
                  </a:lnTo>
                  <a:lnTo>
                    <a:pt x="12200" y="1225"/>
                  </a:lnTo>
                  <a:lnTo>
                    <a:pt x="11609" y="803"/>
                  </a:lnTo>
                  <a:lnTo>
                    <a:pt x="11060" y="465"/>
                  </a:lnTo>
                  <a:lnTo>
                    <a:pt x="10512" y="212"/>
                  </a:lnTo>
                  <a:lnTo>
                    <a:pt x="10005" y="85"/>
                  </a:lnTo>
                  <a:lnTo>
                    <a:pt x="954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5941300" y="2738225"/>
              <a:ext cx="618450" cy="795775"/>
            </a:xfrm>
            <a:custGeom>
              <a:avLst/>
              <a:gdLst/>
              <a:ahLst/>
              <a:cxnLst/>
              <a:rect l="l" t="t" r="r" b="b"/>
              <a:pathLst>
                <a:path w="24738" h="31831" fill="none" extrusionOk="0">
                  <a:moveTo>
                    <a:pt x="0" y="3462"/>
                  </a:moveTo>
                  <a:lnTo>
                    <a:pt x="0" y="3462"/>
                  </a:lnTo>
                  <a:lnTo>
                    <a:pt x="211" y="3336"/>
                  </a:lnTo>
                  <a:lnTo>
                    <a:pt x="802" y="2914"/>
                  </a:lnTo>
                  <a:lnTo>
                    <a:pt x="1731" y="2365"/>
                  </a:lnTo>
                  <a:lnTo>
                    <a:pt x="2955" y="1732"/>
                  </a:lnTo>
                  <a:lnTo>
                    <a:pt x="3631" y="1394"/>
                  </a:lnTo>
                  <a:lnTo>
                    <a:pt x="4391" y="1098"/>
                  </a:lnTo>
                  <a:lnTo>
                    <a:pt x="5150" y="803"/>
                  </a:lnTo>
                  <a:lnTo>
                    <a:pt x="5995" y="550"/>
                  </a:lnTo>
                  <a:lnTo>
                    <a:pt x="6839" y="296"/>
                  </a:lnTo>
                  <a:lnTo>
                    <a:pt x="7725" y="127"/>
                  </a:lnTo>
                  <a:lnTo>
                    <a:pt x="8612" y="43"/>
                  </a:lnTo>
                  <a:lnTo>
                    <a:pt x="9541" y="1"/>
                  </a:lnTo>
                  <a:lnTo>
                    <a:pt x="9541" y="1"/>
                  </a:lnTo>
                  <a:lnTo>
                    <a:pt x="10005" y="85"/>
                  </a:lnTo>
                  <a:lnTo>
                    <a:pt x="10512" y="212"/>
                  </a:lnTo>
                  <a:lnTo>
                    <a:pt x="11060" y="465"/>
                  </a:lnTo>
                  <a:lnTo>
                    <a:pt x="11609" y="803"/>
                  </a:lnTo>
                  <a:lnTo>
                    <a:pt x="12200" y="1225"/>
                  </a:lnTo>
                  <a:lnTo>
                    <a:pt x="12791" y="1689"/>
                  </a:lnTo>
                  <a:lnTo>
                    <a:pt x="13382" y="2280"/>
                  </a:lnTo>
                  <a:lnTo>
                    <a:pt x="14015" y="2914"/>
                  </a:lnTo>
                  <a:lnTo>
                    <a:pt x="14649" y="3631"/>
                  </a:lnTo>
                  <a:lnTo>
                    <a:pt x="15282" y="4433"/>
                  </a:lnTo>
                  <a:lnTo>
                    <a:pt x="15957" y="5278"/>
                  </a:lnTo>
                  <a:lnTo>
                    <a:pt x="16591" y="6206"/>
                  </a:lnTo>
                  <a:lnTo>
                    <a:pt x="17224" y="7135"/>
                  </a:lnTo>
                  <a:lnTo>
                    <a:pt x="17857" y="8148"/>
                  </a:lnTo>
                  <a:lnTo>
                    <a:pt x="18490" y="9246"/>
                  </a:lnTo>
                  <a:lnTo>
                    <a:pt x="19081" y="10343"/>
                  </a:lnTo>
                  <a:lnTo>
                    <a:pt x="19672" y="11483"/>
                  </a:lnTo>
                  <a:lnTo>
                    <a:pt x="20263" y="12707"/>
                  </a:lnTo>
                  <a:lnTo>
                    <a:pt x="20812" y="13932"/>
                  </a:lnTo>
                  <a:lnTo>
                    <a:pt x="21361" y="15156"/>
                  </a:lnTo>
                  <a:lnTo>
                    <a:pt x="21867" y="16464"/>
                  </a:lnTo>
                  <a:lnTo>
                    <a:pt x="22332" y="17773"/>
                  </a:lnTo>
                  <a:lnTo>
                    <a:pt x="22796" y="19082"/>
                  </a:lnTo>
                  <a:lnTo>
                    <a:pt x="23176" y="20433"/>
                  </a:lnTo>
                  <a:lnTo>
                    <a:pt x="23556" y="21783"/>
                  </a:lnTo>
                  <a:lnTo>
                    <a:pt x="23851" y="23176"/>
                  </a:lnTo>
                  <a:lnTo>
                    <a:pt x="24147" y="24527"/>
                  </a:lnTo>
                  <a:lnTo>
                    <a:pt x="24358" y="25920"/>
                  </a:lnTo>
                  <a:lnTo>
                    <a:pt x="24569" y="27313"/>
                  </a:lnTo>
                  <a:lnTo>
                    <a:pt x="24653" y="28664"/>
                  </a:lnTo>
                  <a:lnTo>
                    <a:pt x="24738" y="30015"/>
                  </a:lnTo>
                  <a:lnTo>
                    <a:pt x="24738" y="31366"/>
                  </a:lnTo>
                  <a:lnTo>
                    <a:pt x="3377" y="31830"/>
                  </a:lnTo>
                  <a:lnTo>
                    <a:pt x="3377" y="19377"/>
                  </a:lnTo>
                  <a:lnTo>
                    <a:pt x="3377" y="19377"/>
                  </a:lnTo>
                  <a:lnTo>
                    <a:pt x="3209" y="17309"/>
                  </a:lnTo>
                  <a:lnTo>
                    <a:pt x="2997" y="15325"/>
                  </a:lnTo>
                  <a:lnTo>
                    <a:pt x="2660" y="13298"/>
                  </a:lnTo>
                  <a:lnTo>
                    <a:pt x="2280" y="11314"/>
                  </a:lnTo>
                  <a:lnTo>
                    <a:pt x="1815" y="9330"/>
                  </a:lnTo>
                  <a:lnTo>
                    <a:pt x="1267" y="7346"/>
                  </a:lnTo>
                  <a:lnTo>
                    <a:pt x="676" y="5404"/>
                  </a:lnTo>
                  <a:lnTo>
                    <a:pt x="0" y="34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5941300" y="2738225"/>
              <a:ext cx="470700" cy="790500"/>
            </a:xfrm>
            <a:custGeom>
              <a:avLst/>
              <a:gdLst/>
              <a:ahLst/>
              <a:cxnLst/>
              <a:rect l="l" t="t" r="r" b="b"/>
              <a:pathLst>
                <a:path w="18828" h="31620" extrusionOk="0">
                  <a:moveTo>
                    <a:pt x="9034" y="1"/>
                  </a:moveTo>
                  <a:lnTo>
                    <a:pt x="8021" y="85"/>
                  </a:lnTo>
                  <a:lnTo>
                    <a:pt x="7050" y="254"/>
                  </a:lnTo>
                  <a:lnTo>
                    <a:pt x="6079" y="507"/>
                  </a:lnTo>
                  <a:lnTo>
                    <a:pt x="5193" y="803"/>
                  </a:lnTo>
                  <a:lnTo>
                    <a:pt x="4306" y="1098"/>
                  </a:lnTo>
                  <a:lnTo>
                    <a:pt x="3504" y="1436"/>
                  </a:lnTo>
                  <a:lnTo>
                    <a:pt x="2744" y="1816"/>
                  </a:lnTo>
                  <a:lnTo>
                    <a:pt x="2069" y="2154"/>
                  </a:lnTo>
                  <a:lnTo>
                    <a:pt x="1224" y="2660"/>
                  </a:lnTo>
                  <a:lnTo>
                    <a:pt x="549" y="3082"/>
                  </a:lnTo>
                  <a:lnTo>
                    <a:pt x="0" y="3462"/>
                  </a:lnTo>
                  <a:lnTo>
                    <a:pt x="507" y="4180"/>
                  </a:lnTo>
                  <a:lnTo>
                    <a:pt x="929" y="4940"/>
                  </a:lnTo>
                  <a:lnTo>
                    <a:pt x="1309" y="5700"/>
                  </a:lnTo>
                  <a:lnTo>
                    <a:pt x="1604" y="6502"/>
                  </a:lnTo>
                  <a:lnTo>
                    <a:pt x="1858" y="7346"/>
                  </a:lnTo>
                  <a:lnTo>
                    <a:pt x="2027" y="8190"/>
                  </a:lnTo>
                  <a:lnTo>
                    <a:pt x="2111" y="9035"/>
                  </a:lnTo>
                  <a:lnTo>
                    <a:pt x="2153" y="9879"/>
                  </a:lnTo>
                  <a:lnTo>
                    <a:pt x="2153" y="10343"/>
                  </a:lnTo>
                  <a:lnTo>
                    <a:pt x="2111" y="10428"/>
                  </a:lnTo>
                  <a:lnTo>
                    <a:pt x="2533" y="12665"/>
                  </a:lnTo>
                  <a:lnTo>
                    <a:pt x="2913" y="14860"/>
                  </a:lnTo>
                  <a:lnTo>
                    <a:pt x="3209" y="17098"/>
                  </a:lnTo>
                  <a:lnTo>
                    <a:pt x="3377" y="19377"/>
                  </a:lnTo>
                  <a:lnTo>
                    <a:pt x="3377" y="26131"/>
                  </a:lnTo>
                  <a:lnTo>
                    <a:pt x="10301" y="26131"/>
                  </a:lnTo>
                  <a:lnTo>
                    <a:pt x="10596" y="26216"/>
                  </a:lnTo>
                  <a:lnTo>
                    <a:pt x="10934" y="26258"/>
                  </a:lnTo>
                  <a:lnTo>
                    <a:pt x="11229" y="26385"/>
                  </a:lnTo>
                  <a:lnTo>
                    <a:pt x="11483" y="26511"/>
                  </a:lnTo>
                  <a:lnTo>
                    <a:pt x="11778" y="26680"/>
                  </a:lnTo>
                  <a:lnTo>
                    <a:pt x="12031" y="26891"/>
                  </a:lnTo>
                  <a:lnTo>
                    <a:pt x="12242" y="27060"/>
                  </a:lnTo>
                  <a:lnTo>
                    <a:pt x="12453" y="27313"/>
                  </a:lnTo>
                  <a:lnTo>
                    <a:pt x="12622" y="27567"/>
                  </a:lnTo>
                  <a:lnTo>
                    <a:pt x="12791" y="27820"/>
                  </a:lnTo>
                  <a:lnTo>
                    <a:pt x="12960" y="28116"/>
                  </a:lnTo>
                  <a:lnTo>
                    <a:pt x="13044" y="28411"/>
                  </a:lnTo>
                  <a:lnTo>
                    <a:pt x="13129" y="28707"/>
                  </a:lnTo>
                  <a:lnTo>
                    <a:pt x="13171" y="29044"/>
                  </a:lnTo>
                  <a:lnTo>
                    <a:pt x="13213" y="29382"/>
                  </a:lnTo>
                  <a:lnTo>
                    <a:pt x="13213" y="31619"/>
                  </a:lnTo>
                  <a:lnTo>
                    <a:pt x="14226" y="31577"/>
                  </a:lnTo>
                  <a:lnTo>
                    <a:pt x="18828" y="9879"/>
                  </a:lnTo>
                  <a:lnTo>
                    <a:pt x="18237" y="8781"/>
                  </a:lnTo>
                  <a:lnTo>
                    <a:pt x="17604" y="7768"/>
                  </a:lnTo>
                  <a:lnTo>
                    <a:pt x="17013" y="6797"/>
                  </a:lnTo>
                  <a:lnTo>
                    <a:pt x="16379" y="5869"/>
                  </a:lnTo>
                  <a:lnTo>
                    <a:pt x="15746" y="5024"/>
                  </a:lnTo>
                  <a:lnTo>
                    <a:pt x="15113" y="4222"/>
                  </a:lnTo>
                  <a:lnTo>
                    <a:pt x="14522" y="3462"/>
                  </a:lnTo>
                  <a:lnTo>
                    <a:pt x="13889" y="2787"/>
                  </a:lnTo>
                  <a:lnTo>
                    <a:pt x="13298" y="2154"/>
                  </a:lnTo>
                  <a:lnTo>
                    <a:pt x="12707" y="1605"/>
                  </a:lnTo>
                  <a:lnTo>
                    <a:pt x="12116" y="1141"/>
                  </a:lnTo>
                  <a:lnTo>
                    <a:pt x="11567" y="761"/>
                  </a:lnTo>
                  <a:lnTo>
                    <a:pt x="11018" y="423"/>
                  </a:lnTo>
                  <a:lnTo>
                    <a:pt x="10512" y="212"/>
                  </a:lnTo>
                  <a:lnTo>
                    <a:pt x="10005" y="43"/>
                  </a:lnTo>
                  <a:lnTo>
                    <a:pt x="9541" y="1"/>
                  </a:lnTo>
                  <a:close/>
                </a:path>
              </a:pathLst>
            </a:custGeom>
            <a:solidFill>
              <a:srgbClr val="F4F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5941300" y="2738225"/>
              <a:ext cx="470700" cy="790500"/>
            </a:xfrm>
            <a:custGeom>
              <a:avLst/>
              <a:gdLst/>
              <a:ahLst/>
              <a:cxnLst/>
              <a:rect l="l" t="t" r="r" b="b"/>
              <a:pathLst>
                <a:path w="18828" h="31620" fill="none" extrusionOk="0">
                  <a:moveTo>
                    <a:pt x="9414" y="1"/>
                  </a:moveTo>
                  <a:lnTo>
                    <a:pt x="9414" y="1"/>
                  </a:lnTo>
                  <a:lnTo>
                    <a:pt x="9034" y="1"/>
                  </a:lnTo>
                  <a:lnTo>
                    <a:pt x="9034" y="1"/>
                  </a:lnTo>
                  <a:lnTo>
                    <a:pt x="8021" y="85"/>
                  </a:lnTo>
                  <a:lnTo>
                    <a:pt x="7050" y="254"/>
                  </a:lnTo>
                  <a:lnTo>
                    <a:pt x="6079" y="507"/>
                  </a:lnTo>
                  <a:lnTo>
                    <a:pt x="5193" y="803"/>
                  </a:lnTo>
                  <a:lnTo>
                    <a:pt x="4306" y="1098"/>
                  </a:lnTo>
                  <a:lnTo>
                    <a:pt x="3504" y="1436"/>
                  </a:lnTo>
                  <a:lnTo>
                    <a:pt x="2744" y="1816"/>
                  </a:lnTo>
                  <a:lnTo>
                    <a:pt x="2069" y="2154"/>
                  </a:lnTo>
                  <a:lnTo>
                    <a:pt x="2069" y="2154"/>
                  </a:lnTo>
                  <a:lnTo>
                    <a:pt x="1224" y="2660"/>
                  </a:lnTo>
                  <a:lnTo>
                    <a:pt x="549" y="3082"/>
                  </a:lnTo>
                  <a:lnTo>
                    <a:pt x="0" y="3462"/>
                  </a:lnTo>
                  <a:lnTo>
                    <a:pt x="0" y="3462"/>
                  </a:lnTo>
                  <a:lnTo>
                    <a:pt x="507" y="4180"/>
                  </a:lnTo>
                  <a:lnTo>
                    <a:pt x="929" y="4940"/>
                  </a:lnTo>
                  <a:lnTo>
                    <a:pt x="1309" y="5700"/>
                  </a:lnTo>
                  <a:lnTo>
                    <a:pt x="1604" y="6502"/>
                  </a:lnTo>
                  <a:lnTo>
                    <a:pt x="1858" y="7346"/>
                  </a:lnTo>
                  <a:lnTo>
                    <a:pt x="2027" y="8190"/>
                  </a:lnTo>
                  <a:lnTo>
                    <a:pt x="2111" y="9035"/>
                  </a:lnTo>
                  <a:lnTo>
                    <a:pt x="2153" y="9879"/>
                  </a:lnTo>
                  <a:lnTo>
                    <a:pt x="2153" y="9879"/>
                  </a:lnTo>
                  <a:lnTo>
                    <a:pt x="2153" y="10343"/>
                  </a:lnTo>
                  <a:lnTo>
                    <a:pt x="2153" y="10343"/>
                  </a:lnTo>
                  <a:lnTo>
                    <a:pt x="2111" y="10428"/>
                  </a:lnTo>
                  <a:lnTo>
                    <a:pt x="2111" y="10428"/>
                  </a:lnTo>
                  <a:lnTo>
                    <a:pt x="2533" y="12665"/>
                  </a:lnTo>
                  <a:lnTo>
                    <a:pt x="2913" y="14860"/>
                  </a:lnTo>
                  <a:lnTo>
                    <a:pt x="3209" y="17098"/>
                  </a:lnTo>
                  <a:lnTo>
                    <a:pt x="3377" y="19377"/>
                  </a:lnTo>
                  <a:lnTo>
                    <a:pt x="3377" y="26131"/>
                  </a:lnTo>
                  <a:lnTo>
                    <a:pt x="9963" y="26131"/>
                  </a:lnTo>
                  <a:lnTo>
                    <a:pt x="9963" y="26131"/>
                  </a:lnTo>
                  <a:lnTo>
                    <a:pt x="10301" y="26131"/>
                  </a:lnTo>
                  <a:lnTo>
                    <a:pt x="10596" y="26216"/>
                  </a:lnTo>
                  <a:lnTo>
                    <a:pt x="10934" y="26258"/>
                  </a:lnTo>
                  <a:lnTo>
                    <a:pt x="11229" y="26385"/>
                  </a:lnTo>
                  <a:lnTo>
                    <a:pt x="11483" y="26511"/>
                  </a:lnTo>
                  <a:lnTo>
                    <a:pt x="11778" y="26680"/>
                  </a:lnTo>
                  <a:lnTo>
                    <a:pt x="12031" y="26891"/>
                  </a:lnTo>
                  <a:lnTo>
                    <a:pt x="12242" y="27060"/>
                  </a:lnTo>
                  <a:lnTo>
                    <a:pt x="12453" y="27313"/>
                  </a:lnTo>
                  <a:lnTo>
                    <a:pt x="12622" y="27567"/>
                  </a:lnTo>
                  <a:lnTo>
                    <a:pt x="12791" y="27820"/>
                  </a:lnTo>
                  <a:lnTo>
                    <a:pt x="12960" y="28116"/>
                  </a:lnTo>
                  <a:lnTo>
                    <a:pt x="13044" y="28411"/>
                  </a:lnTo>
                  <a:lnTo>
                    <a:pt x="13129" y="28707"/>
                  </a:lnTo>
                  <a:lnTo>
                    <a:pt x="13171" y="29044"/>
                  </a:lnTo>
                  <a:lnTo>
                    <a:pt x="13213" y="29382"/>
                  </a:lnTo>
                  <a:lnTo>
                    <a:pt x="13213" y="31619"/>
                  </a:lnTo>
                  <a:lnTo>
                    <a:pt x="14226" y="31577"/>
                  </a:lnTo>
                  <a:lnTo>
                    <a:pt x="18828" y="9879"/>
                  </a:lnTo>
                  <a:lnTo>
                    <a:pt x="18828" y="9879"/>
                  </a:lnTo>
                  <a:lnTo>
                    <a:pt x="18237" y="8781"/>
                  </a:lnTo>
                  <a:lnTo>
                    <a:pt x="17604" y="7768"/>
                  </a:lnTo>
                  <a:lnTo>
                    <a:pt x="17013" y="6797"/>
                  </a:lnTo>
                  <a:lnTo>
                    <a:pt x="16379" y="5869"/>
                  </a:lnTo>
                  <a:lnTo>
                    <a:pt x="15746" y="5024"/>
                  </a:lnTo>
                  <a:lnTo>
                    <a:pt x="15113" y="4222"/>
                  </a:lnTo>
                  <a:lnTo>
                    <a:pt x="14522" y="3462"/>
                  </a:lnTo>
                  <a:lnTo>
                    <a:pt x="13889" y="2787"/>
                  </a:lnTo>
                  <a:lnTo>
                    <a:pt x="13298" y="2154"/>
                  </a:lnTo>
                  <a:lnTo>
                    <a:pt x="12707" y="1605"/>
                  </a:lnTo>
                  <a:lnTo>
                    <a:pt x="12116" y="1141"/>
                  </a:lnTo>
                  <a:lnTo>
                    <a:pt x="11567" y="761"/>
                  </a:lnTo>
                  <a:lnTo>
                    <a:pt x="11018" y="423"/>
                  </a:lnTo>
                  <a:lnTo>
                    <a:pt x="10512" y="212"/>
                  </a:lnTo>
                  <a:lnTo>
                    <a:pt x="10005" y="43"/>
                  </a:lnTo>
                  <a:lnTo>
                    <a:pt x="9541" y="1"/>
                  </a:lnTo>
                  <a:lnTo>
                    <a:pt x="9541" y="1"/>
                  </a:lnTo>
                  <a:lnTo>
                    <a:pt x="94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5652125" y="2824775"/>
              <a:ext cx="343025" cy="362000"/>
            </a:xfrm>
            <a:custGeom>
              <a:avLst/>
              <a:gdLst/>
              <a:ahLst/>
              <a:cxnLst/>
              <a:rect l="l" t="t" r="r" b="b"/>
              <a:pathLst>
                <a:path w="13721" h="14480" extrusionOk="0">
                  <a:moveTo>
                    <a:pt x="11567" y="0"/>
                  </a:moveTo>
                  <a:lnTo>
                    <a:pt x="10934" y="1351"/>
                  </a:lnTo>
                  <a:lnTo>
                    <a:pt x="10216" y="2702"/>
                  </a:lnTo>
                  <a:lnTo>
                    <a:pt x="9372" y="4264"/>
                  </a:lnTo>
                  <a:lnTo>
                    <a:pt x="8443" y="5868"/>
                  </a:lnTo>
                  <a:lnTo>
                    <a:pt x="7979" y="6586"/>
                  </a:lnTo>
                  <a:lnTo>
                    <a:pt x="7515" y="7261"/>
                  </a:lnTo>
                  <a:lnTo>
                    <a:pt x="7092" y="7852"/>
                  </a:lnTo>
                  <a:lnTo>
                    <a:pt x="6670" y="8317"/>
                  </a:lnTo>
                  <a:lnTo>
                    <a:pt x="6290" y="8612"/>
                  </a:lnTo>
                  <a:lnTo>
                    <a:pt x="6122" y="8697"/>
                  </a:lnTo>
                  <a:lnTo>
                    <a:pt x="5953" y="8781"/>
                  </a:lnTo>
                  <a:lnTo>
                    <a:pt x="5657" y="8781"/>
                  </a:lnTo>
                  <a:lnTo>
                    <a:pt x="5362" y="8739"/>
                  </a:lnTo>
                  <a:lnTo>
                    <a:pt x="5066" y="8654"/>
                  </a:lnTo>
                  <a:lnTo>
                    <a:pt x="4771" y="8485"/>
                  </a:lnTo>
                  <a:lnTo>
                    <a:pt x="4475" y="8274"/>
                  </a:lnTo>
                  <a:lnTo>
                    <a:pt x="4180" y="8063"/>
                  </a:lnTo>
                  <a:lnTo>
                    <a:pt x="3631" y="7557"/>
                  </a:lnTo>
                  <a:lnTo>
                    <a:pt x="3167" y="7008"/>
                  </a:lnTo>
                  <a:lnTo>
                    <a:pt x="2829" y="6544"/>
                  </a:lnTo>
                  <a:lnTo>
                    <a:pt x="2491" y="6079"/>
                  </a:lnTo>
                  <a:lnTo>
                    <a:pt x="0" y="7599"/>
                  </a:lnTo>
                  <a:lnTo>
                    <a:pt x="380" y="8654"/>
                  </a:lnTo>
                  <a:lnTo>
                    <a:pt x="887" y="9752"/>
                  </a:lnTo>
                  <a:lnTo>
                    <a:pt x="1182" y="10385"/>
                  </a:lnTo>
                  <a:lnTo>
                    <a:pt x="1478" y="11018"/>
                  </a:lnTo>
                  <a:lnTo>
                    <a:pt x="1858" y="11652"/>
                  </a:lnTo>
                  <a:lnTo>
                    <a:pt x="2238" y="12285"/>
                  </a:lnTo>
                  <a:lnTo>
                    <a:pt x="2660" y="12876"/>
                  </a:lnTo>
                  <a:lnTo>
                    <a:pt x="3124" y="13382"/>
                  </a:lnTo>
                  <a:lnTo>
                    <a:pt x="3589" y="13847"/>
                  </a:lnTo>
                  <a:lnTo>
                    <a:pt x="3842" y="14016"/>
                  </a:lnTo>
                  <a:lnTo>
                    <a:pt x="4095" y="14184"/>
                  </a:lnTo>
                  <a:lnTo>
                    <a:pt x="4349" y="14311"/>
                  </a:lnTo>
                  <a:lnTo>
                    <a:pt x="4602" y="14395"/>
                  </a:lnTo>
                  <a:lnTo>
                    <a:pt x="4855" y="14438"/>
                  </a:lnTo>
                  <a:lnTo>
                    <a:pt x="5151" y="14480"/>
                  </a:lnTo>
                  <a:lnTo>
                    <a:pt x="5404" y="14438"/>
                  </a:lnTo>
                  <a:lnTo>
                    <a:pt x="5699" y="14395"/>
                  </a:lnTo>
                  <a:lnTo>
                    <a:pt x="5995" y="14269"/>
                  </a:lnTo>
                  <a:lnTo>
                    <a:pt x="6333" y="14142"/>
                  </a:lnTo>
                  <a:lnTo>
                    <a:pt x="6966" y="13762"/>
                  </a:lnTo>
                  <a:lnTo>
                    <a:pt x="7683" y="13298"/>
                  </a:lnTo>
                  <a:lnTo>
                    <a:pt x="8401" y="12707"/>
                  </a:lnTo>
                  <a:lnTo>
                    <a:pt x="9119" y="12074"/>
                  </a:lnTo>
                  <a:lnTo>
                    <a:pt x="9794" y="11398"/>
                  </a:lnTo>
                  <a:lnTo>
                    <a:pt x="10512" y="10681"/>
                  </a:lnTo>
                  <a:lnTo>
                    <a:pt x="11736" y="9288"/>
                  </a:lnTo>
                  <a:lnTo>
                    <a:pt x="12791" y="8063"/>
                  </a:lnTo>
                  <a:lnTo>
                    <a:pt x="13720" y="6881"/>
                  </a:lnTo>
                  <a:lnTo>
                    <a:pt x="13720" y="5995"/>
                  </a:lnTo>
                  <a:lnTo>
                    <a:pt x="13636" y="5066"/>
                  </a:lnTo>
                  <a:lnTo>
                    <a:pt x="13467" y="4137"/>
                  </a:lnTo>
                  <a:lnTo>
                    <a:pt x="13256" y="3251"/>
                  </a:lnTo>
                  <a:lnTo>
                    <a:pt x="12918" y="2407"/>
                  </a:lnTo>
                  <a:lnTo>
                    <a:pt x="12538" y="1562"/>
                  </a:lnTo>
                  <a:lnTo>
                    <a:pt x="12116" y="760"/>
                  </a:lnTo>
                  <a:lnTo>
                    <a:pt x="11567"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5652125" y="2824775"/>
              <a:ext cx="343025" cy="362000"/>
            </a:xfrm>
            <a:custGeom>
              <a:avLst/>
              <a:gdLst/>
              <a:ahLst/>
              <a:cxnLst/>
              <a:rect l="l" t="t" r="r" b="b"/>
              <a:pathLst>
                <a:path w="13721" h="14480" fill="none" extrusionOk="0">
                  <a:moveTo>
                    <a:pt x="11567" y="0"/>
                  </a:moveTo>
                  <a:lnTo>
                    <a:pt x="11567" y="0"/>
                  </a:lnTo>
                  <a:lnTo>
                    <a:pt x="12116" y="760"/>
                  </a:lnTo>
                  <a:lnTo>
                    <a:pt x="12538" y="1562"/>
                  </a:lnTo>
                  <a:lnTo>
                    <a:pt x="12918" y="2407"/>
                  </a:lnTo>
                  <a:lnTo>
                    <a:pt x="13256" y="3251"/>
                  </a:lnTo>
                  <a:lnTo>
                    <a:pt x="13467" y="4137"/>
                  </a:lnTo>
                  <a:lnTo>
                    <a:pt x="13636" y="5066"/>
                  </a:lnTo>
                  <a:lnTo>
                    <a:pt x="13720" y="5995"/>
                  </a:lnTo>
                  <a:lnTo>
                    <a:pt x="13720" y="6881"/>
                  </a:lnTo>
                  <a:lnTo>
                    <a:pt x="13720" y="6881"/>
                  </a:lnTo>
                  <a:lnTo>
                    <a:pt x="12791" y="8063"/>
                  </a:lnTo>
                  <a:lnTo>
                    <a:pt x="11736" y="9288"/>
                  </a:lnTo>
                  <a:lnTo>
                    <a:pt x="10512" y="10681"/>
                  </a:lnTo>
                  <a:lnTo>
                    <a:pt x="9794" y="11398"/>
                  </a:lnTo>
                  <a:lnTo>
                    <a:pt x="9119" y="12074"/>
                  </a:lnTo>
                  <a:lnTo>
                    <a:pt x="8401" y="12707"/>
                  </a:lnTo>
                  <a:lnTo>
                    <a:pt x="7683" y="13298"/>
                  </a:lnTo>
                  <a:lnTo>
                    <a:pt x="6966" y="13762"/>
                  </a:lnTo>
                  <a:lnTo>
                    <a:pt x="6333" y="14142"/>
                  </a:lnTo>
                  <a:lnTo>
                    <a:pt x="5995" y="14269"/>
                  </a:lnTo>
                  <a:lnTo>
                    <a:pt x="5699" y="14395"/>
                  </a:lnTo>
                  <a:lnTo>
                    <a:pt x="5404" y="14438"/>
                  </a:lnTo>
                  <a:lnTo>
                    <a:pt x="5151" y="14480"/>
                  </a:lnTo>
                  <a:lnTo>
                    <a:pt x="5151" y="14480"/>
                  </a:lnTo>
                  <a:lnTo>
                    <a:pt x="4855" y="14438"/>
                  </a:lnTo>
                  <a:lnTo>
                    <a:pt x="4602" y="14395"/>
                  </a:lnTo>
                  <a:lnTo>
                    <a:pt x="4349" y="14311"/>
                  </a:lnTo>
                  <a:lnTo>
                    <a:pt x="4095" y="14184"/>
                  </a:lnTo>
                  <a:lnTo>
                    <a:pt x="3842" y="14016"/>
                  </a:lnTo>
                  <a:lnTo>
                    <a:pt x="3589" y="13847"/>
                  </a:lnTo>
                  <a:lnTo>
                    <a:pt x="3124" y="13382"/>
                  </a:lnTo>
                  <a:lnTo>
                    <a:pt x="2660" y="12876"/>
                  </a:lnTo>
                  <a:lnTo>
                    <a:pt x="2238" y="12285"/>
                  </a:lnTo>
                  <a:lnTo>
                    <a:pt x="1858" y="11652"/>
                  </a:lnTo>
                  <a:lnTo>
                    <a:pt x="1478" y="11018"/>
                  </a:lnTo>
                  <a:lnTo>
                    <a:pt x="1182" y="10385"/>
                  </a:lnTo>
                  <a:lnTo>
                    <a:pt x="887" y="9752"/>
                  </a:lnTo>
                  <a:lnTo>
                    <a:pt x="380" y="8654"/>
                  </a:lnTo>
                  <a:lnTo>
                    <a:pt x="0" y="7599"/>
                  </a:lnTo>
                  <a:lnTo>
                    <a:pt x="2491" y="6079"/>
                  </a:lnTo>
                  <a:lnTo>
                    <a:pt x="2491" y="6079"/>
                  </a:lnTo>
                  <a:lnTo>
                    <a:pt x="2829" y="6544"/>
                  </a:lnTo>
                  <a:lnTo>
                    <a:pt x="3167" y="7008"/>
                  </a:lnTo>
                  <a:lnTo>
                    <a:pt x="3631" y="7557"/>
                  </a:lnTo>
                  <a:lnTo>
                    <a:pt x="4180" y="8063"/>
                  </a:lnTo>
                  <a:lnTo>
                    <a:pt x="4475" y="8274"/>
                  </a:lnTo>
                  <a:lnTo>
                    <a:pt x="4771" y="8485"/>
                  </a:lnTo>
                  <a:lnTo>
                    <a:pt x="5066" y="8654"/>
                  </a:lnTo>
                  <a:lnTo>
                    <a:pt x="5362" y="8739"/>
                  </a:lnTo>
                  <a:lnTo>
                    <a:pt x="5657" y="8781"/>
                  </a:lnTo>
                  <a:lnTo>
                    <a:pt x="5953" y="8781"/>
                  </a:lnTo>
                  <a:lnTo>
                    <a:pt x="5953" y="8781"/>
                  </a:lnTo>
                  <a:lnTo>
                    <a:pt x="6122" y="8697"/>
                  </a:lnTo>
                  <a:lnTo>
                    <a:pt x="6290" y="8612"/>
                  </a:lnTo>
                  <a:lnTo>
                    <a:pt x="6670" y="8317"/>
                  </a:lnTo>
                  <a:lnTo>
                    <a:pt x="7092" y="7852"/>
                  </a:lnTo>
                  <a:lnTo>
                    <a:pt x="7515" y="7261"/>
                  </a:lnTo>
                  <a:lnTo>
                    <a:pt x="7979" y="6586"/>
                  </a:lnTo>
                  <a:lnTo>
                    <a:pt x="8443" y="5868"/>
                  </a:lnTo>
                  <a:lnTo>
                    <a:pt x="9372" y="4264"/>
                  </a:lnTo>
                  <a:lnTo>
                    <a:pt x="10216" y="2702"/>
                  </a:lnTo>
                  <a:lnTo>
                    <a:pt x="10934" y="1351"/>
                  </a:lnTo>
                  <a:lnTo>
                    <a:pt x="115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5652125" y="2824775"/>
              <a:ext cx="343025" cy="362000"/>
            </a:xfrm>
            <a:custGeom>
              <a:avLst/>
              <a:gdLst/>
              <a:ahLst/>
              <a:cxnLst/>
              <a:rect l="l" t="t" r="r" b="b"/>
              <a:pathLst>
                <a:path w="13721" h="14480" extrusionOk="0">
                  <a:moveTo>
                    <a:pt x="11567" y="0"/>
                  </a:moveTo>
                  <a:lnTo>
                    <a:pt x="10934" y="1267"/>
                  </a:lnTo>
                  <a:lnTo>
                    <a:pt x="10301" y="2575"/>
                  </a:lnTo>
                  <a:lnTo>
                    <a:pt x="9456" y="4095"/>
                  </a:lnTo>
                  <a:lnTo>
                    <a:pt x="8865" y="5151"/>
                  </a:lnTo>
                  <a:lnTo>
                    <a:pt x="8232" y="6164"/>
                  </a:lnTo>
                  <a:lnTo>
                    <a:pt x="7599" y="7135"/>
                  </a:lnTo>
                  <a:lnTo>
                    <a:pt x="7008" y="7937"/>
                  </a:lnTo>
                  <a:lnTo>
                    <a:pt x="6713" y="8274"/>
                  </a:lnTo>
                  <a:lnTo>
                    <a:pt x="6459" y="8528"/>
                  </a:lnTo>
                  <a:lnTo>
                    <a:pt x="6206" y="8697"/>
                  </a:lnTo>
                  <a:lnTo>
                    <a:pt x="5953" y="8781"/>
                  </a:lnTo>
                  <a:lnTo>
                    <a:pt x="5446" y="8781"/>
                  </a:lnTo>
                  <a:lnTo>
                    <a:pt x="5151" y="8697"/>
                  </a:lnTo>
                  <a:lnTo>
                    <a:pt x="4855" y="8528"/>
                  </a:lnTo>
                  <a:lnTo>
                    <a:pt x="4560" y="8359"/>
                  </a:lnTo>
                  <a:lnTo>
                    <a:pt x="4306" y="8148"/>
                  </a:lnTo>
                  <a:lnTo>
                    <a:pt x="4011" y="7937"/>
                  </a:lnTo>
                  <a:lnTo>
                    <a:pt x="3546" y="7430"/>
                  </a:lnTo>
                  <a:lnTo>
                    <a:pt x="3124" y="6924"/>
                  </a:lnTo>
                  <a:lnTo>
                    <a:pt x="2787" y="6501"/>
                  </a:lnTo>
                  <a:lnTo>
                    <a:pt x="2491" y="6079"/>
                  </a:lnTo>
                  <a:lnTo>
                    <a:pt x="2111" y="6290"/>
                  </a:lnTo>
                  <a:lnTo>
                    <a:pt x="423" y="7346"/>
                  </a:lnTo>
                  <a:lnTo>
                    <a:pt x="0" y="7599"/>
                  </a:lnTo>
                  <a:lnTo>
                    <a:pt x="380" y="8654"/>
                  </a:lnTo>
                  <a:lnTo>
                    <a:pt x="887" y="9752"/>
                  </a:lnTo>
                  <a:lnTo>
                    <a:pt x="1182" y="10385"/>
                  </a:lnTo>
                  <a:lnTo>
                    <a:pt x="1478" y="11018"/>
                  </a:lnTo>
                  <a:lnTo>
                    <a:pt x="1858" y="11652"/>
                  </a:lnTo>
                  <a:lnTo>
                    <a:pt x="2238" y="12285"/>
                  </a:lnTo>
                  <a:lnTo>
                    <a:pt x="2660" y="12876"/>
                  </a:lnTo>
                  <a:lnTo>
                    <a:pt x="3124" y="13382"/>
                  </a:lnTo>
                  <a:lnTo>
                    <a:pt x="3589" y="13847"/>
                  </a:lnTo>
                  <a:lnTo>
                    <a:pt x="3842" y="14016"/>
                  </a:lnTo>
                  <a:lnTo>
                    <a:pt x="4095" y="14184"/>
                  </a:lnTo>
                  <a:lnTo>
                    <a:pt x="4349" y="14311"/>
                  </a:lnTo>
                  <a:lnTo>
                    <a:pt x="4602" y="14395"/>
                  </a:lnTo>
                  <a:lnTo>
                    <a:pt x="4855" y="14438"/>
                  </a:lnTo>
                  <a:lnTo>
                    <a:pt x="5151" y="14480"/>
                  </a:lnTo>
                  <a:lnTo>
                    <a:pt x="5404" y="14438"/>
                  </a:lnTo>
                  <a:lnTo>
                    <a:pt x="5699" y="14395"/>
                  </a:lnTo>
                  <a:lnTo>
                    <a:pt x="5995" y="14269"/>
                  </a:lnTo>
                  <a:lnTo>
                    <a:pt x="6333" y="14142"/>
                  </a:lnTo>
                  <a:lnTo>
                    <a:pt x="6966" y="13762"/>
                  </a:lnTo>
                  <a:lnTo>
                    <a:pt x="7683" y="13298"/>
                  </a:lnTo>
                  <a:lnTo>
                    <a:pt x="8401" y="12707"/>
                  </a:lnTo>
                  <a:lnTo>
                    <a:pt x="9119" y="12074"/>
                  </a:lnTo>
                  <a:lnTo>
                    <a:pt x="9794" y="11398"/>
                  </a:lnTo>
                  <a:lnTo>
                    <a:pt x="10512" y="10681"/>
                  </a:lnTo>
                  <a:lnTo>
                    <a:pt x="11736" y="9288"/>
                  </a:lnTo>
                  <a:lnTo>
                    <a:pt x="12791" y="8063"/>
                  </a:lnTo>
                  <a:lnTo>
                    <a:pt x="13720" y="6881"/>
                  </a:lnTo>
                  <a:lnTo>
                    <a:pt x="13720" y="6417"/>
                  </a:lnTo>
                  <a:lnTo>
                    <a:pt x="13678" y="5573"/>
                  </a:lnTo>
                  <a:lnTo>
                    <a:pt x="13594" y="4728"/>
                  </a:lnTo>
                  <a:lnTo>
                    <a:pt x="13425" y="3884"/>
                  </a:lnTo>
                  <a:lnTo>
                    <a:pt x="13171" y="3040"/>
                  </a:lnTo>
                  <a:lnTo>
                    <a:pt x="12876" y="2238"/>
                  </a:lnTo>
                  <a:lnTo>
                    <a:pt x="12496" y="1478"/>
                  </a:lnTo>
                  <a:lnTo>
                    <a:pt x="12074" y="718"/>
                  </a:lnTo>
                  <a:lnTo>
                    <a:pt x="11567" y="0"/>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0"/>
            <p:cNvSpPr/>
            <p:nvPr/>
          </p:nvSpPr>
          <p:spPr>
            <a:xfrm>
              <a:off x="5652125" y="2824775"/>
              <a:ext cx="343025" cy="362000"/>
            </a:xfrm>
            <a:custGeom>
              <a:avLst/>
              <a:gdLst/>
              <a:ahLst/>
              <a:cxnLst/>
              <a:rect l="l" t="t" r="r" b="b"/>
              <a:pathLst>
                <a:path w="13721" h="14480" fill="none" extrusionOk="0">
                  <a:moveTo>
                    <a:pt x="11567" y="0"/>
                  </a:moveTo>
                  <a:lnTo>
                    <a:pt x="11567" y="0"/>
                  </a:lnTo>
                  <a:lnTo>
                    <a:pt x="10934" y="1267"/>
                  </a:lnTo>
                  <a:lnTo>
                    <a:pt x="10301" y="2575"/>
                  </a:lnTo>
                  <a:lnTo>
                    <a:pt x="9456" y="4095"/>
                  </a:lnTo>
                  <a:lnTo>
                    <a:pt x="9456" y="4095"/>
                  </a:lnTo>
                  <a:lnTo>
                    <a:pt x="8865" y="5151"/>
                  </a:lnTo>
                  <a:lnTo>
                    <a:pt x="8232" y="6164"/>
                  </a:lnTo>
                  <a:lnTo>
                    <a:pt x="8232" y="6164"/>
                  </a:lnTo>
                  <a:lnTo>
                    <a:pt x="7599" y="7135"/>
                  </a:lnTo>
                  <a:lnTo>
                    <a:pt x="7008" y="7937"/>
                  </a:lnTo>
                  <a:lnTo>
                    <a:pt x="6713" y="8274"/>
                  </a:lnTo>
                  <a:lnTo>
                    <a:pt x="6459" y="8528"/>
                  </a:lnTo>
                  <a:lnTo>
                    <a:pt x="6206" y="8697"/>
                  </a:lnTo>
                  <a:lnTo>
                    <a:pt x="5953" y="8781"/>
                  </a:lnTo>
                  <a:lnTo>
                    <a:pt x="5953" y="8781"/>
                  </a:lnTo>
                  <a:lnTo>
                    <a:pt x="5699" y="8781"/>
                  </a:lnTo>
                  <a:lnTo>
                    <a:pt x="5699" y="8781"/>
                  </a:lnTo>
                  <a:lnTo>
                    <a:pt x="5446" y="8781"/>
                  </a:lnTo>
                  <a:lnTo>
                    <a:pt x="5151" y="8697"/>
                  </a:lnTo>
                  <a:lnTo>
                    <a:pt x="4855" y="8528"/>
                  </a:lnTo>
                  <a:lnTo>
                    <a:pt x="4560" y="8359"/>
                  </a:lnTo>
                  <a:lnTo>
                    <a:pt x="4306" y="8148"/>
                  </a:lnTo>
                  <a:lnTo>
                    <a:pt x="4011" y="7937"/>
                  </a:lnTo>
                  <a:lnTo>
                    <a:pt x="3546" y="7430"/>
                  </a:lnTo>
                  <a:lnTo>
                    <a:pt x="3124" y="6924"/>
                  </a:lnTo>
                  <a:lnTo>
                    <a:pt x="2787" y="6501"/>
                  </a:lnTo>
                  <a:lnTo>
                    <a:pt x="2491" y="6079"/>
                  </a:lnTo>
                  <a:lnTo>
                    <a:pt x="2111" y="6290"/>
                  </a:lnTo>
                  <a:lnTo>
                    <a:pt x="423" y="7346"/>
                  </a:lnTo>
                  <a:lnTo>
                    <a:pt x="0" y="7599"/>
                  </a:lnTo>
                  <a:lnTo>
                    <a:pt x="0" y="7599"/>
                  </a:lnTo>
                  <a:lnTo>
                    <a:pt x="380" y="8654"/>
                  </a:lnTo>
                  <a:lnTo>
                    <a:pt x="887" y="9752"/>
                  </a:lnTo>
                  <a:lnTo>
                    <a:pt x="1182" y="10385"/>
                  </a:lnTo>
                  <a:lnTo>
                    <a:pt x="1478" y="11018"/>
                  </a:lnTo>
                  <a:lnTo>
                    <a:pt x="1858" y="11652"/>
                  </a:lnTo>
                  <a:lnTo>
                    <a:pt x="2238" y="12285"/>
                  </a:lnTo>
                  <a:lnTo>
                    <a:pt x="2660" y="12876"/>
                  </a:lnTo>
                  <a:lnTo>
                    <a:pt x="3124" y="13382"/>
                  </a:lnTo>
                  <a:lnTo>
                    <a:pt x="3589" y="13847"/>
                  </a:lnTo>
                  <a:lnTo>
                    <a:pt x="3842" y="14016"/>
                  </a:lnTo>
                  <a:lnTo>
                    <a:pt x="4095" y="14184"/>
                  </a:lnTo>
                  <a:lnTo>
                    <a:pt x="4349" y="14311"/>
                  </a:lnTo>
                  <a:lnTo>
                    <a:pt x="4602" y="14395"/>
                  </a:lnTo>
                  <a:lnTo>
                    <a:pt x="4855" y="14438"/>
                  </a:lnTo>
                  <a:lnTo>
                    <a:pt x="5151" y="14480"/>
                  </a:lnTo>
                  <a:lnTo>
                    <a:pt x="5151" y="14480"/>
                  </a:lnTo>
                  <a:lnTo>
                    <a:pt x="5404" y="14438"/>
                  </a:lnTo>
                  <a:lnTo>
                    <a:pt x="5699" y="14395"/>
                  </a:lnTo>
                  <a:lnTo>
                    <a:pt x="5995" y="14269"/>
                  </a:lnTo>
                  <a:lnTo>
                    <a:pt x="6333" y="14142"/>
                  </a:lnTo>
                  <a:lnTo>
                    <a:pt x="6966" y="13762"/>
                  </a:lnTo>
                  <a:lnTo>
                    <a:pt x="7683" y="13298"/>
                  </a:lnTo>
                  <a:lnTo>
                    <a:pt x="8401" y="12707"/>
                  </a:lnTo>
                  <a:lnTo>
                    <a:pt x="9119" y="12074"/>
                  </a:lnTo>
                  <a:lnTo>
                    <a:pt x="9794" y="11398"/>
                  </a:lnTo>
                  <a:lnTo>
                    <a:pt x="10512" y="10681"/>
                  </a:lnTo>
                  <a:lnTo>
                    <a:pt x="11736" y="9288"/>
                  </a:lnTo>
                  <a:lnTo>
                    <a:pt x="12791" y="8063"/>
                  </a:lnTo>
                  <a:lnTo>
                    <a:pt x="13720" y="6881"/>
                  </a:lnTo>
                  <a:lnTo>
                    <a:pt x="13720" y="6881"/>
                  </a:lnTo>
                  <a:lnTo>
                    <a:pt x="13720" y="6417"/>
                  </a:lnTo>
                  <a:lnTo>
                    <a:pt x="13720" y="6417"/>
                  </a:lnTo>
                  <a:lnTo>
                    <a:pt x="13678" y="5573"/>
                  </a:lnTo>
                  <a:lnTo>
                    <a:pt x="13594" y="4728"/>
                  </a:lnTo>
                  <a:lnTo>
                    <a:pt x="13425" y="3884"/>
                  </a:lnTo>
                  <a:lnTo>
                    <a:pt x="13171" y="3040"/>
                  </a:lnTo>
                  <a:lnTo>
                    <a:pt x="12876" y="2238"/>
                  </a:lnTo>
                  <a:lnTo>
                    <a:pt x="12496" y="1478"/>
                  </a:lnTo>
                  <a:lnTo>
                    <a:pt x="12074" y="718"/>
                  </a:lnTo>
                  <a:lnTo>
                    <a:pt x="11567" y="0"/>
                  </a:lnTo>
                  <a:lnTo>
                    <a:pt x="115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0"/>
            <p:cNvSpPr/>
            <p:nvPr/>
          </p:nvSpPr>
          <p:spPr>
            <a:xfrm>
              <a:off x="5785100" y="2833225"/>
              <a:ext cx="9525" cy="16900"/>
            </a:xfrm>
            <a:custGeom>
              <a:avLst/>
              <a:gdLst/>
              <a:ahLst/>
              <a:cxnLst/>
              <a:rect l="l" t="t" r="r" b="b"/>
              <a:pathLst>
                <a:path w="381" h="676" extrusionOk="0">
                  <a:moveTo>
                    <a:pt x="169" y="0"/>
                  </a:moveTo>
                  <a:lnTo>
                    <a:pt x="0" y="85"/>
                  </a:lnTo>
                  <a:lnTo>
                    <a:pt x="212" y="676"/>
                  </a:lnTo>
                  <a:lnTo>
                    <a:pt x="380" y="633"/>
                  </a:lnTo>
                  <a:lnTo>
                    <a:pt x="1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5785100" y="2833225"/>
              <a:ext cx="9525" cy="16900"/>
            </a:xfrm>
            <a:custGeom>
              <a:avLst/>
              <a:gdLst/>
              <a:ahLst/>
              <a:cxnLst/>
              <a:rect l="l" t="t" r="r" b="b"/>
              <a:pathLst>
                <a:path w="381" h="676" fill="none" extrusionOk="0">
                  <a:moveTo>
                    <a:pt x="0" y="85"/>
                  </a:moveTo>
                  <a:lnTo>
                    <a:pt x="169" y="0"/>
                  </a:lnTo>
                  <a:lnTo>
                    <a:pt x="380" y="633"/>
                  </a:lnTo>
                  <a:lnTo>
                    <a:pt x="212" y="676"/>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5754500" y="2837425"/>
              <a:ext cx="104500" cy="122450"/>
            </a:xfrm>
            <a:custGeom>
              <a:avLst/>
              <a:gdLst/>
              <a:ahLst/>
              <a:cxnLst/>
              <a:rect l="l" t="t" r="r" b="b"/>
              <a:pathLst>
                <a:path w="4180" h="4898" extrusionOk="0">
                  <a:moveTo>
                    <a:pt x="2449" y="1"/>
                  </a:moveTo>
                  <a:lnTo>
                    <a:pt x="338" y="761"/>
                  </a:lnTo>
                  <a:lnTo>
                    <a:pt x="169" y="845"/>
                  </a:lnTo>
                  <a:lnTo>
                    <a:pt x="42" y="972"/>
                  </a:lnTo>
                  <a:lnTo>
                    <a:pt x="0" y="1183"/>
                  </a:lnTo>
                  <a:lnTo>
                    <a:pt x="42" y="1352"/>
                  </a:lnTo>
                  <a:lnTo>
                    <a:pt x="1140" y="4560"/>
                  </a:lnTo>
                  <a:lnTo>
                    <a:pt x="1224" y="4729"/>
                  </a:lnTo>
                  <a:lnTo>
                    <a:pt x="1393" y="4856"/>
                  </a:lnTo>
                  <a:lnTo>
                    <a:pt x="1562" y="4898"/>
                  </a:lnTo>
                  <a:lnTo>
                    <a:pt x="1773" y="4856"/>
                  </a:lnTo>
                  <a:lnTo>
                    <a:pt x="3884" y="4138"/>
                  </a:lnTo>
                  <a:lnTo>
                    <a:pt x="4011" y="4054"/>
                  </a:lnTo>
                  <a:lnTo>
                    <a:pt x="4137" y="3885"/>
                  </a:lnTo>
                  <a:lnTo>
                    <a:pt x="4179" y="3716"/>
                  </a:lnTo>
                  <a:lnTo>
                    <a:pt x="4179" y="3547"/>
                  </a:lnTo>
                  <a:lnTo>
                    <a:pt x="3040" y="296"/>
                  </a:lnTo>
                  <a:lnTo>
                    <a:pt x="2955" y="128"/>
                  </a:lnTo>
                  <a:lnTo>
                    <a:pt x="2786" y="43"/>
                  </a:lnTo>
                  <a:lnTo>
                    <a:pt x="2618"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5754500" y="2837425"/>
              <a:ext cx="104500" cy="122450"/>
            </a:xfrm>
            <a:custGeom>
              <a:avLst/>
              <a:gdLst/>
              <a:ahLst/>
              <a:cxnLst/>
              <a:rect l="l" t="t" r="r" b="b"/>
              <a:pathLst>
                <a:path w="4180" h="4898" fill="none" extrusionOk="0">
                  <a:moveTo>
                    <a:pt x="3040" y="296"/>
                  </a:moveTo>
                  <a:lnTo>
                    <a:pt x="4179" y="3547"/>
                  </a:lnTo>
                  <a:lnTo>
                    <a:pt x="4179" y="3547"/>
                  </a:lnTo>
                  <a:lnTo>
                    <a:pt x="4179" y="3716"/>
                  </a:lnTo>
                  <a:lnTo>
                    <a:pt x="4137" y="3885"/>
                  </a:lnTo>
                  <a:lnTo>
                    <a:pt x="4011" y="4054"/>
                  </a:lnTo>
                  <a:lnTo>
                    <a:pt x="3884" y="4138"/>
                  </a:lnTo>
                  <a:lnTo>
                    <a:pt x="1773" y="4856"/>
                  </a:lnTo>
                  <a:lnTo>
                    <a:pt x="1773" y="4856"/>
                  </a:lnTo>
                  <a:lnTo>
                    <a:pt x="1562" y="4898"/>
                  </a:lnTo>
                  <a:lnTo>
                    <a:pt x="1393" y="4856"/>
                  </a:lnTo>
                  <a:lnTo>
                    <a:pt x="1224" y="4729"/>
                  </a:lnTo>
                  <a:lnTo>
                    <a:pt x="1140" y="4560"/>
                  </a:lnTo>
                  <a:lnTo>
                    <a:pt x="42" y="1352"/>
                  </a:lnTo>
                  <a:lnTo>
                    <a:pt x="42" y="1352"/>
                  </a:lnTo>
                  <a:lnTo>
                    <a:pt x="0" y="1183"/>
                  </a:lnTo>
                  <a:lnTo>
                    <a:pt x="42" y="972"/>
                  </a:lnTo>
                  <a:lnTo>
                    <a:pt x="169" y="845"/>
                  </a:lnTo>
                  <a:lnTo>
                    <a:pt x="338" y="761"/>
                  </a:lnTo>
                  <a:lnTo>
                    <a:pt x="338" y="761"/>
                  </a:lnTo>
                  <a:lnTo>
                    <a:pt x="2449" y="1"/>
                  </a:lnTo>
                  <a:lnTo>
                    <a:pt x="2449" y="1"/>
                  </a:lnTo>
                  <a:lnTo>
                    <a:pt x="2618" y="1"/>
                  </a:lnTo>
                  <a:lnTo>
                    <a:pt x="2786" y="43"/>
                  </a:lnTo>
                  <a:lnTo>
                    <a:pt x="2955" y="128"/>
                  </a:lnTo>
                  <a:lnTo>
                    <a:pt x="3040" y="296"/>
                  </a:lnTo>
                  <a:lnTo>
                    <a:pt x="3040" y="2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5779825" y="2846925"/>
              <a:ext cx="9525" cy="3200"/>
            </a:xfrm>
            <a:custGeom>
              <a:avLst/>
              <a:gdLst/>
              <a:ahLst/>
              <a:cxnLst/>
              <a:rect l="l" t="t" r="r" b="b"/>
              <a:pathLst>
                <a:path w="381" h="128" extrusionOk="0">
                  <a:moveTo>
                    <a:pt x="380" y="1"/>
                  </a:moveTo>
                  <a:lnTo>
                    <a:pt x="0" y="128"/>
                  </a:lnTo>
                  <a:lnTo>
                    <a:pt x="43" y="128"/>
                  </a:lnTo>
                  <a:lnTo>
                    <a:pt x="3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5779825" y="2846925"/>
              <a:ext cx="9525" cy="3200"/>
            </a:xfrm>
            <a:custGeom>
              <a:avLst/>
              <a:gdLst/>
              <a:ahLst/>
              <a:cxnLst/>
              <a:rect l="l" t="t" r="r" b="b"/>
              <a:pathLst>
                <a:path w="381" h="128" fill="none" extrusionOk="0">
                  <a:moveTo>
                    <a:pt x="380" y="1"/>
                  </a:moveTo>
                  <a:lnTo>
                    <a:pt x="43" y="128"/>
                  </a:lnTo>
                  <a:lnTo>
                    <a:pt x="43" y="128"/>
                  </a:lnTo>
                  <a:lnTo>
                    <a:pt x="43" y="128"/>
                  </a:lnTo>
                  <a:lnTo>
                    <a:pt x="0" y="128"/>
                  </a:lnTo>
                  <a:lnTo>
                    <a:pt x="380" y="1"/>
                  </a:lnTo>
                  <a:lnTo>
                    <a:pt x="3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5793550" y="2837425"/>
              <a:ext cx="53850" cy="55975"/>
            </a:xfrm>
            <a:custGeom>
              <a:avLst/>
              <a:gdLst/>
              <a:ahLst/>
              <a:cxnLst/>
              <a:rect l="l" t="t" r="r" b="b"/>
              <a:pathLst>
                <a:path w="2154" h="2239" fill="none" extrusionOk="0">
                  <a:moveTo>
                    <a:pt x="1013" y="1"/>
                  </a:moveTo>
                  <a:lnTo>
                    <a:pt x="1013" y="1"/>
                  </a:lnTo>
                  <a:lnTo>
                    <a:pt x="887" y="1"/>
                  </a:lnTo>
                  <a:lnTo>
                    <a:pt x="0" y="296"/>
                  </a:lnTo>
                  <a:lnTo>
                    <a:pt x="0" y="296"/>
                  </a:lnTo>
                  <a:lnTo>
                    <a:pt x="887" y="1"/>
                  </a:lnTo>
                  <a:lnTo>
                    <a:pt x="887" y="1"/>
                  </a:lnTo>
                  <a:lnTo>
                    <a:pt x="1013" y="1"/>
                  </a:lnTo>
                  <a:lnTo>
                    <a:pt x="1013" y="1"/>
                  </a:lnTo>
                  <a:lnTo>
                    <a:pt x="1182" y="1"/>
                  </a:lnTo>
                  <a:lnTo>
                    <a:pt x="1309" y="85"/>
                  </a:lnTo>
                  <a:lnTo>
                    <a:pt x="1393" y="170"/>
                  </a:lnTo>
                  <a:lnTo>
                    <a:pt x="1478" y="296"/>
                  </a:lnTo>
                  <a:lnTo>
                    <a:pt x="1478" y="296"/>
                  </a:lnTo>
                  <a:lnTo>
                    <a:pt x="2153" y="2238"/>
                  </a:lnTo>
                  <a:lnTo>
                    <a:pt x="2153" y="2238"/>
                  </a:lnTo>
                  <a:lnTo>
                    <a:pt x="1478" y="296"/>
                  </a:lnTo>
                  <a:lnTo>
                    <a:pt x="1478" y="296"/>
                  </a:lnTo>
                  <a:lnTo>
                    <a:pt x="1478" y="296"/>
                  </a:lnTo>
                  <a:lnTo>
                    <a:pt x="1393" y="170"/>
                  </a:lnTo>
                  <a:lnTo>
                    <a:pt x="1309" y="85"/>
                  </a:lnTo>
                  <a:lnTo>
                    <a:pt x="1182" y="1"/>
                  </a:lnTo>
                  <a:lnTo>
                    <a:pt x="10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5815700" y="2940850"/>
              <a:ext cx="35900" cy="12700"/>
            </a:xfrm>
            <a:custGeom>
              <a:avLst/>
              <a:gdLst/>
              <a:ahLst/>
              <a:cxnLst/>
              <a:rect l="l" t="t" r="r" b="b"/>
              <a:pathLst>
                <a:path w="1436" h="508" extrusionOk="0">
                  <a:moveTo>
                    <a:pt x="1436" y="1"/>
                  </a:moveTo>
                  <a:lnTo>
                    <a:pt x="1" y="508"/>
                  </a:lnTo>
                  <a:lnTo>
                    <a:pt x="43" y="508"/>
                  </a:lnTo>
                  <a:lnTo>
                    <a:pt x="1436" y="1"/>
                  </a:lnTo>
                  <a:close/>
                </a:path>
              </a:pathLst>
            </a:custGeom>
            <a:solidFill>
              <a:srgbClr val="E9A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5815700" y="2940850"/>
              <a:ext cx="35900" cy="12700"/>
            </a:xfrm>
            <a:custGeom>
              <a:avLst/>
              <a:gdLst/>
              <a:ahLst/>
              <a:cxnLst/>
              <a:rect l="l" t="t" r="r" b="b"/>
              <a:pathLst>
                <a:path w="1436" h="508" fill="none" extrusionOk="0">
                  <a:moveTo>
                    <a:pt x="1436" y="1"/>
                  </a:moveTo>
                  <a:lnTo>
                    <a:pt x="1" y="508"/>
                  </a:lnTo>
                  <a:lnTo>
                    <a:pt x="1" y="508"/>
                  </a:lnTo>
                  <a:lnTo>
                    <a:pt x="43" y="508"/>
                  </a:lnTo>
                  <a:lnTo>
                    <a:pt x="14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5789325" y="2844825"/>
              <a:ext cx="4250" cy="2125"/>
            </a:xfrm>
            <a:custGeom>
              <a:avLst/>
              <a:gdLst/>
              <a:ahLst/>
              <a:cxnLst/>
              <a:rect l="l" t="t" r="r" b="b"/>
              <a:pathLst>
                <a:path w="170" h="85" extrusionOk="0">
                  <a:moveTo>
                    <a:pt x="169" y="0"/>
                  </a:moveTo>
                  <a:lnTo>
                    <a:pt x="0" y="85"/>
                  </a:lnTo>
                  <a:lnTo>
                    <a:pt x="0" y="85"/>
                  </a:lnTo>
                  <a:lnTo>
                    <a:pt x="169" y="0"/>
                  </a:lnTo>
                  <a:lnTo>
                    <a:pt x="169" y="0"/>
                  </a:lnTo>
                  <a:close/>
                </a:path>
              </a:pathLst>
            </a:custGeom>
            <a:solidFill>
              <a:srgbClr val="515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5789325" y="2844825"/>
              <a:ext cx="4250" cy="2125"/>
            </a:xfrm>
            <a:custGeom>
              <a:avLst/>
              <a:gdLst/>
              <a:ahLst/>
              <a:cxnLst/>
              <a:rect l="l" t="t" r="r" b="b"/>
              <a:pathLst>
                <a:path w="170" h="85" fill="none" extrusionOk="0">
                  <a:moveTo>
                    <a:pt x="169" y="0"/>
                  </a:moveTo>
                  <a:lnTo>
                    <a:pt x="0" y="85"/>
                  </a:lnTo>
                  <a:lnTo>
                    <a:pt x="0" y="85"/>
                  </a:lnTo>
                  <a:lnTo>
                    <a:pt x="169" y="0"/>
                  </a:lnTo>
                  <a:lnTo>
                    <a:pt x="1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5772425" y="2837425"/>
              <a:ext cx="86575" cy="116125"/>
            </a:xfrm>
            <a:custGeom>
              <a:avLst/>
              <a:gdLst/>
              <a:ahLst/>
              <a:cxnLst/>
              <a:rect l="l" t="t" r="r" b="b"/>
              <a:pathLst>
                <a:path w="3463" h="4645" extrusionOk="0">
                  <a:moveTo>
                    <a:pt x="1732" y="1"/>
                  </a:moveTo>
                  <a:lnTo>
                    <a:pt x="845" y="296"/>
                  </a:lnTo>
                  <a:lnTo>
                    <a:pt x="676" y="381"/>
                  </a:lnTo>
                  <a:lnTo>
                    <a:pt x="296" y="508"/>
                  </a:lnTo>
                  <a:lnTo>
                    <a:pt x="128" y="592"/>
                  </a:lnTo>
                  <a:lnTo>
                    <a:pt x="43" y="761"/>
                  </a:lnTo>
                  <a:lnTo>
                    <a:pt x="1" y="930"/>
                  </a:lnTo>
                  <a:lnTo>
                    <a:pt x="43" y="1099"/>
                  </a:lnTo>
                  <a:lnTo>
                    <a:pt x="1141" y="4307"/>
                  </a:lnTo>
                  <a:lnTo>
                    <a:pt x="1225" y="4476"/>
                  </a:lnTo>
                  <a:lnTo>
                    <a:pt x="1310" y="4560"/>
                  </a:lnTo>
                  <a:lnTo>
                    <a:pt x="1436" y="4645"/>
                  </a:lnTo>
                  <a:lnTo>
                    <a:pt x="1732" y="4645"/>
                  </a:lnTo>
                  <a:lnTo>
                    <a:pt x="3167" y="4138"/>
                  </a:lnTo>
                  <a:lnTo>
                    <a:pt x="3294" y="4096"/>
                  </a:lnTo>
                  <a:lnTo>
                    <a:pt x="3378" y="3969"/>
                  </a:lnTo>
                  <a:lnTo>
                    <a:pt x="3462" y="3842"/>
                  </a:lnTo>
                  <a:lnTo>
                    <a:pt x="3462" y="3674"/>
                  </a:lnTo>
                  <a:lnTo>
                    <a:pt x="3462" y="3547"/>
                  </a:lnTo>
                  <a:lnTo>
                    <a:pt x="2998" y="2238"/>
                  </a:lnTo>
                  <a:lnTo>
                    <a:pt x="2323" y="296"/>
                  </a:lnTo>
                  <a:lnTo>
                    <a:pt x="2238" y="170"/>
                  </a:lnTo>
                  <a:lnTo>
                    <a:pt x="2154" y="85"/>
                  </a:lnTo>
                  <a:lnTo>
                    <a:pt x="2027"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5772425" y="2837425"/>
              <a:ext cx="86575" cy="116125"/>
            </a:xfrm>
            <a:custGeom>
              <a:avLst/>
              <a:gdLst/>
              <a:ahLst/>
              <a:cxnLst/>
              <a:rect l="l" t="t" r="r" b="b"/>
              <a:pathLst>
                <a:path w="3463" h="4645" fill="none" extrusionOk="0">
                  <a:moveTo>
                    <a:pt x="1858" y="1"/>
                  </a:moveTo>
                  <a:lnTo>
                    <a:pt x="1858" y="1"/>
                  </a:lnTo>
                  <a:lnTo>
                    <a:pt x="1732" y="1"/>
                  </a:lnTo>
                  <a:lnTo>
                    <a:pt x="845" y="296"/>
                  </a:lnTo>
                  <a:lnTo>
                    <a:pt x="676" y="381"/>
                  </a:lnTo>
                  <a:lnTo>
                    <a:pt x="296" y="508"/>
                  </a:lnTo>
                  <a:lnTo>
                    <a:pt x="296" y="508"/>
                  </a:lnTo>
                  <a:lnTo>
                    <a:pt x="128" y="592"/>
                  </a:lnTo>
                  <a:lnTo>
                    <a:pt x="43" y="761"/>
                  </a:lnTo>
                  <a:lnTo>
                    <a:pt x="1" y="930"/>
                  </a:lnTo>
                  <a:lnTo>
                    <a:pt x="43" y="1099"/>
                  </a:lnTo>
                  <a:lnTo>
                    <a:pt x="1141" y="4307"/>
                  </a:lnTo>
                  <a:lnTo>
                    <a:pt x="1141" y="4307"/>
                  </a:lnTo>
                  <a:lnTo>
                    <a:pt x="1225" y="4476"/>
                  </a:lnTo>
                  <a:lnTo>
                    <a:pt x="1310" y="4560"/>
                  </a:lnTo>
                  <a:lnTo>
                    <a:pt x="1436" y="4645"/>
                  </a:lnTo>
                  <a:lnTo>
                    <a:pt x="1605" y="4645"/>
                  </a:lnTo>
                  <a:lnTo>
                    <a:pt x="1605" y="4645"/>
                  </a:lnTo>
                  <a:lnTo>
                    <a:pt x="1732" y="4645"/>
                  </a:lnTo>
                  <a:lnTo>
                    <a:pt x="3167" y="4138"/>
                  </a:lnTo>
                  <a:lnTo>
                    <a:pt x="3167" y="4138"/>
                  </a:lnTo>
                  <a:lnTo>
                    <a:pt x="3294" y="4096"/>
                  </a:lnTo>
                  <a:lnTo>
                    <a:pt x="3378" y="3969"/>
                  </a:lnTo>
                  <a:lnTo>
                    <a:pt x="3462" y="3842"/>
                  </a:lnTo>
                  <a:lnTo>
                    <a:pt x="3462" y="3674"/>
                  </a:lnTo>
                  <a:lnTo>
                    <a:pt x="3462" y="3674"/>
                  </a:lnTo>
                  <a:lnTo>
                    <a:pt x="3462" y="3547"/>
                  </a:lnTo>
                  <a:lnTo>
                    <a:pt x="2998" y="2238"/>
                  </a:lnTo>
                  <a:lnTo>
                    <a:pt x="2323" y="296"/>
                  </a:lnTo>
                  <a:lnTo>
                    <a:pt x="2323" y="296"/>
                  </a:lnTo>
                  <a:lnTo>
                    <a:pt x="2323" y="296"/>
                  </a:lnTo>
                  <a:lnTo>
                    <a:pt x="2238" y="170"/>
                  </a:lnTo>
                  <a:lnTo>
                    <a:pt x="2154" y="85"/>
                  </a:lnTo>
                  <a:lnTo>
                    <a:pt x="2027" y="1"/>
                  </a:lnTo>
                  <a:lnTo>
                    <a:pt x="18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5783000" y="2857500"/>
              <a:ext cx="55950" cy="45400"/>
            </a:xfrm>
            <a:custGeom>
              <a:avLst/>
              <a:gdLst/>
              <a:ahLst/>
              <a:cxnLst/>
              <a:rect l="l" t="t" r="r" b="b"/>
              <a:pathLst>
                <a:path w="2238" h="1816" extrusionOk="0">
                  <a:moveTo>
                    <a:pt x="1731" y="0"/>
                  </a:moveTo>
                  <a:lnTo>
                    <a:pt x="42" y="549"/>
                  </a:lnTo>
                  <a:lnTo>
                    <a:pt x="0" y="633"/>
                  </a:lnTo>
                  <a:lnTo>
                    <a:pt x="0" y="718"/>
                  </a:lnTo>
                  <a:lnTo>
                    <a:pt x="338" y="1731"/>
                  </a:lnTo>
                  <a:lnTo>
                    <a:pt x="422" y="1815"/>
                  </a:lnTo>
                  <a:lnTo>
                    <a:pt x="507" y="1815"/>
                  </a:lnTo>
                  <a:lnTo>
                    <a:pt x="2153" y="1224"/>
                  </a:lnTo>
                  <a:lnTo>
                    <a:pt x="2195" y="1182"/>
                  </a:lnTo>
                  <a:lnTo>
                    <a:pt x="2237" y="1098"/>
                  </a:lnTo>
                  <a:lnTo>
                    <a:pt x="1857" y="42"/>
                  </a:lnTo>
                  <a:lnTo>
                    <a:pt x="18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5805150" y="2915525"/>
              <a:ext cx="15850" cy="15850"/>
            </a:xfrm>
            <a:custGeom>
              <a:avLst/>
              <a:gdLst/>
              <a:ahLst/>
              <a:cxnLst/>
              <a:rect l="l" t="t" r="r" b="b"/>
              <a:pathLst>
                <a:path w="634" h="634" extrusionOk="0">
                  <a:moveTo>
                    <a:pt x="380" y="1"/>
                  </a:moveTo>
                  <a:lnTo>
                    <a:pt x="85" y="127"/>
                  </a:lnTo>
                  <a:lnTo>
                    <a:pt x="1" y="170"/>
                  </a:lnTo>
                  <a:lnTo>
                    <a:pt x="1" y="254"/>
                  </a:lnTo>
                  <a:lnTo>
                    <a:pt x="127" y="550"/>
                  </a:lnTo>
                  <a:lnTo>
                    <a:pt x="169" y="634"/>
                  </a:lnTo>
                  <a:lnTo>
                    <a:pt x="254" y="634"/>
                  </a:lnTo>
                  <a:lnTo>
                    <a:pt x="549" y="507"/>
                  </a:lnTo>
                  <a:lnTo>
                    <a:pt x="634" y="465"/>
                  </a:lnTo>
                  <a:lnTo>
                    <a:pt x="634" y="381"/>
                  </a:lnTo>
                  <a:lnTo>
                    <a:pt x="507" y="85"/>
                  </a:lnTo>
                  <a:lnTo>
                    <a:pt x="46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5830475" y="2907100"/>
              <a:ext cx="14800" cy="14800"/>
            </a:xfrm>
            <a:custGeom>
              <a:avLst/>
              <a:gdLst/>
              <a:ahLst/>
              <a:cxnLst/>
              <a:rect l="l" t="t" r="r" b="b"/>
              <a:pathLst>
                <a:path w="592" h="592" extrusionOk="0">
                  <a:moveTo>
                    <a:pt x="381" y="0"/>
                  </a:moveTo>
                  <a:lnTo>
                    <a:pt x="43" y="85"/>
                  </a:lnTo>
                  <a:lnTo>
                    <a:pt x="1" y="169"/>
                  </a:lnTo>
                  <a:lnTo>
                    <a:pt x="1" y="253"/>
                  </a:lnTo>
                  <a:lnTo>
                    <a:pt x="85" y="549"/>
                  </a:lnTo>
                  <a:lnTo>
                    <a:pt x="170" y="591"/>
                  </a:lnTo>
                  <a:lnTo>
                    <a:pt x="254" y="591"/>
                  </a:lnTo>
                  <a:lnTo>
                    <a:pt x="549" y="507"/>
                  </a:lnTo>
                  <a:lnTo>
                    <a:pt x="592" y="464"/>
                  </a:lnTo>
                  <a:lnTo>
                    <a:pt x="592" y="380"/>
                  </a:lnTo>
                  <a:lnTo>
                    <a:pt x="507" y="42"/>
                  </a:lnTo>
                  <a:lnTo>
                    <a:pt x="465"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5825200" y="3682775"/>
              <a:ext cx="1134550" cy="883350"/>
            </a:xfrm>
            <a:custGeom>
              <a:avLst/>
              <a:gdLst/>
              <a:ahLst/>
              <a:cxnLst/>
              <a:rect l="l" t="t" r="r" b="b"/>
              <a:pathLst>
                <a:path w="45382" h="35334" extrusionOk="0">
                  <a:moveTo>
                    <a:pt x="1" y="1"/>
                  </a:moveTo>
                  <a:lnTo>
                    <a:pt x="1" y="35334"/>
                  </a:lnTo>
                  <a:lnTo>
                    <a:pt x="45381" y="35334"/>
                  </a:lnTo>
                  <a:lnTo>
                    <a:pt x="4538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5825200" y="3682775"/>
              <a:ext cx="1134550" cy="883350"/>
            </a:xfrm>
            <a:custGeom>
              <a:avLst/>
              <a:gdLst/>
              <a:ahLst/>
              <a:cxnLst/>
              <a:rect l="l" t="t" r="r" b="b"/>
              <a:pathLst>
                <a:path w="45382" h="35334" fill="none" extrusionOk="0">
                  <a:moveTo>
                    <a:pt x="1" y="1"/>
                  </a:moveTo>
                  <a:lnTo>
                    <a:pt x="45381" y="1"/>
                  </a:lnTo>
                  <a:lnTo>
                    <a:pt x="45381" y="35334"/>
                  </a:lnTo>
                  <a:lnTo>
                    <a:pt x="1" y="35334"/>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0"/>
            <p:cNvSpPr/>
            <p:nvPr/>
          </p:nvSpPr>
          <p:spPr>
            <a:xfrm>
              <a:off x="5825200" y="3780925"/>
              <a:ext cx="612150" cy="785200"/>
            </a:xfrm>
            <a:custGeom>
              <a:avLst/>
              <a:gdLst/>
              <a:ahLst/>
              <a:cxnLst/>
              <a:rect l="l" t="t" r="r" b="b"/>
              <a:pathLst>
                <a:path w="24486" h="31408" extrusionOk="0">
                  <a:moveTo>
                    <a:pt x="1" y="31324"/>
                  </a:moveTo>
                  <a:lnTo>
                    <a:pt x="1" y="31408"/>
                  </a:lnTo>
                  <a:lnTo>
                    <a:pt x="11356" y="31408"/>
                  </a:lnTo>
                  <a:lnTo>
                    <a:pt x="11356" y="31324"/>
                  </a:lnTo>
                  <a:close/>
                  <a:moveTo>
                    <a:pt x="17857" y="1"/>
                  </a:moveTo>
                  <a:lnTo>
                    <a:pt x="17857" y="31408"/>
                  </a:lnTo>
                  <a:lnTo>
                    <a:pt x="24485" y="31408"/>
                  </a:lnTo>
                  <a:lnTo>
                    <a:pt x="24485"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0"/>
            <p:cNvSpPr/>
            <p:nvPr/>
          </p:nvSpPr>
          <p:spPr>
            <a:xfrm>
              <a:off x="5825200" y="4564000"/>
              <a:ext cx="283925" cy="2125"/>
            </a:xfrm>
            <a:custGeom>
              <a:avLst/>
              <a:gdLst/>
              <a:ahLst/>
              <a:cxnLst/>
              <a:rect l="l" t="t" r="r" b="b"/>
              <a:pathLst>
                <a:path w="11357" h="85" fill="none" extrusionOk="0">
                  <a:moveTo>
                    <a:pt x="11356" y="1"/>
                  </a:moveTo>
                  <a:lnTo>
                    <a:pt x="1" y="1"/>
                  </a:lnTo>
                  <a:lnTo>
                    <a:pt x="1" y="85"/>
                  </a:lnTo>
                  <a:lnTo>
                    <a:pt x="11356" y="85"/>
                  </a:lnTo>
                  <a:lnTo>
                    <a:pt x="113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6271625" y="3780925"/>
              <a:ext cx="165725" cy="785200"/>
            </a:xfrm>
            <a:custGeom>
              <a:avLst/>
              <a:gdLst/>
              <a:ahLst/>
              <a:cxnLst/>
              <a:rect l="l" t="t" r="r" b="b"/>
              <a:pathLst>
                <a:path w="6629" h="31408" fill="none" extrusionOk="0">
                  <a:moveTo>
                    <a:pt x="6628" y="1"/>
                  </a:moveTo>
                  <a:lnTo>
                    <a:pt x="0" y="1"/>
                  </a:lnTo>
                  <a:lnTo>
                    <a:pt x="0" y="31408"/>
                  </a:lnTo>
                  <a:lnTo>
                    <a:pt x="6628" y="31408"/>
                  </a:lnTo>
                  <a:lnTo>
                    <a:pt x="66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0"/>
            <p:cNvSpPr/>
            <p:nvPr/>
          </p:nvSpPr>
          <p:spPr>
            <a:xfrm>
              <a:off x="6243125" y="2728725"/>
              <a:ext cx="920300" cy="1052225"/>
            </a:xfrm>
            <a:custGeom>
              <a:avLst/>
              <a:gdLst/>
              <a:ahLst/>
              <a:cxnLst/>
              <a:rect l="l" t="t" r="r" b="b"/>
              <a:pathLst>
                <a:path w="36812" h="42089" extrusionOk="0">
                  <a:moveTo>
                    <a:pt x="11567" y="1"/>
                  </a:moveTo>
                  <a:lnTo>
                    <a:pt x="11230" y="43"/>
                  </a:lnTo>
                  <a:lnTo>
                    <a:pt x="10934" y="127"/>
                  </a:lnTo>
                  <a:lnTo>
                    <a:pt x="10639" y="212"/>
                  </a:lnTo>
                  <a:lnTo>
                    <a:pt x="10385" y="339"/>
                  </a:lnTo>
                  <a:lnTo>
                    <a:pt x="10090" y="465"/>
                  </a:lnTo>
                  <a:lnTo>
                    <a:pt x="9837" y="634"/>
                  </a:lnTo>
                  <a:lnTo>
                    <a:pt x="9583" y="803"/>
                  </a:lnTo>
                  <a:lnTo>
                    <a:pt x="9372" y="1014"/>
                  </a:lnTo>
                  <a:lnTo>
                    <a:pt x="9161" y="1225"/>
                  </a:lnTo>
                  <a:lnTo>
                    <a:pt x="8950" y="1478"/>
                  </a:lnTo>
                  <a:lnTo>
                    <a:pt x="8781" y="1732"/>
                  </a:lnTo>
                  <a:lnTo>
                    <a:pt x="8655" y="1985"/>
                  </a:lnTo>
                  <a:lnTo>
                    <a:pt x="8486" y="2280"/>
                  </a:lnTo>
                  <a:lnTo>
                    <a:pt x="8401" y="2576"/>
                  </a:lnTo>
                  <a:lnTo>
                    <a:pt x="8317" y="2871"/>
                  </a:lnTo>
                  <a:lnTo>
                    <a:pt x="1" y="42089"/>
                  </a:lnTo>
                  <a:lnTo>
                    <a:pt x="28749" y="42089"/>
                  </a:lnTo>
                  <a:lnTo>
                    <a:pt x="36727" y="4391"/>
                  </a:lnTo>
                  <a:lnTo>
                    <a:pt x="36812" y="4011"/>
                  </a:lnTo>
                  <a:lnTo>
                    <a:pt x="36812" y="3674"/>
                  </a:lnTo>
                  <a:lnTo>
                    <a:pt x="36812" y="3294"/>
                  </a:lnTo>
                  <a:lnTo>
                    <a:pt x="36769" y="2956"/>
                  </a:lnTo>
                  <a:lnTo>
                    <a:pt x="36685" y="2618"/>
                  </a:lnTo>
                  <a:lnTo>
                    <a:pt x="36558" y="2280"/>
                  </a:lnTo>
                  <a:lnTo>
                    <a:pt x="36432" y="1943"/>
                  </a:lnTo>
                  <a:lnTo>
                    <a:pt x="36221" y="1647"/>
                  </a:lnTo>
                  <a:lnTo>
                    <a:pt x="36052" y="1352"/>
                  </a:lnTo>
                  <a:lnTo>
                    <a:pt x="35798" y="1098"/>
                  </a:lnTo>
                  <a:lnTo>
                    <a:pt x="35545" y="887"/>
                  </a:lnTo>
                  <a:lnTo>
                    <a:pt x="35292" y="634"/>
                  </a:lnTo>
                  <a:lnTo>
                    <a:pt x="34954" y="465"/>
                  </a:lnTo>
                  <a:lnTo>
                    <a:pt x="34659" y="296"/>
                  </a:lnTo>
                  <a:lnTo>
                    <a:pt x="34321" y="170"/>
                  </a:lnTo>
                  <a:lnTo>
                    <a:pt x="33941" y="85"/>
                  </a:lnTo>
                  <a:lnTo>
                    <a:pt x="3356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0"/>
            <p:cNvSpPr/>
            <p:nvPr/>
          </p:nvSpPr>
          <p:spPr>
            <a:xfrm>
              <a:off x="6243125" y="2728725"/>
              <a:ext cx="920300" cy="1052225"/>
            </a:xfrm>
            <a:custGeom>
              <a:avLst/>
              <a:gdLst/>
              <a:ahLst/>
              <a:cxnLst/>
              <a:rect l="l" t="t" r="r" b="b"/>
              <a:pathLst>
                <a:path w="36812" h="42089" fill="none" extrusionOk="0">
                  <a:moveTo>
                    <a:pt x="33181" y="1"/>
                  </a:moveTo>
                  <a:lnTo>
                    <a:pt x="11863" y="1"/>
                  </a:lnTo>
                  <a:lnTo>
                    <a:pt x="11863" y="1"/>
                  </a:lnTo>
                  <a:lnTo>
                    <a:pt x="11567" y="1"/>
                  </a:lnTo>
                  <a:lnTo>
                    <a:pt x="11230" y="43"/>
                  </a:lnTo>
                  <a:lnTo>
                    <a:pt x="10934" y="127"/>
                  </a:lnTo>
                  <a:lnTo>
                    <a:pt x="10639" y="212"/>
                  </a:lnTo>
                  <a:lnTo>
                    <a:pt x="10385" y="339"/>
                  </a:lnTo>
                  <a:lnTo>
                    <a:pt x="10090" y="465"/>
                  </a:lnTo>
                  <a:lnTo>
                    <a:pt x="9837" y="634"/>
                  </a:lnTo>
                  <a:lnTo>
                    <a:pt x="9583" y="803"/>
                  </a:lnTo>
                  <a:lnTo>
                    <a:pt x="9372" y="1014"/>
                  </a:lnTo>
                  <a:lnTo>
                    <a:pt x="9161" y="1225"/>
                  </a:lnTo>
                  <a:lnTo>
                    <a:pt x="8950" y="1478"/>
                  </a:lnTo>
                  <a:lnTo>
                    <a:pt x="8781" y="1732"/>
                  </a:lnTo>
                  <a:lnTo>
                    <a:pt x="8655" y="1985"/>
                  </a:lnTo>
                  <a:lnTo>
                    <a:pt x="8486" y="2280"/>
                  </a:lnTo>
                  <a:lnTo>
                    <a:pt x="8401" y="2576"/>
                  </a:lnTo>
                  <a:lnTo>
                    <a:pt x="8317" y="2871"/>
                  </a:lnTo>
                  <a:lnTo>
                    <a:pt x="1" y="42089"/>
                  </a:lnTo>
                  <a:lnTo>
                    <a:pt x="28749" y="42089"/>
                  </a:lnTo>
                  <a:lnTo>
                    <a:pt x="36727" y="4391"/>
                  </a:lnTo>
                  <a:lnTo>
                    <a:pt x="36727" y="4391"/>
                  </a:lnTo>
                  <a:lnTo>
                    <a:pt x="36812" y="4011"/>
                  </a:lnTo>
                  <a:lnTo>
                    <a:pt x="36812" y="3674"/>
                  </a:lnTo>
                  <a:lnTo>
                    <a:pt x="36812" y="3294"/>
                  </a:lnTo>
                  <a:lnTo>
                    <a:pt x="36769" y="2956"/>
                  </a:lnTo>
                  <a:lnTo>
                    <a:pt x="36685" y="2618"/>
                  </a:lnTo>
                  <a:lnTo>
                    <a:pt x="36558" y="2280"/>
                  </a:lnTo>
                  <a:lnTo>
                    <a:pt x="36432" y="1943"/>
                  </a:lnTo>
                  <a:lnTo>
                    <a:pt x="36221" y="1647"/>
                  </a:lnTo>
                  <a:lnTo>
                    <a:pt x="36052" y="1352"/>
                  </a:lnTo>
                  <a:lnTo>
                    <a:pt x="35798" y="1098"/>
                  </a:lnTo>
                  <a:lnTo>
                    <a:pt x="35545" y="887"/>
                  </a:lnTo>
                  <a:lnTo>
                    <a:pt x="35292" y="634"/>
                  </a:lnTo>
                  <a:lnTo>
                    <a:pt x="34954" y="465"/>
                  </a:lnTo>
                  <a:lnTo>
                    <a:pt x="34659" y="296"/>
                  </a:lnTo>
                  <a:lnTo>
                    <a:pt x="34321" y="170"/>
                  </a:lnTo>
                  <a:lnTo>
                    <a:pt x="33941" y="85"/>
                  </a:lnTo>
                  <a:lnTo>
                    <a:pt x="33941" y="85"/>
                  </a:lnTo>
                  <a:lnTo>
                    <a:pt x="33561" y="1"/>
                  </a:lnTo>
                  <a:lnTo>
                    <a:pt x="3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0"/>
            <p:cNvSpPr/>
            <p:nvPr/>
          </p:nvSpPr>
          <p:spPr>
            <a:xfrm>
              <a:off x="6519625" y="2728725"/>
              <a:ext cx="10575" cy="2150"/>
            </a:xfrm>
            <a:custGeom>
              <a:avLst/>
              <a:gdLst/>
              <a:ahLst/>
              <a:cxnLst/>
              <a:rect l="l" t="t" r="r" b="b"/>
              <a:pathLst>
                <a:path w="423" h="86" extrusionOk="0">
                  <a:moveTo>
                    <a:pt x="381" y="1"/>
                  </a:moveTo>
                  <a:lnTo>
                    <a:pt x="1" y="85"/>
                  </a:lnTo>
                  <a:lnTo>
                    <a:pt x="1" y="85"/>
                  </a:lnTo>
                  <a:lnTo>
                    <a:pt x="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0"/>
            <p:cNvSpPr/>
            <p:nvPr/>
          </p:nvSpPr>
          <p:spPr>
            <a:xfrm>
              <a:off x="6499575" y="2728725"/>
              <a:ext cx="47525" cy="9525"/>
            </a:xfrm>
            <a:custGeom>
              <a:avLst/>
              <a:gdLst/>
              <a:ahLst/>
              <a:cxnLst/>
              <a:rect l="l" t="t" r="r" b="b"/>
              <a:pathLst>
                <a:path w="1901" h="381" fill="none" extrusionOk="0">
                  <a:moveTo>
                    <a:pt x="1647" y="1"/>
                  </a:moveTo>
                  <a:lnTo>
                    <a:pt x="1647" y="1"/>
                  </a:lnTo>
                  <a:lnTo>
                    <a:pt x="1225" y="1"/>
                  </a:lnTo>
                  <a:lnTo>
                    <a:pt x="803" y="85"/>
                  </a:lnTo>
                  <a:lnTo>
                    <a:pt x="381" y="212"/>
                  </a:lnTo>
                  <a:lnTo>
                    <a:pt x="1" y="381"/>
                  </a:lnTo>
                  <a:lnTo>
                    <a:pt x="1" y="381"/>
                  </a:lnTo>
                  <a:lnTo>
                    <a:pt x="381" y="212"/>
                  </a:lnTo>
                  <a:lnTo>
                    <a:pt x="803" y="85"/>
                  </a:lnTo>
                  <a:lnTo>
                    <a:pt x="1183" y="1"/>
                  </a:lnTo>
                  <a:lnTo>
                    <a:pt x="1605" y="1"/>
                  </a:lnTo>
                  <a:lnTo>
                    <a:pt x="1900" y="1"/>
                  </a:lnTo>
                  <a:lnTo>
                    <a:pt x="1900" y="1"/>
                  </a:lnTo>
                  <a:lnTo>
                    <a:pt x="16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0"/>
            <p:cNvSpPr/>
            <p:nvPr/>
          </p:nvSpPr>
          <p:spPr>
            <a:xfrm>
              <a:off x="6271625" y="2728725"/>
              <a:ext cx="359900" cy="1052225"/>
            </a:xfrm>
            <a:custGeom>
              <a:avLst/>
              <a:gdLst/>
              <a:ahLst/>
              <a:cxnLst/>
              <a:rect l="l" t="t" r="r" b="b"/>
              <a:pathLst>
                <a:path w="14396" h="42089" extrusionOk="0">
                  <a:moveTo>
                    <a:pt x="10301" y="1"/>
                  </a:moveTo>
                  <a:lnTo>
                    <a:pt x="9921" y="85"/>
                  </a:lnTo>
                  <a:lnTo>
                    <a:pt x="9499" y="212"/>
                  </a:lnTo>
                  <a:lnTo>
                    <a:pt x="9119" y="381"/>
                  </a:lnTo>
                  <a:lnTo>
                    <a:pt x="8781" y="550"/>
                  </a:lnTo>
                  <a:lnTo>
                    <a:pt x="8443" y="803"/>
                  </a:lnTo>
                  <a:lnTo>
                    <a:pt x="8148" y="1098"/>
                  </a:lnTo>
                  <a:lnTo>
                    <a:pt x="7894" y="1394"/>
                  </a:lnTo>
                  <a:lnTo>
                    <a:pt x="7641" y="1732"/>
                  </a:lnTo>
                  <a:lnTo>
                    <a:pt x="7472" y="2069"/>
                  </a:lnTo>
                  <a:lnTo>
                    <a:pt x="7303" y="2449"/>
                  </a:lnTo>
                  <a:lnTo>
                    <a:pt x="7177" y="2871"/>
                  </a:lnTo>
                  <a:lnTo>
                    <a:pt x="0" y="36812"/>
                  </a:lnTo>
                  <a:lnTo>
                    <a:pt x="0" y="42089"/>
                  </a:lnTo>
                  <a:lnTo>
                    <a:pt x="6290" y="42089"/>
                  </a:lnTo>
                  <a:lnTo>
                    <a:pt x="14311" y="4391"/>
                  </a:lnTo>
                  <a:lnTo>
                    <a:pt x="14396" y="4011"/>
                  </a:lnTo>
                  <a:lnTo>
                    <a:pt x="14396" y="3631"/>
                  </a:lnTo>
                  <a:lnTo>
                    <a:pt x="14396" y="3294"/>
                  </a:lnTo>
                  <a:lnTo>
                    <a:pt x="14311" y="2914"/>
                  </a:lnTo>
                  <a:lnTo>
                    <a:pt x="14269" y="2576"/>
                  </a:lnTo>
                  <a:lnTo>
                    <a:pt x="14142" y="2280"/>
                  </a:lnTo>
                  <a:lnTo>
                    <a:pt x="14016" y="1943"/>
                  </a:lnTo>
                  <a:lnTo>
                    <a:pt x="13847" y="1647"/>
                  </a:lnTo>
                  <a:lnTo>
                    <a:pt x="13636" y="1394"/>
                  </a:lnTo>
                  <a:lnTo>
                    <a:pt x="13425" y="1141"/>
                  </a:lnTo>
                  <a:lnTo>
                    <a:pt x="13171" y="887"/>
                  </a:lnTo>
                  <a:lnTo>
                    <a:pt x="12918" y="676"/>
                  </a:lnTo>
                  <a:lnTo>
                    <a:pt x="12622" y="507"/>
                  </a:lnTo>
                  <a:lnTo>
                    <a:pt x="12327" y="339"/>
                  </a:lnTo>
                  <a:lnTo>
                    <a:pt x="12031" y="212"/>
                  </a:lnTo>
                  <a:lnTo>
                    <a:pt x="11694" y="85"/>
                  </a:lnTo>
                  <a:lnTo>
                    <a:pt x="11356" y="43"/>
                  </a:lnTo>
                  <a:lnTo>
                    <a:pt x="11018"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0"/>
            <p:cNvSpPr/>
            <p:nvPr/>
          </p:nvSpPr>
          <p:spPr>
            <a:xfrm>
              <a:off x="6271625" y="2728725"/>
              <a:ext cx="359900" cy="1052225"/>
            </a:xfrm>
            <a:custGeom>
              <a:avLst/>
              <a:gdLst/>
              <a:ahLst/>
              <a:cxnLst/>
              <a:rect l="l" t="t" r="r" b="b"/>
              <a:pathLst>
                <a:path w="14396" h="42089" fill="none" extrusionOk="0">
                  <a:moveTo>
                    <a:pt x="11018" y="1"/>
                  </a:moveTo>
                  <a:lnTo>
                    <a:pt x="10723" y="1"/>
                  </a:lnTo>
                  <a:lnTo>
                    <a:pt x="10723" y="1"/>
                  </a:lnTo>
                  <a:lnTo>
                    <a:pt x="10301" y="1"/>
                  </a:lnTo>
                  <a:lnTo>
                    <a:pt x="9921" y="85"/>
                  </a:lnTo>
                  <a:lnTo>
                    <a:pt x="9499" y="212"/>
                  </a:lnTo>
                  <a:lnTo>
                    <a:pt x="9119" y="381"/>
                  </a:lnTo>
                  <a:lnTo>
                    <a:pt x="9119" y="381"/>
                  </a:lnTo>
                  <a:lnTo>
                    <a:pt x="8781" y="550"/>
                  </a:lnTo>
                  <a:lnTo>
                    <a:pt x="8443" y="803"/>
                  </a:lnTo>
                  <a:lnTo>
                    <a:pt x="8148" y="1098"/>
                  </a:lnTo>
                  <a:lnTo>
                    <a:pt x="7894" y="1394"/>
                  </a:lnTo>
                  <a:lnTo>
                    <a:pt x="7641" y="1732"/>
                  </a:lnTo>
                  <a:lnTo>
                    <a:pt x="7472" y="2069"/>
                  </a:lnTo>
                  <a:lnTo>
                    <a:pt x="7303" y="2449"/>
                  </a:lnTo>
                  <a:lnTo>
                    <a:pt x="7177" y="2871"/>
                  </a:lnTo>
                  <a:lnTo>
                    <a:pt x="0" y="36812"/>
                  </a:lnTo>
                  <a:lnTo>
                    <a:pt x="0" y="42089"/>
                  </a:lnTo>
                  <a:lnTo>
                    <a:pt x="6290" y="42089"/>
                  </a:lnTo>
                  <a:lnTo>
                    <a:pt x="14311" y="4391"/>
                  </a:lnTo>
                  <a:lnTo>
                    <a:pt x="14311" y="4391"/>
                  </a:lnTo>
                  <a:lnTo>
                    <a:pt x="14396" y="4011"/>
                  </a:lnTo>
                  <a:lnTo>
                    <a:pt x="14396" y="3631"/>
                  </a:lnTo>
                  <a:lnTo>
                    <a:pt x="14396" y="3631"/>
                  </a:lnTo>
                  <a:lnTo>
                    <a:pt x="14396" y="3294"/>
                  </a:lnTo>
                  <a:lnTo>
                    <a:pt x="14311" y="2914"/>
                  </a:lnTo>
                  <a:lnTo>
                    <a:pt x="14269" y="2576"/>
                  </a:lnTo>
                  <a:lnTo>
                    <a:pt x="14142" y="2280"/>
                  </a:lnTo>
                  <a:lnTo>
                    <a:pt x="14016" y="1943"/>
                  </a:lnTo>
                  <a:lnTo>
                    <a:pt x="13847" y="1647"/>
                  </a:lnTo>
                  <a:lnTo>
                    <a:pt x="13636" y="1394"/>
                  </a:lnTo>
                  <a:lnTo>
                    <a:pt x="13425" y="1141"/>
                  </a:lnTo>
                  <a:lnTo>
                    <a:pt x="13171" y="887"/>
                  </a:lnTo>
                  <a:lnTo>
                    <a:pt x="12918" y="676"/>
                  </a:lnTo>
                  <a:lnTo>
                    <a:pt x="12622" y="507"/>
                  </a:lnTo>
                  <a:lnTo>
                    <a:pt x="12327" y="339"/>
                  </a:lnTo>
                  <a:lnTo>
                    <a:pt x="12031" y="212"/>
                  </a:lnTo>
                  <a:lnTo>
                    <a:pt x="11694" y="85"/>
                  </a:lnTo>
                  <a:lnTo>
                    <a:pt x="11356" y="43"/>
                  </a:lnTo>
                  <a:lnTo>
                    <a:pt x="1101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0"/>
            <p:cNvSpPr/>
            <p:nvPr/>
          </p:nvSpPr>
          <p:spPr>
            <a:xfrm>
              <a:off x="5651075" y="3391500"/>
              <a:ext cx="620575" cy="1174625"/>
            </a:xfrm>
            <a:custGeom>
              <a:avLst/>
              <a:gdLst/>
              <a:ahLst/>
              <a:cxnLst/>
              <a:rect l="l" t="t" r="r" b="b"/>
              <a:pathLst>
                <a:path w="24823" h="46985" extrusionOk="0">
                  <a:moveTo>
                    <a:pt x="2913" y="0"/>
                  </a:moveTo>
                  <a:lnTo>
                    <a:pt x="2618" y="85"/>
                  </a:lnTo>
                  <a:lnTo>
                    <a:pt x="2280" y="127"/>
                  </a:lnTo>
                  <a:lnTo>
                    <a:pt x="1984" y="254"/>
                  </a:lnTo>
                  <a:lnTo>
                    <a:pt x="1731" y="380"/>
                  </a:lnTo>
                  <a:lnTo>
                    <a:pt x="1436" y="549"/>
                  </a:lnTo>
                  <a:lnTo>
                    <a:pt x="1182" y="760"/>
                  </a:lnTo>
                  <a:lnTo>
                    <a:pt x="971" y="929"/>
                  </a:lnTo>
                  <a:lnTo>
                    <a:pt x="760" y="1182"/>
                  </a:lnTo>
                  <a:lnTo>
                    <a:pt x="549" y="1436"/>
                  </a:lnTo>
                  <a:lnTo>
                    <a:pt x="422" y="1689"/>
                  </a:lnTo>
                  <a:lnTo>
                    <a:pt x="254" y="1985"/>
                  </a:lnTo>
                  <a:lnTo>
                    <a:pt x="169" y="2280"/>
                  </a:lnTo>
                  <a:lnTo>
                    <a:pt x="85" y="2576"/>
                  </a:lnTo>
                  <a:lnTo>
                    <a:pt x="42" y="2913"/>
                  </a:lnTo>
                  <a:lnTo>
                    <a:pt x="0" y="3251"/>
                  </a:lnTo>
                  <a:lnTo>
                    <a:pt x="0" y="46985"/>
                  </a:lnTo>
                  <a:lnTo>
                    <a:pt x="6501" y="46985"/>
                  </a:lnTo>
                  <a:lnTo>
                    <a:pt x="6501" y="46901"/>
                  </a:lnTo>
                  <a:lnTo>
                    <a:pt x="18321" y="46901"/>
                  </a:lnTo>
                  <a:lnTo>
                    <a:pt x="18321" y="46985"/>
                  </a:lnTo>
                  <a:lnTo>
                    <a:pt x="24822" y="46985"/>
                  </a:lnTo>
                  <a:lnTo>
                    <a:pt x="24822" y="3251"/>
                  </a:lnTo>
                  <a:lnTo>
                    <a:pt x="24780" y="2913"/>
                  </a:lnTo>
                  <a:lnTo>
                    <a:pt x="24738" y="2576"/>
                  </a:lnTo>
                  <a:lnTo>
                    <a:pt x="24653" y="2280"/>
                  </a:lnTo>
                  <a:lnTo>
                    <a:pt x="24569" y="1985"/>
                  </a:lnTo>
                  <a:lnTo>
                    <a:pt x="24400" y="1689"/>
                  </a:lnTo>
                  <a:lnTo>
                    <a:pt x="24231" y="1436"/>
                  </a:lnTo>
                  <a:lnTo>
                    <a:pt x="24062" y="1182"/>
                  </a:lnTo>
                  <a:lnTo>
                    <a:pt x="23851" y="929"/>
                  </a:lnTo>
                  <a:lnTo>
                    <a:pt x="23640" y="760"/>
                  </a:lnTo>
                  <a:lnTo>
                    <a:pt x="23387" y="549"/>
                  </a:lnTo>
                  <a:lnTo>
                    <a:pt x="23092" y="380"/>
                  </a:lnTo>
                  <a:lnTo>
                    <a:pt x="22838" y="254"/>
                  </a:lnTo>
                  <a:lnTo>
                    <a:pt x="22543" y="127"/>
                  </a:lnTo>
                  <a:lnTo>
                    <a:pt x="22205" y="85"/>
                  </a:lnTo>
                  <a:lnTo>
                    <a:pt x="21910"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0"/>
            <p:cNvSpPr/>
            <p:nvPr/>
          </p:nvSpPr>
          <p:spPr>
            <a:xfrm>
              <a:off x="5651075" y="3391500"/>
              <a:ext cx="620575" cy="1174625"/>
            </a:xfrm>
            <a:custGeom>
              <a:avLst/>
              <a:gdLst/>
              <a:ahLst/>
              <a:cxnLst/>
              <a:rect l="l" t="t" r="r" b="b"/>
              <a:pathLst>
                <a:path w="24823" h="46985" fill="none" extrusionOk="0">
                  <a:moveTo>
                    <a:pt x="21572" y="0"/>
                  </a:moveTo>
                  <a:lnTo>
                    <a:pt x="3251" y="0"/>
                  </a:lnTo>
                  <a:lnTo>
                    <a:pt x="3251" y="0"/>
                  </a:lnTo>
                  <a:lnTo>
                    <a:pt x="2913" y="0"/>
                  </a:lnTo>
                  <a:lnTo>
                    <a:pt x="2618" y="85"/>
                  </a:lnTo>
                  <a:lnTo>
                    <a:pt x="2280" y="127"/>
                  </a:lnTo>
                  <a:lnTo>
                    <a:pt x="1984" y="254"/>
                  </a:lnTo>
                  <a:lnTo>
                    <a:pt x="1731" y="380"/>
                  </a:lnTo>
                  <a:lnTo>
                    <a:pt x="1436" y="549"/>
                  </a:lnTo>
                  <a:lnTo>
                    <a:pt x="1182" y="760"/>
                  </a:lnTo>
                  <a:lnTo>
                    <a:pt x="971" y="929"/>
                  </a:lnTo>
                  <a:lnTo>
                    <a:pt x="760" y="1182"/>
                  </a:lnTo>
                  <a:lnTo>
                    <a:pt x="549" y="1436"/>
                  </a:lnTo>
                  <a:lnTo>
                    <a:pt x="422" y="1689"/>
                  </a:lnTo>
                  <a:lnTo>
                    <a:pt x="254" y="1985"/>
                  </a:lnTo>
                  <a:lnTo>
                    <a:pt x="169" y="2280"/>
                  </a:lnTo>
                  <a:lnTo>
                    <a:pt x="85" y="2576"/>
                  </a:lnTo>
                  <a:lnTo>
                    <a:pt x="42" y="2913"/>
                  </a:lnTo>
                  <a:lnTo>
                    <a:pt x="0" y="3251"/>
                  </a:lnTo>
                  <a:lnTo>
                    <a:pt x="0" y="46985"/>
                  </a:lnTo>
                  <a:lnTo>
                    <a:pt x="6501" y="46985"/>
                  </a:lnTo>
                  <a:lnTo>
                    <a:pt x="6501" y="46901"/>
                  </a:lnTo>
                  <a:lnTo>
                    <a:pt x="18321" y="46901"/>
                  </a:lnTo>
                  <a:lnTo>
                    <a:pt x="18321" y="46985"/>
                  </a:lnTo>
                  <a:lnTo>
                    <a:pt x="24822" y="46985"/>
                  </a:lnTo>
                  <a:lnTo>
                    <a:pt x="24822" y="3251"/>
                  </a:lnTo>
                  <a:lnTo>
                    <a:pt x="24822" y="3251"/>
                  </a:lnTo>
                  <a:lnTo>
                    <a:pt x="24780" y="2913"/>
                  </a:lnTo>
                  <a:lnTo>
                    <a:pt x="24738" y="2576"/>
                  </a:lnTo>
                  <a:lnTo>
                    <a:pt x="24653" y="2280"/>
                  </a:lnTo>
                  <a:lnTo>
                    <a:pt x="24569" y="1985"/>
                  </a:lnTo>
                  <a:lnTo>
                    <a:pt x="24400" y="1689"/>
                  </a:lnTo>
                  <a:lnTo>
                    <a:pt x="24231" y="1436"/>
                  </a:lnTo>
                  <a:lnTo>
                    <a:pt x="24062" y="1182"/>
                  </a:lnTo>
                  <a:lnTo>
                    <a:pt x="23851" y="929"/>
                  </a:lnTo>
                  <a:lnTo>
                    <a:pt x="23640" y="760"/>
                  </a:lnTo>
                  <a:lnTo>
                    <a:pt x="23387" y="549"/>
                  </a:lnTo>
                  <a:lnTo>
                    <a:pt x="23092" y="380"/>
                  </a:lnTo>
                  <a:lnTo>
                    <a:pt x="22838" y="254"/>
                  </a:lnTo>
                  <a:lnTo>
                    <a:pt x="22543" y="127"/>
                  </a:lnTo>
                  <a:lnTo>
                    <a:pt x="22205" y="85"/>
                  </a:lnTo>
                  <a:lnTo>
                    <a:pt x="21910" y="0"/>
                  </a:lnTo>
                  <a:lnTo>
                    <a:pt x="21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0"/>
            <p:cNvSpPr/>
            <p:nvPr/>
          </p:nvSpPr>
          <p:spPr>
            <a:xfrm>
              <a:off x="5651075" y="3391500"/>
              <a:ext cx="620575" cy="1174625"/>
            </a:xfrm>
            <a:custGeom>
              <a:avLst/>
              <a:gdLst/>
              <a:ahLst/>
              <a:cxnLst/>
              <a:rect l="l" t="t" r="r" b="b"/>
              <a:pathLst>
                <a:path w="24823" h="46985" extrusionOk="0">
                  <a:moveTo>
                    <a:pt x="2913" y="0"/>
                  </a:moveTo>
                  <a:lnTo>
                    <a:pt x="2618" y="85"/>
                  </a:lnTo>
                  <a:lnTo>
                    <a:pt x="2280" y="127"/>
                  </a:lnTo>
                  <a:lnTo>
                    <a:pt x="1984" y="254"/>
                  </a:lnTo>
                  <a:lnTo>
                    <a:pt x="1731" y="380"/>
                  </a:lnTo>
                  <a:lnTo>
                    <a:pt x="1436" y="549"/>
                  </a:lnTo>
                  <a:lnTo>
                    <a:pt x="1182" y="760"/>
                  </a:lnTo>
                  <a:lnTo>
                    <a:pt x="971" y="929"/>
                  </a:lnTo>
                  <a:lnTo>
                    <a:pt x="760" y="1182"/>
                  </a:lnTo>
                  <a:lnTo>
                    <a:pt x="549" y="1436"/>
                  </a:lnTo>
                  <a:lnTo>
                    <a:pt x="422" y="1689"/>
                  </a:lnTo>
                  <a:lnTo>
                    <a:pt x="254" y="1985"/>
                  </a:lnTo>
                  <a:lnTo>
                    <a:pt x="169" y="2280"/>
                  </a:lnTo>
                  <a:lnTo>
                    <a:pt x="85" y="2576"/>
                  </a:lnTo>
                  <a:lnTo>
                    <a:pt x="42" y="2913"/>
                  </a:lnTo>
                  <a:lnTo>
                    <a:pt x="0" y="3251"/>
                  </a:lnTo>
                  <a:lnTo>
                    <a:pt x="0" y="46985"/>
                  </a:lnTo>
                  <a:lnTo>
                    <a:pt x="6501" y="46985"/>
                  </a:lnTo>
                  <a:lnTo>
                    <a:pt x="6501" y="46901"/>
                  </a:lnTo>
                  <a:lnTo>
                    <a:pt x="18321" y="46901"/>
                  </a:lnTo>
                  <a:lnTo>
                    <a:pt x="18321" y="46985"/>
                  </a:lnTo>
                  <a:lnTo>
                    <a:pt x="24822" y="46985"/>
                  </a:lnTo>
                  <a:lnTo>
                    <a:pt x="24822" y="15578"/>
                  </a:lnTo>
                  <a:lnTo>
                    <a:pt x="24822" y="10301"/>
                  </a:lnTo>
                  <a:lnTo>
                    <a:pt x="24822" y="10216"/>
                  </a:lnTo>
                  <a:lnTo>
                    <a:pt x="24822" y="3251"/>
                  </a:lnTo>
                  <a:lnTo>
                    <a:pt x="24780" y="2913"/>
                  </a:lnTo>
                  <a:lnTo>
                    <a:pt x="24738" y="2576"/>
                  </a:lnTo>
                  <a:lnTo>
                    <a:pt x="24653" y="2280"/>
                  </a:lnTo>
                  <a:lnTo>
                    <a:pt x="24569" y="1985"/>
                  </a:lnTo>
                  <a:lnTo>
                    <a:pt x="24400" y="1689"/>
                  </a:lnTo>
                  <a:lnTo>
                    <a:pt x="24231" y="1436"/>
                  </a:lnTo>
                  <a:lnTo>
                    <a:pt x="24062" y="1182"/>
                  </a:lnTo>
                  <a:lnTo>
                    <a:pt x="23851" y="929"/>
                  </a:lnTo>
                  <a:lnTo>
                    <a:pt x="23640" y="760"/>
                  </a:lnTo>
                  <a:lnTo>
                    <a:pt x="23387" y="549"/>
                  </a:lnTo>
                  <a:lnTo>
                    <a:pt x="23092" y="380"/>
                  </a:lnTo>
                  <a:lnTo>
                    <a:pt x="22838" y="254"/>
                  </a:lnTo>
                  <a:lnTo>
                    <a:pt x="22543" y="127"/>
                  </a:lnTo>
                  <a:lnTo>
                    <a:pt x="22205" y="85"/>
                  </a:lnTo>
                  <a:lnTo>
                    <a:pt x="21910" y="0"/>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0"/>
            <p:cNvSpPr/>
            <p:nvPr/>
          </p:nvSpPr>
          <p:spPr>
            <a:xfrm>
              <a:off x="5651075" y="3391500"/>
              <a:ext cx="620575" cy="1174625"/>
            </a:xfrm>
            <a:custGeom>
              <a:avLst/>
              <a:gdLst/>
              <a:ahLst/>
              <a:cxnLst/>
              <a:rect l="l" t="t" r="r" b="b"/>
              <a:pathLst>
                <a:path w="24823" h="46985" fill="none" extrusionOk="0">
                  <a:moveTo>
                    <a:pt x="21572" y="0"/>
                  </a:moveTo>
                  <a:lnTo>
                    <a:pt x="3251" y="0"/>
                  </a:lnTo>
                  <a:lnTo>
                    <a:pt x="3251" y="0"/>
                  </a:lnTo>
                  <a:lnTo>
                    <a:pt x="2913" y="0"/>
                  </a:lnTo>
                  <a:lnTo>
                    <a:pt x="2618" y="85"/>
                  </a:lnTo>
                  <a:lnTo>
                    <a:pt x="2280" y="127"/>
                  </a:lnTo>
                  <a:lnTo>
                    <a:pt x="1984" y="254"/>
                  </a:lnTo>
                  <a:lnTo>
                    <a:pt x="1731" y="380"/>
                  </a:lnTo>
                  <a:lnTo>
                    <a:pt x="1436" y="549"/>
                  </a:lnTo>
                  <a:lnTo>
                    <a:pt x="1182" y="760"/>
                  </a:lnTo>
                  <a:lnTo>
                    <a:pt x="971" y="929"/>
                  </a:lnTo>
                  <a:lnTo>
                    <a:pt x="760" y="1182"/>
                  </a:lnTo>
                  <a:lnTo>
                    <a:pt x="549" y="1436"/>
                  </a:lnTo>
                  <a:lnTo>
                    <a:pt x="422" y="1689"/>
                  </a:lnTo>
                  <a:lnTo>
                    <a:pt x="254" y="1985"/>
                  </a:lnTo>
                  <a:lnTo>
                    <a:pt x="169" y="2280"/>
                  </a:lnTo>
                  <a:lnTo>
                    <a:pt x="85" y="2576"/>
                  </a:lnTo>
                  <a:lnTo>
                    <a:pt x="42" y="2913"/>
                  </a:lnTo>
                  <a:lnTo>
                    <a:pt x="0" y="3251"/>
                  </a:lnTo>
                  <a:lnTo>
                    <a:pt x="0" y="46985"/>
                  </a:lnTo>
                  <a:lnTo>
                    <a:pt x="6501" y="46985"/>
                  </a:lnTo>
                  <a:lnTo>
                    <a:pt x="6501" y="46901"/>
                  </a:lnTo>
                  <a:lnTo>
                    <a:pt x="18321" y="46901"/>
                  </a:lnTo>
                  <a:lnTo>
                    <a:pt x="18321" y="46985"/>
                  </a:lnTo>
                  <a:lnTo>
                    <a:pt x="24822" y="46985"/>
                  </a:lnTo>
                  <a:lnTo>
                    <a:pt x="24822" y="15578"/>
                  </a:lnTo>
                  <a:lnTo>
                    <a:pt x="24822" y="10301"/>
                  </a:lnTo>
                  <a:lnTo>
                    <a:pt x="24822" y="10216"/>
                  </a:lnTo>
                  <a:lnTo>
                    <a:pt x="24822" y="3251"/>
                  </a:lnTo>
                  <a:lnTo>
                    <a:pt x="24822" y="3251"/>
                  </a:lnTo>
                  <a:lnTo>
                    <a:pt x="24780" y="2913"/>
                  </a:lnTo>
                  <a:lnTo>
                    <a:pt x="24738" y="2576"/>
                  </a:lnTo>
                  <a:lnTo>
                    <a:pt x="24653" y="2280"/>
                  </a:lnTo>
                  <a:lnTo>
                    <a:pt x="24569" y="1985"/>
                  </a:lnTo>
                  <a:lnTo>
                    <a:pt x="24400" y="1689"/>
                  </a:lnTo>
                  <a:lnTo>
                    <a:pt x="24231" y="1436"/>
                  </a:lnTo>
                  <a:lnTo>
                    <a:pt x="24062" y="1182"/>
                  </a:lnTo>
                  <a:lnTo>
                    <a:pt x="23851" y="929"/>
                  </a:lnTo>
                  <a:lnTo>
                    <a:pt x="23640" y="760"/>
                  </a:lnTo>
                  <a:lnTo>
                    <a:pt x="23387" y="549"/>
                  </a:lnTo>
                  <a:lnTo>
                    <a:pt x="23092" y="380"/>
                  </a:lnTo>
                  <a:lnTo>
                    <a:pt x="22838" y="254"/>
                  </a:lnTo>
                  <a:lnTo>
                    <a:pt x="22543" y="127"/>
                  </a:lnTo>
                  <a:lnTo>
                    <a:pt x="22205" y="85"/>
                  </a:lnTo>
                  <a:lnTo>
                    <a:pt x="21910" y="0"/>
                  </a:lnTo>
                  <a:lnTo>
                    <a:pt x="21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0"/>
            <p:cNvSpPr/>
            <p:nvPr/>
          </p:nvSpPr>
          <p:spPr>
            <a:xfrm>
              <a:off x="6109100" y="3391500"/>
              <a:ext cx="162550" cy="1174625"/>
            </a:xfrm>
            <a:custGeom>
              <a:avLst/>
              <a:gdLst/>
              <a:ahLst/>
              <a:cxnLst/>
              <a:rect l="l" t="t" r="r" b="b"/>
              <a:pathLst>
                <a:path w="6502" h="46985" extrusionOk="0">
                  <a:moveTo>
                    <a:pt x="2913" y="0"/>
                  </a:moveTo>
                  <a:lnTo>
                    <a:pt x="2618" y="85"/>
                  </a:lnTo>
                  <a:lnTo>
                    <a:pt x="2280" y="127"/>
                  </a:lnTo>
                  <a:lnTo>
                    <a:pt x="1984" y="254"/>
                  </a:lnTo>
                  <a:lnTo>
                    <a:pt x="1689" y="380"/>
                  </a:lnTo>
                  <a:lnTo>
                    <a:pt x="1436" y="549"/>
                  </a:lnTo>
                  <a:lnTo>
                    <a:pt x="1182" y="718"/>
                  </a:lnTo>
                  <a:lnTo>
                    <a:pt x="971" y="929"/>
                  </a:lnTo>
                  <a:lnTo>
                    <a:pt x="760" y="1182"/>
                  </a:lnTo>
                  <a:lnTo>
                    <a:pt x="549" y="1436"/>
                  </a:lnTo>
                  <a:lnTo>
                    <a:pt x="422" y="1689"/>
                  </a:lnTo>
                  <a:lnTo>
                    <a:pt x="254" y="1985"/>
                  </a:lnTo>
                  <a:lnTo>
                    <a:pt x="169" y="2280"/>
                  </a:lnTo>
                  <a:lnTo>
                    <a:pt x="85" y="2576"/>
                  </a:lnTo>
                  <a:lnTo>
                    <a:pt x="43" y="2913"/>
                  </a:lnTo>
                  <a:lnTo>
                    <a:pt x="0" y="3251"/>
                  </a:lnTo>
                  <a:lnTo>
                    <a:pt x="0" y="46985"/>
                  </a:lnTo>
                  <a:lnTo>
                    <a:pt x="6501" y="46985"/>
                  </a:lnTo>
                  <a:lnTo>
                    <a:pt x="6501" y="3251"/>
                  </a:lnTo>
                  <a:lnTo>
                    <a:pt x="6459" y="2913"/>
                  </a:lnTo>
                  <a:lnTo>
                    <a:pt x="6417" y="2576"/>
                  </a:lnTo>
                  <a:lnTo>
                    <a:pt x="6332" y="2280"/>
                  </a:lnTo>
                  <a:lnTo>
                    <a:pt x="6248" y="1985"/>
                  </a:lnTo>
                  <a:lnTo>
                    <a:pt x="6079" y="1689"/>
                  </a:lnTo>
                  <a:lnTo>
                    <a:pt x="5910" y="1436"/>
                  </a:lnTo>
                  <a:lnTo>
                    <a:pt x="5741" y="1182"/>
                  </a:lnTo>
                  <a:lnTo>
                    <a:pt x="5530" y="929"/>
                  </a:lnTo>
                  <a:lnTo>
                    <a:pt x="5319" y="760"/>
                  </a:lnTo>
                  <a:lnTo>
                    <a:pt x="5066" y="549"/>
                  </a:lnTo>
                  <a:lnTo>
                    <a:pt x="4771" y="380"/>
                  </a:lnTo>
                  <a:lnTo>
                    <a:pt x="4517" y="254"/>
                  </a:lnTo>
                  <a:lnTo>
                    <a:pt x="4222" y="127"/>
                  </a:lnTo>
                  <a:lnTo>
                    <a:pt x="3884" y="85"/>
                  </a:lnTo>
                  <a:lnTo>
                    <a:pt x="3589"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0"/>
            <p:cNvSpPr/>
            <p:nvPr/>
          </p:nvSpPr>
          <p:spPr>
            <a:xfrm>
              <a:off x="5243700" y="1726150"/>
              <a:ext cx="10575" cy="15850"/>
            </a:xfrm>
            <a:custGeom>
              <a:avLst/>
              <a:gdLst/>
              <a:ahLst/>
              <a:cxnLst/>
              <a:rect l="l" t="t" r="r" b="b"/>
              <a:pathLst>
                <a:path w="423" h="634" extrusionOk="0">
                  <a:moveTo>
                    <a:pt x="169" y="0"/>
                  </a:moveTo>
                  <a:lnTo>
                    <a:pt x="0" y="85"/>
                  </a:lnTo>
                  <a:lnTo>
                    <a:pt x="254" y="633"/>
                  </a:lnTo>
                  <a:lnTo>
                    <a:pt x="423" y="549"/>
                  </a:lnTo>
                  <a:lnTo>
                    <a:pt x="16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0"/>
            <p:cNvSpPr/>
            <p:nvPr/>
          </p:nvSpPr>
          <p:spPr>
            <a:xfrm>
              <a:off x="5243700" y="1726150"/>
              <a:ext cx="10575" cy="15850"/>
            </a:xfrm>
            <a:custGeom>
              <a:avLst/>
              <a:gdLst/>
              <a:ahLst/>
              <a:cxnLst/>
              <a:rect l="l" t="t" r="r" b="b"/>
              <a:pathLst>
                <a:path w="423" h="634" fill="none" extrusionOk="0">
                  <a:moveTo>
                    <a:pt x="0" y="85"/>
                  </a:moveTo>
                  <a:lnTo>
                    <a:pt x="254" y="633"/>
                  </a:lnTo>
                  <a:lnTo>
                    <a:pt x="423" y="549"/>
                  </a:lnTo>
                  <a:lnTo>
                    <a:pt x="169"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0"/>
            <p:cNvSpPr/>
            <p:nvPr/>
          </p:nvSpPr>
          <p:spPr>
            <a:xfrm>
              <a:off x="5263750" y="1768350"/>
              <a:ext cx="450675" cy="935075"/>
            </a:xfrm>
            <a:custGeom>
              <a:avLst/>
              <a:gdLst/>
              <a:ahLst/>
              <a:cxnLst/>
              <a:rect l="l" t="t" r="r" b="b"/>
              <a:pathLst>
                <a:path w="18027" h="37403" extrusionOk="0">
                  <a:moveTo>
                    <a:pt x="169" y="1"/>
                  </a:moveTo>
                  <a:lnTo>
                    <a:pt x="0" y="85"/>
                  </a:lnTo>
                  <a:lnTo>
                    <a:pt x="212" y="550"/>
                  </a:lnTo>
                  <a:lnTo>
                    <a:pt x="380" y="465"/>
                  </a:lnTo>
                  <a:lnTo>
                    <a:pt x="169" y="1"/>
                  </a:lnTo>
                  <a:close/>
                  <a:moveTo>
                    <a:pt x="591" y="930"/>
                  </a:moveTo>
                  <a:lnTo>
                    <a:pt x="465" y="1014"/>
                  </a:lnTo>
                  <a:lnTo>
                    <a:pt x="676" y="1478"/>
                  </a:lnTo>
                  <a:lnTo>
                    <a:pt x="803" y="1394"/>
                  </a:lnTo>
                  <a:lnTo>
                    <a:pt x="591" y="930"/>
                  </a:lnTo>
                  <a:close/>
                  <a:moveTo>
                    <a:pt x="1056" y="1858"/>
                  </a:moveTo>
                  <a:lnTo>
                    <a:pt x="887" y="1900"/>
                  </a:lnTo>
                  <a:lnTo>
                    <a:pt x="1098" y="2365"/>
                  </a:lnTo>
                  <a:lnTo>
                    <a:pt x="1267" y="2323"/>
                  </a:lnTo>
                  <a:lnTo>
                    <a:pt x="1056" y="1858"/>
                  </a:lnTo>
                  <a:close/>
                  <a:moveTo>
                    <a:pt x="1478" y="2787"/>
                  </a:moveTo>
                  <a:lnTo>
                    <a:pt x="1351" y="2829"/>
                  </a:lnTo>
                  <a:lnTo>
                    <a:pt x="1562" y="3294"/>
                  </a:lnTo>
                  <a:lnTo>
                    <a:pt x="1689" y="3251"/>
                  </a:lnTo>
                  <a:lnTo>
                    <a:pt x="1478" y="2787"/>
                  </a:lnTo>
                  <a:close/>
                  <a:moveTo>
                    <a:pt x="1942" y="3673"/>
                  </a:moveTo>
                  <a:lnTo>
                    <a:pt x="1774" y="3758"/>
                  </a:lnTo>
                  <a:lnTo>
                    <a:pt x="1985" y="4222"/>
                  </a:lnTo>
                  <a:lnTo>
                    <a:pt x="2153" y="4138"/>
                  </a:lnTo>
                  <a:lnTo>
                    <a:pt x="1942" y="3673"/>
                  </a:lnTo>
                  <a:close/>
                  <a:moveTo>
                    <a:pt x="2365" y="4602"/>
                  </a:moveTo>
                  <a:lnTo>
                    <a:pt x="2196" y="4687"/>
                  </a:lnTo>
                  <a:lnTo>
                    <a:pt x="2449" y="5151"/>
                  </a:lnTo>
                  <a:lnTo>
                    <a:pt x="2576" y="5067"/>
                  </a:lnTo>
                  <a:lnTo>
                    <a:pt x="2365" y="4602"/>
                  </a:lnTo>
                  <a:close/>
                  <a:moveTo>
                    <a:pt x="2829" y="5531"/>
                  </a:moveTo>
                  <a:lnTo>
                    <a:pt x="2660" y="5615"/>
                  </a:lnTo>
                  <a:lnTo>
                    <a:pt x="2871" y="6080"/>
                  </a:lnTo>
                  <a:lnTo>
                    <a:pt x="3040" y="5995"/>
                  </a:lnTo>
                  <a:lnTo>
                    <a:pt x="2829" y="5531"/>
                  </a:lnTo>
                  <a:close/>
                  <a:moveTo>
                    <a:pt x="3251" y="6460"/>
                  </a:moveTo>
                  <a:lnTo>
                    <a:pt x="3082" y="6544"/>
                  </a:lnTo>
                  <a:lnTo>
                    <a:pt x="3335" y="7008"/>
                  </a:lnTo>
                  <a:lnTo>
                    <a:pt x="3462" y="6924"/>
                  </a:lnTo>
                  <a:lnTo>
                    <a:pt x="3251" y="6460"/>
                  </a:lnTo>
                  <a:close/>
                  <a:moveTo>
                    <a:pt x="3673" y="7388"/>
                  </a:moveTo>
                  <a:lnTo>
                    <a:pt x="3547" y="7431"/>
                  </a:lnTo>
                  <a:lnTo>
                    <a:pt x="3758" y="7895"/>
                  </a:lnTo>
                  <a:lnTo>
                    <a:pt x="3926" y="7853"/>
                  </a:lnTo>
                  <a:lnTo>
                    <a:pt x="3673" y="7388"/>
                  </a:lnTo>
                  <a:close/>
                  <a:moveTo>
                    <a:pt x="4138" y="8317"/>
                  </a:moveTo>
                  <a:lnTo>
                    <a:pt x="3969" y="8359"/>
                  </a:lnTo>
                  <a:lnTo>
                    <a:pt x="4222" y="8824"/>
                  </a:lnTo>
                  <a:lnTo>
                    <a:pt x="4349" y="8781"/>
                  </a:lnTo>
                  <a:lnTo>
                    <a:pt x="4138" y="8317"/>
                  </a:lnTo>
                  <a:close/>
                  <a:moveTo>
                    <a:pt x="4560" y="9204"/>
                  </a:moveTo>
                  <a:lnTo>
                    <a:pt x="4433" y="9288"/>
                  </a:lnTo>
                  <a:lnTo>
                    <a:pt x="4644" y="9752"/>
                  </a:lnTo>
                  <a:lnTo>
                    <a:pt x="4813" y="9668"/>
                  </a:lnTo>
                  <a:lnTo>
                    <a:pt x="4560" y="9204"/>
                  </a:lnTo>
                  <a:close/>
                  <a:moveTo>
                    <a:pt x="5024" y="10132"/>
                  </a:moveTo>
                  <a:lnTo>
                    <a:pt x="4855" y="10217"/>
                  </a:lnTo>
                  <a:lnTo>
                    <a:pt x="5066" y="10681"/>
                  </a:lnTo>
                  <a:lnTo>
                    <a:pt x="5235" y="10597"/>
                  </a:lnTo>
                  <a:lnTo>
                    <a:pt x="5024" y="10132"/>
                  </a:lnTo>
                  <a:close/>
                  <a:moveTo>
                    <a:pt x="5446" y="11061"/>
                  </a:moveTo>
                  <a:lnTo>
                    <a:pt x="5320" y="11145"/>
                  </a:lnTo>
                  <a:lnTo>
                    <a:pt x="5531" y="11610"/>
                  </a:lnTo>
                  <a:lnTo>
                    <a:pt x="5699" y="11525"/>
                  </a:lnTo>
                  <a:lnTo>
                    <a:pt x="5446" y="11061"/>
                  </a:lnTo>
                  <a:close/>
                  <a:moveTo>
                    <a:pt x="5911" y="11990"/>
                  </a:moveTo>
                  <a:lnTo>
                    <a:pt x="5742" y="12074"/>
                  </a:lnTo>
                  <a:lnTo>
                    <a:pt x="5953" y="12538"/>
                  </a:lnTo>
                  <a:lnTo>
                    <a:pt x="6122" y="12454"/>
                  </a:lnTo>
                  <a:lnTo>
                    <a:pt x="5911" y="11990"/>
                  </a:lnTo>
                  <a:close/>
                  <a:moveTo>
                    <a:pt x="6333" y="12918"/>
                  </a:moveTo>
                  <a:lnTo>
                    <a:pt x="6206" y="12961"/>
                  </a:lnTo>
                  <a:lnTo>
                    <a:pt x="6417" y="13425"/>
                  </a:lnTo>
                  <a:lnTo>
                    <a:pt x="6544" y="13383"/>
                  </a:lnTo>
                  <a:lnTo>
                    <a:pt x="6333" y="12918"/>
                  </a:lnTo>
                  <a:close/>
                  <a:moveTo>
                    <a:pt x="6797" y="13847"/>
                  </a:moveTo>
                  <a:lnTo>
                    <a:pt x="6628" y="13889"/>
                  </a:lnTo>
                  <a:lnTo>
                    <a:pt x="6839" y="14354"/>
                  </a:lnTo>
                  <a:lnTo>
                    <a:pt x="7008" y="14311"/>
                  </a:lnTo>
                  <a:lnTo>
                    <a:pt x="6797" y="13847"/>
                  </a:lnTo>
                  <a:close/>
                  <a:moveTo>
                    <a:pt x="7219" y="14734"/>
                  </a:moveTo>
                  <a:lnTo>
                    <a:pt x="7093" y="14818"/>
                  </a:lnTo>
                  <a:lnTo>
                    <a:pt x="7304" y="15282"/>
                  </a:lnTo>
                  <a:lnTo>
                    <a:pt x="7430" y="15198"/>
                  </a:lnTo>
                  <a:lnTo>
                    <a:pt x="7219" y="14734"/>
                  </a:lnTo>
                  <a:close/>
                  <a:moveTo>
                    <a:pt x="7684" y="15662"/>
                  </a:moveTo>
                  <a:lnTo>
                    <a:pt x="7515" y="15747"/>
                  </a:lnTo>
                  <a:lnTo>
                    <a:pt x="7726" y="16211"/>
                  </a:lnTo>
                  <a:lnTo>
                    <a:pt x="7895" y="16127"/>
                  </a:lnTo>
                  <a:lnTo>
                    <a:pt x="7684" y="15662"/>
                  </a:lnTo>
                  <a:close/>
                  <a:moveTo>
                    <a:pt x="8106" y="16591"/>
                  </a:moveTo>
                  <a:lnTo>
                    <a:pt x="7937" y="16675"/>
                  </a:lnTo>
                  <a:lnTo>
                    <a:pt x="8190" y="17140"/>
                  </a:lnTo>
                  <a:lnTo>
                    <a:pt x="8317" y="17055"/>
                  </a:lnTo>
                  <a:lnTo>
                    <a:pt x="8106" y="16591"/>
                  </a:lnTo>
                  <a:close/>
                  <a:moveTo>
                    <a:pt x="8570" y="17520"/>
                  </a:moveTo>
                  <a:lnTo>
                    <a:pt x="8401" y="17604"/>
                  </a:lnTo>
                  <a:lnTo>
                    <a:pt x="8612" y="18069"/>
                  </a:lnTo>
                  <a:lnTo>
                    <a:pt x="8781" y="17984"/>
                  </a:lnTo>
                  <a:lnTo>
                    <a:pt x="8570" y="17520"/>
                  </a:lnTo>
                  <a:close/>
                  <a:moveTo>
                    <a:pt x="8992" y="18448"/>
                  </a:moveTo>
                  <a:lnTo>
                    <a:pt x="8823" y="18491"/>
                  </a:lnTo>
                  <a:lnTo>
                    <a:pt x="9077" y="18955"/>
                  </a:lnTo>
                  <a:lnTo>
                    <a:pt x="9203" y="18913"/>
                  </a:lnTo>
                  <a:lnTo>
                    <a:pt x="8992" y="18448"/>
                  </a:lnTo>
                  <a:close/>
                  <a:moveTo>
                    <a:pt x="9414" y="19377"/>
                  </a:moveTo>
                  <a:lnTo>
                    <a:pt x="9288" y="19419"/>
                  </a:lnTo>
                  <a:lnTo>
                    <a:pt x="9499" y="19884"/>
                  </a:lnTo>
                  <a:lnTo>
                    <a:pt x="9668" y="19842"/>
                  </a:lnTo>
                  <a:lnTo>
                    <a:pt x="9414" y="19377"/>
                  </a:lnTo>
                  <a:close/>
                  <a:moveTo>
                    <a:pt x="9879" y="20264"/>
                  </a:moveTo>
                  <a:lnTo>
                    <a:pt x="9710" y="20348"/>
                  </a:lnTo>
                  <a:lnTo>
                    <a:pt x="9963" y="20812"/>
                  </a:lnTo>
                  <a:lnTo>
                    <a:pt x="10090" y="20728"/>
                  </a:lnTo>
                  <a:lnTo>
                    <a:pt x="9879" y="20264"/>
                  </a:lnTo>
                  <a:close/>
                  <a:moveTo>
                    <a:pt x="10301" y="21192"/>
                  </a:moveTo>
                  <a:lnTo>
                    <a:pt x="10174" y="21277"/>
                  </a:lnTo>
                  <a:lnTo>
                    <a:pt x="10385" y="21741"/>
                  </a:lnTo>
                  <a:lnTo>
                    <a:pt x="10554" y="21657"/>
                  </a:lnTo>
                  <a:lnTo>
                    <a:pt x="10301" y="21192"/>
                  </a:lnTo>
                  <a:close/>
                  <a:moveTo>
                    <a:pt x="10765" y="22121"/>
                  </a:moveTo>
                  <a:lnTo>
                    <a:pt x="10596" y="22206"/>
                  </a:lnTo>
                  <a:lnTo>
                    <a:pt x="10807" y="22670"/>
                  </a:lnTo>
                  <a:lnTo>
                    <a:pt x="10976" y="22585"/>
                  </a:lnTo>
                  <a:lnTo>
                    <a:pt x="10765" y="22121"/>
                  </a:lnTo>
                  <a:close/>
                  <a:moveTo>
                    <a:pt x="11187" y="23050"/>
                  </a:moveTo>
                  <a:lnTo>
                    <a:pt x="11061" y="23134"/>
                  </a:lnTo>
                  <a:lnTo>
                    <a:pt x="11272" y="23599"/>
                  </a:lnTo>
                  <a:lnTo>
                    <a:pt x="11441" y="23514"/>
                  </a:lnTo>
                  <a:lnTo>
                    <a:pt x="11187" y="23050"/>
                  </a:lnTo>
                  <a:close/>
                  <a:moveTo>
                    <a:pt x="11652" y="23979"/>
                  </a:moveTo>
                  <a:lnTo>
                    <a:pt x="11483" y="24021"/>
                  </a:lnTo>
                  <a:lnTo>
                    <a:pt x="11694" y="24485"/>
                  </a:lnTo>
                  <a:lnTo>
                    <a:pt x="11863" y="24443"/>
                  </a:lnTo>
                  <a:lnTo>
                    <a:pt x="11652" y="23979"/>
                  </a:lnTo>
                  <a:close/>
                  <a:moveTo>
                    <a:pt x="12074" y="24907"/>
                  </a:moveTo>
                  <a:lnTo>
                    <a:pt x="11947" y="24949"/>
                  </a:lnTo>
                  <a:lnTo>
                    <a:pt x="12158" y="25414"/>
                  </a:lnTo>
                  <a:lnTo>
                    <a:pt x="12285" y="25329"/>
                  </a:lnTo>
                  <a:lnTo>
                    <a:pt x="12074" y="24907"/>
                  </a:lnTo>
                  <a:close/>
                  <a:moveTo>
                    <a:pt x="12538" y="25794"/>
                  </a:moveTo>
                  <a:lnTo>
                    <a:pt x="12369" y="25878"/>
                  </a:lnTo>
                  <a:lnTo>
                    <a:pt x="12580" y="26343"/>
                  </a:lnTo>
                  <a:lnTo>
                    <a:pt x="12749" y="26258"/>
                  </a:lnTo>
                  <a:lnTo>
                    <a:pt x="12538" y="25794"/>
                  </a:lnTo>
                  <a:close/>
                  <a:moveTo>
                    <a:pt x="12960" y="26722"/>
                  </a:moveTo>
                  <a:lnTo>
                    <a:pt x="12834" y="26807"/>
                  </a:lnTo>
                  <a:lnTo>
                    <a:pt x="13045" y="27271"/>
                  </a:lnTo>
                  <a:lnTo>
                    <a:pt x="13171" y="27187"/>
                  </a:lnTo>
                  <a:lnTo>
                    <a:pt x="12960" y="26722"/>
                  </a:lnTo>
                  <a:close/>
                  <a:moveTo>
                    <a:pt x="13425" y="27651"/>
                  </a:moveTo>
                  <a:lnTo>
                    <a:pt x="13256" y="27736"/>
                  </a:lnTo>
                  <a:lnTo>
                    <a:pt x="13467" y="28200"/>
                  </a:lnTo>
                  <a:lnTo>
                    <a:pt x="13636" y="28116"/>
                  </a:lnTo>
                  <a:lnTo>
                    <a:pt x="13425" y="27651"/>
                  </a:lnTo>
                  <a:close/>
                  <a:moveTo>
                    <a:pt x="13847" y="28580"/>
                  </a:moveTo>
                  <a:lnTo>
                    <a:pt x="13678" y="28664"/>
                  </a:lnTo>
                  <a:lnTo>
                    <a:pt x="13931" y="29129"/>
                  </a:lnTo>
                  <a:lnTo>
                    <a:pt x="14058" y="29044"/>
                  </a:lnTo>
                  <a:lnTo>
                    <a:pt x="13847" y="28580"/>
                  </a:lnTo>
                  <a:close/>
                  <a:moveTo>
                    <a:pt x="14311" y="29509"/>
                  </a:moveTo>
                  <a:lnTo>
                    <a:pt x="14142" y="29551"/>
                  </a:lnTo>
                  <a:lnTo>
                    <a:pt x="14353" y="30015"/>
                  </a:lnTo>
                  <a:lnTo>
                    <a:pt x="14522" y="29973"/>
                  </a:lnTo>
                  <a:lnTo>
                    <a:pt x="14311" y="29509"/>
                  </a:lnTo>
                  <a:close/>
                  <a:moveTo>
                    <a:pt x="14733" y="30437"/>
                  </a:moveTo>
                  <a:lnTo>
                    <a:pt x="14564" y="30480"/>
                  </a:lnTo>
                  <a:lnTo>
                    <a:pt x="14818" y="30944"/>
                  </a:lnTo>
                  <a:lnTo>
                    <a:pt x="14944" y="30859"/>
                  </a:lnTo>
                  <a:lnTo>
                    <a:pt x="14733" y="30437"/>
                  </a:lnTo>
                  <a:close/>
                  <a:moveTo>
                    <a:pt x="15155" y="31324"/>
                  </a:moveTo>
                  <a:lnTo>
                    <a:pt x="15029" y="31408"/>
                  </a:lnTo>
                  <a:lnTo>
                    <a:pt x="15240" y="31873"/>
                  </a:lnTo>
                  <a:lnTo>
                    <a:pt x="15409" y="31788"/>
                  </a:lnTo>
                  <a:lnTo>
                    <a:pt x="15155" y="31324"/>
                  </a:lnTo>
                  <a:close/>
                  <a:moveTo>
                    <a:pt x="15620" y="32253"/>
                  </a:moveTo>
                  <a:lnTo>
                    <a:pt x="15451" y="32337"/>
                  </a:lnTo>
                  <a:lnTo>
                    <a:pt x="15704" y="32801"/>
                  </a:lnTo>
                  <a:lnTo>
                    <a:pt x="15831" y="32717"/>
                  </a:lnTo>
                  <a:lnTo>
                    <a:pt x="15620" y="32253"/>
                  </a:lnTo>
                  <a:close/>
                  <a:moveTo>
                    <a:pt x="16042" y="33181"/>
                  </a:moveTo>
                  <a:lnTo>
                    <a:pt x="15915" y="33266"/>
                  </a:lnTo>
                  <a:lnTo>
                    <a:pt x="16126" y="33730"/>
                  </a:lnTo>
                  <a:lnTo>
                    <a:pt x="16295" y="33646"/>
                  </a:lnTo>
                  <a:lnTo>
                    <a:pt x="16042" y="33181"/>
                  </a:lnTo>
                  <a:close/>
                  <a:moveTo>
                    <a:pt x="16506" y="34110"/>
                  </a:moveTo>
                  <a:lnTo>
                    <a:pt x="16338" y="34194"/>
                  </a:lnTo>
                  <a:lnTo>
                    <a:pt x="16549" y="34659"/>
                  </a:lnTo>
                  <a:lnTo>
                    <a:pt x="16717" y="34574"/>
                  </a:lnTo>
                  <a:lnTo>
                    <a:pt x="16506" y="34110"/>
                  </a:lnTo>
                  <a:close/>
                  <a:moveTo>
                    <a:pt x="16929" y="35039"/>
                  </a:moveTo>
                  <a:lnTo>
                    <a:pt x="16802" y="35081"/>
                  </a:lnTo>
                  <a:lnTo>
                    <a:pt x="17013" y="35545"/>
                  </a:lnTo>
                  <a:lnTo>
                    <a:pt x="17182" y="35503"/>
                  </a:lnTo>
                  <a:lnTo>
                    <a:pt x="16929" y="35039"/>
                  </a:lnTo>
                  <a:close/>
                  <a:moveTo>
                    <a:pt x="17393" y="35967"/>
                  </a:moveTo>
                  <a:lnTo>
                    <a:pt x="17224" y="36010"/>
                  </a:lnTo>
                  <a:lnTo>
                    <a:pt x="17435" y="36474"/>
                  </a:lnTo>
                  <a:lnTo>
                    <a:pt x="17604" y="36390"/>
                  </a:lnTo>
                  <a:lnTo>
                    <a:pt x="17393" y="35967"/>
                  </a:lnTo>
                  <a:close/>
                  <a:moveTo>
                    <a:pt x="17815" y="36854"/>
                  </a:moveTo>
                  <a:lnTo>
                    <a:pt x="17688" y="36938"/>
                  </a:lnTo>
                  <a:lnTo>
                    <a:pt x="17899" y="37403"/>
                  </a:lnTo>
                  <a:lnTo>
                    <a:pt x="18026" y="37318"/>
                  </a:lnTo>
                  <a:lnTo>
                    <a:pt x="17815" y="36854"/>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0"/>
            <p:cNvSpPr/>
            <p:nvPr/>
          </p:nvSpPr>
          <p:spPr>
            <a:xfrm>
              <a:off x="5705950" y="2689675"/>
              <a:ext cx="8475" cy="13750"/>
            </a:xfrm>
            <a:custGeom>
              <a:avLst/>
              <a:gdLst/>
              <a:ahLst/>
              <a:cxnLst/>
              <a:rect l="l" t="t" r="r" b="b"/>
              <a:pathLst>
                <a:path w="339" h="550" fill="none" extrusionOk="0">
                  <a:moveTo>
                    <a:pt x="0" y="85"/>
                  </a:moveTo>
                  <a:lnTo>
                    <a:pt x="211" y="550"/>
                  </a:lnTo>
                  <a:lnTo>
                    <a:pt x="338" y="465"/>
                  </a:lnTo>
                  <a:lnTo>
                    <a:pt x="127"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0"/>
            <p:cNvSpPr/>
            <p:nvPr/>
          </p:nvSpPr>
          <p:spPr>
            <a:xfrm>
              <a:off x="5694350" y="2667525"/>
              <a:ext cx="9500" cy="12675"/>
            </a:xfrm>
            <a:custGeom>
              <a:avLst/>
              <a:gdLst/>
              <a:ahLst/>
              <a:cxnLst/>
              <a:rect l="l" t="t" r="r" b="b"/>
              <a:pathLst>
                <a:path w="380" h="507" fill="none" extrusionOk="0">
                  <a:moveTo>
                    <a:pt x="0" y="43"/>
                  </a:moveTo>
                  <a:lnTo>
                    <a:pt x="211" y="507"/>
                  </a:lnTo>
                  <a:lnTo>
                    <a:pt x="380" y="423"/>
                  </a:lnTo>
                  <a:lnTo>
                    <a:pt x="169" y="0"/>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0"/>
            <p:cNvSpPr/>
            <p:nvPr/>
          </p:nvSpPr>
          <p:spPr>
            <a:xfrm>
              <a:off x="5683775" y="2644300"/>
              <a:ext cx="9525" cy="12700"/>
            </a:xfrm>
            <a:custGeom>
              <a:avLst/>
              <a:gdLst/>
              <a:ahLst/>
              <a:cxnLst/>
              <a:rect l="l" t="t" r="r" b="b"/>
              <a:pathLst>
                <a:path w="381" h="508" fill="none" extrusionOk="0">
                  <a:moveTo>
                    <a:pt x="1" y="43"/>
                  </a:moveTo>
                  <a:lnTo>
                    <a:pt x="212" y="507"/>
                  </a:lnTo>
                  <a:lnTo>
                    <a:pt x="381" y="465"/>
                  </a:lnTo>
                  <a:lnTo>
                    <a:pt x="128" y="1"/>
                  </a:lnTo>
                  <a:lnTo>
                    <a:pt x="1"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0"/>
            <p:cNvSpPr/>
            <p:nvPr/>
          </p:nvSpPr>
          <p:spPr>
            <a:xfrm>
              <a:off x="5672175" y="2621075"/>
              <a:ext cx="9525" cy="13750"/>
            </a:xfrm>
            <a:custGeom>
              <a:avLst/>
              <a:gdLst/>
              <a:ahLst/>
              <a:cxnLst/>
              <a:rect l="l" t="t" r="r" b="b"/>
              <a:pathLst>
                <a:path w="381" h="550" fill="none" extrusionOk="0">
                  <a:moveTo>
                    <a:pt x="1" y="85"/>
                  </a:moveTo>
                  <a:lnTo>
                    <a:pt x="212" y="550"/>
                  </a:lnTo>
                  <a:lnTo>
                    <a:pt x="380" y="465"/>
                  </a:lnTo>
                  <a:lnTo>
                    <a:pt x="169"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0"/>
            <p:cNvSpPr/>
            <p:nvPr/>
          </p:nvSpPr>
          <p:spPr>
            <a:xfrm>
              <a:off x="5661625" y="2597875"/>
              <a:ext cx="9525" cy="13750"/>
            </a:xfrm>
            <a:custGeom>
              <a:avLst/>
              <a:gdLst/>
              <a:ahLst/>
              <a:cxnLst/>
              <a:rect l="l" t="t" r="r" b="b"/>
              <a:pathLst>
                <a:path w="381" h="550" fill="none" extrusionOk="0">
                  <a:moveTo>
                    <a:pt x="0" y="85"/>
                  </a:moveTo>
                  <a:lnTo>
                    <a:pt x="211" y="549"/>
                  </a:lnTo>
                  <a:lnTo>
                    <a:pt x="380" y="465"/>
                  </a:lnTo>
                  <a:lnTo>
                    <a:pt x="127"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0"/>
            <p:cNvSpPr/>
            <p:nvPr/>
          </p:nvSpPr>
          <p:spPr>
            <a:xfrm>
              <a:off x="5650025" y="2574650"/>
              <a:ext cx="9500" cy="13750"/>
            </a:xfrm>
            <a:custGeom>
              <a:avLst/>
              <a:gdLst/>
              <a:ahLst/>
              <a:cxnLst/>
              <a:rect l="l" t="t" r="r" b="b"/>
              <a:pathLst>
                <a:path w="380" h="550" fill="none" extrusionOk="0">
                  <a:moveTo>
                    <a:pt x="0" y="85"/>
                  </a:moveTo>
                  <a:lnTo>
                    <a:pt x="253" y="549"/>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0"/>
            <p:cNvSpPr/>
            <p:nvPr/>
          </p:nvSpPr>
          <p:spPr>
            <a:xfrm>
              <a:off x="5639450" y="2551425"/>
              <a:ext cx="9525" cy="13750"/>
            </a:xfrm>
            <a:custGeom>
              <a:avLst/>
              <a:gdLst/>
              <a:ahLst/>
              <a:cxnLst/>
              <a:rect l="l" t="t" r="r" b="b"/>
              <a:pathLst>
                <a:path w="381" h="550" fill="none" extrusionOk="0">
                  <a:moveTo>
                    <a:pt x="1" y="85"/>
                  </a:moveTo>
                  <a:lnTo>
                    <a:pt x="212" y="550"/>
                  </a:lnTo>
                  <a:lnTo>
                    <a:pt x="381"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0"/>
            <p:cNvSpPr/>
            <p:nvPr/>
          </p:nvSpPr>
          <p:spPr>
            <a:xfrm>
              <a:off x="5627850" y="2529275"/>
              <a:ext cx="9525" cy="12675"/>
            </a:xfrm>
            <a:custGeom>
              <a:avLst/>
              <a:gdLst/>
              <a:ahLst/>
              <a:cxnLst/>
              <a:rect l="l" t="t" r="r" b="b"/>
              <a:pathLst>
                <a:path w="381" h="507" fill="none" extrusionOk="0">
                  <a:moveTo>
                    <a:pt x="0" y="43"/>
                  </a:moveTo>
                  <a:lnTo>
                    <a:pt x="254" y="507"/>
                  </a:lnTo>
                  <a:lnTo>
                    <a:pt x="380" y="422"/>
                  </a:lnTo>
                  <a:lnTo>
                    <a:pt x="169" y="0"/>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0"/>
            <p:cNvSpPr/>
            <p:nvPr/>
          </p:nvSpPr>
          <p:spPr>
            <a:xfrm>
              <a:off x="5617300" y="2506050"/>
              <a:ext cx="9525" cy="12700"/>
            </a:xfrm>
            <a:custGeom>
              <a:avLst/>
              <a:gdLst/>
              <a:ahLst/>
              <a:cxnLst/>
              <a:rect l="l" t="t" r="r" b="b"/>
              <a:pathLst>
                <a:path w="381" h="508" fill="none" extrusionOk="0">
                  <a:moveTo>
                    <a:pt x="0" y="43"/>
                  </a:moveTo>
                  <a:lnTo>
                    <a:pt x="211" y="507"/>
                  </a:lnTo>
                  <a:lnTo>
                    <a:pt x="380" y="465"/>
                  </a:lnTo>
                  <a:lnTo>
                    <a:pt x="169" y="1"/>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0"/>
            <p:cNvSpPr/>
            <p:nvPr/>
          </p:nvSpPr>
          <p:spPr>
            <a:xfrm>
              <a:off x="5605675" y="2482825"/>
              <a:ext cx="9525" cy="13750"/>
            </a:xfrm>
            <a:custGeom>
              <a:avLst/>
              <a:gdLst/>
              <a:ahLst/>
              <a:cxnLst/>
              <a:rect l="l" t="t" r="r" b="b"/>
              <a:pathLst>
                <a:path w="381" h="550" fill="none" extrusionOk="0">
                  <a:moveTo>
                    <a:pt x="1" y="85"/>
                  </a:moveTo>
                  <a:lnTo>
                    <a:pt x="254" y="550"/>
                  </a:lnTo>
                  <a:lnTo>
                    <a:pt x="381" y="465"/>
                  </a:lnTo>
                  <a:lnTo>
                    <a:pt x="170"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0"/>
            <p:cNvSpPr/>
            <p:nvPr/>
          </p:nvSpPr>
          <p:spPr>
            <a:xfrm>
              <a:off x="5595125" y="2459625"/>
              <a:ext cx="9525" cy="13725"/>
            </a:xfrm>
            <a:custGeom>
              <a:avLst/>
              <a:gdLst/>
              <a:ahLst/>
              <a:cxnLst/>
              <a:rect l="l" t="t" r="r" b="b"/>
              <a:pathLst>
                <a:path w="381" h="549" fill="none" extrusionOk="0">
                  <a:moveTo>
                    <a:pt x="1" y="85"/>
                  </a:moveTo>
                  <a:lnTo>
                    <a:pt x="212" y="549"/>
                  </a:lnTo>
                  <a:lnTo>
                    <a:pt x="381" y="465"/>
                  </a:lnTo>
                  <a:lnTo>
                    <a:pt x="170"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0"/>
            <p:cNvSpPr/>
            <p:nvPr/>
          </p:nvSpPr>
          <p:spPr>
            <a:xfrm>
              <a:off x="5584575" y="2436400"/>
              <a:ext cx="8475" cy="13750"/>
            </a:xfrm>
            <a:custGeom>
              <a:avLst/>
              <a:gdLst/>
              <a:ahLst/>
              <a:cxnLst/>
              <a:rect l="l" t="t" r="r" b="b"/>
              <a:pathLst>
                <a:path w="339" h="550" fill="none" extrusionOk="0">
                  <a:moveTo>
                    <a:pt x="1" y="85"/>
                  </a:moveTo>
                  <a:lnTo>
                    <a:pt x="212" y="549"/>
                  </a:lnTo>
                  <a:lnTo>
                    <a:pt x="338" y="465"/>
                  </a:lnTo>
                  <a:lnTo>
                    <a:pt x="127"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0"/>
            <p:cNvSpPr/>
            <p:nvPr/>
          </p:nvSpPr>
          <p:spPr>
            <a:xfrm>
              <a:off x="5572975" y="2413175"/>
              <a:ext cx="9525" cy="13750"/>
            </a:xfrm>
            <a:custGeom>
              <a:avLst/>
              <a:gdLst/>
              <a:ahLst/>
              <a:cxnLst/>
              <a:rect l="l" t="t" r="r" b="b"/>
              <a:pathLst>
                <a:path w="381" h="550" fill="none" extrusionOk="0">
                  <a:moveTo>
                    <a:pt x="0" y="85"/>
                  </a:moveTo>
                  <a:lnTo>
                    <a:pt x="211" y="550"/>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0"/>
            <p:cNvSpPr/>
            <p:nvPr/>
          </p:nvSpPr>
          <p:spPr>
            <a:xfrm>
              <a:off x="5562425" y="2391025"/>
              <a:ext cx="8450" cy="12675"/>
            </a:xfrm>
            <a:custGeom>
              <a:avLst/>
              <a:gdLst/>
              <a:ahLst/>
              <a:cxnLst/>
              <a:rect l="l" t="t" r="r" b="b"/>
              <a:pathLst>
                <a:path w="338" h="507" fill="none" extrusionOk="0">
                  <a:moveTo>
                    <a:pt x="0" y="42"/>
                  </a:moveTo>
                  <a:lnTo>
                    <a:pt x="211" y="507"/>
                  </a:lnTo>
                  <a:lnTo>
                    <a:pt x="338" y="422"/>
                  </a:lnTo>
                  <a:lnTo>
                    <a:pt x="127" y="0"/>
                  </a:lnTo>
                  <a:lnTo>
                    <a:pt x="0"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0"/>
            <p:cNvSpPr/>
            <p:nvPr/>
          </p:nvSpPr>
          <p:spPr>
            <a:xfrm>
              <a:off x="5550800" y="2367800"/>
              <a:ext cx="9525" cy="12700"/>
            </a:xfrm>
            <a:custGeom>
              <a:avLst/>
              <a:gdLst/>
              <a:ahLst/>
              <a:cxnLst/>
              <a:rect l="l" t="t" r="r" b="b"/>
              <a:pathLst>
                <a:path w="381" h="508" fill="none" extrusionOk="0">
                  <a:moveTo>
                    <a:pt x="1" y="43"/>
                  </a:moveTo>
                  <a:lnTo>
                    <a:pt x="212" y="507"/>
                  </a:lnTo>
                  <a:lnTo>
                    <a:pt x="381" y="465"/>
                  </a:lnTo>
                  <a:lnTo>
                    <a:pt x="170" y="1"/>
                  </a:lnTo>
                  <a:lnTo>
                    <a:pt x="1"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0"/>
            <p:cNvSpPr/>
            <p:nvPr/>
          </p:nvSpPr>
          <p:spPr>
            <a:xfrm>
              <a:off x="5540250" y="2344575"/>
              <a:ext cx="9525" cy="13750"/>
            </a:xfrm>
            <a:custGeom>
              <a:avLst/>
              <a:gdLst/>
              <a:ahLst/>
              <a:cxnLst/>
              <a:rect l="l" t="t" r="r" b="b"/>
              <a:pathLst>
                <a:path w="381" h="550" fill="none" extrusionOk="0">
                  <a:moveTo>
                    <a:pt x="1" y="85"/>
                  </a:moveTo>
                  <a:lnTo>
                    <a:pt x="212" y="550"/>
                  </a:lnTo>
                  <a:lnTo>
                    <a:pt x="381"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0"/>
            <p:cNvSpPr/>
            <p:nvPr/>
          </p:nvSpPr>
          <p:spPr>
            <a:xfrm>
              <a:off x="5528650" y="2321375"/>
              <a:ext cx="9525" cy="13725"/>
            </a:xfrm>
            <a:custGeom>
              <a:avLst/>
              <a:gdLst/>
              <a:ahLst/>
              <a:cxnLst/>
              <a:rect l="l" t="t" r="r" b="b"/>
              <a:pathLst>
                <a:path w="381" h="549" fill="none" extrusionOk="0">
                  <a:moveTo>
                    <a:pt x="0" y="85"/>
                  </a:moveTo>
                  <a:lnTo>
                    <a:pt x="211" y="549"/>
                  </a:lnTo>
                  <a:lnTo>
                    <a:pt x="380" y="464"/>
                  </a:lnTo>
                  <a:lnTo>
                    <a:pt x="169"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0"/>
            <p:cNvSpPr/>
            <p:nvPr/>
          </p:nvSpPr>
          <p:spPr>
            <a:xfrm>
              <a:off x="5518100" y="2298150"/>
              <a:ext cx="9525" cy="13750"/>
            </a:xfrm>
            <a:custGeom>
              <a:avLst/>
              <a:gdLst/>
              <a:ahLst/>
              <a:cxnLst/>
              <a:rect l="l" t="t" r="r" b="b"/>
              <a:pathLst>
                <a:path w="381" h="550" fill="none" extrusionOk="0">
                  <a:moveTo>
                    <a:pt x="0" y="85"/>
                  </a:moveTo>
                  <a:lnTo>
                    <a:pt x="211" y="549"/>
                  </a:lnTo>
                  <a:lnTo>
                    <a:pt x="380" y="465"/>
                  </a:lnTo>
                  <a:lnTo>
                    <a:pt x="127"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0"/>
            <p:cNvSpPr/>
            <p:nvPr/>
          </p:nvSpPr>
          <p:spPr>
            <a:xfrm>
              <a:off x="5506475" y="2274925"/>
              <a:ext cx="9525" cy="13750"/>
            </a:xfrm>
            <a:custGeom>
              <a:avLst/>
              <a:gdLst/>
              <a:ahLst/>
              <a:cxnLst/>
              <a:rect l="l" t="t" r="r" b="b"/>
              <a:pathLst>
                <a:path w="381" h="550" fill="none" extrusionOk="0">
                  <a:moveTo>
                    <a:pt x="1" y="85"/>
                  </a:moveTo>
                  <a:lnTo>
                    <a:pt x="254" y="549"/>
                  </a:lnTo>
                  <a:lnTo>
                    <a:pt x="381" y="465"/>
                  </a:lnTo>
                  <a:lnTo>
                    <a:pt x="170"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0"/>
            <p:cNvSpPr/>
            <p:nvPr/>
          </p:nvSpPr>
          <p:spPr>
            <a:xfrm>
              <a:off x="5495925" y="2252775"/>
              <a:ext cx="9525" cy="12675"/>
            </a:xfrm>
            <a:custGeom>
              <a:avLst/>
              <a:gdLst/>
              <a:ahLst/>
              <a:cxnLst/>
              <a:rect l="l" t="t" r="r" b="b"/>
              <a:pathLst>
                <a:path w="381" h="507" fill="none" extrusionOk="0">
                  <a:moveTo>
                    <a:pt x="1" y="42"/>
                  </a:moveTo>
                  <a:lnTo>
                    <a:pt x="212" y="507"/>
                  </a:lnTo>
                  <a:lnTo>
                    <a:pt x="381" y="465"/>
                  </a:lnTo>
                  <a:lnTo>
                    <a:pt x="127" y="0"/>
                  </a:lnTo>
                  <a:lnTo>
                    <a:pt x="1"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0"/>
            <p:cNvSpPr/>
            <p:nvPr/>
          </p:nvSpPr>
          <p:spPr>
            <a:xfrm>
              <a:off x="5484325" y="2229550"/>
              <a:ext cx="9525" cy="12700"/>
            </a:xfrm>
            <a:custGeom>
              <a:avLst/>
              <a:gdLst/>
              <a:ahLst/>
              <a:cxnLst/>
              <a:rect l="l" t="t" r="r" b="b"/>
              <a:pathLst>
                <a:path w="381" h="508" fill="none" extrusionOk="0">
                  <a:moveTo>
                    <a:pt x="0" y="43"/>
                  </a:moveTo>
                  <a:lnTo>
                    <a:pt x="254" y="507"/>
                  </a:lnTo>
                  <a:lnTo>
                    <a:pt x="380" y="465"/>
                  </a:lnTo>
                  <a:lnTo>
                    <a:pt x="169" y="0"/>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p:nvPr/>
          </p:nvSpPr>
          <p:spPr>
            <a:xfrm>
              <a:off x="5473775" y="2206325"/>
              <a:ext cx="9525" cy="13750"/>
            </a:xfrm>
            <a:custGeom>
              <a:avLst/>
              <a:gdLst/>
              <a:ahLst/>
              <a:cxnLst/>
              <a:rect l="l" t="t" r="r" b="b"/>
              <a:pathLst>
                <a:path w="381" h="550" fill="none" extrusionOk="0">
                  <a:moveTo>
                    <a:pt x="0" y="85"/>
                  </a:moveTo>
                  <a:lnTo>
                    <a:pt x="211" y="550"/>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0"/>
            <p:cNvSpPr/>
            <p:nvPr/>
          </p:nvSpPr>
          <p:spPr>
            <a:xfrm>
              <a:off x="5462150" y="2183125"/>
              <a:ext cx="9525" cy="13725"/>
            </a:xfrm>
            <a:custGeom>
              <a:avLst/>
              <a:gdLst/>
              <a:ahLst/>
              <a:cxnLst/>
              <a:rect l="l" t="t" r="r" b="b"/>
              <a:pathLst>
                <a:path w="381" h="549" fill="none" extrusionOk="0">
                  <a:moveTo>
                    <a:pt x="1" y="84"/>
                  </a:moveTo>
                  <a:lnTo>
                    <a:pt x="254" y="549"/>
                  </a:lnTo>
                  <a:lnTo>
                    <a:pt x="381" y="464"/>
                  </a:lnTo>
                  <a:lnTo>
                    <a:pt x="170" y="0"/>
                  </a:lnTo>
                  <a:lnTo>
                    <a:pt x="1" y="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0"/>
            <p:cNvSpPr/>
            <p:nvPr/>
          </p:nvSpPr>
          <p:spPr>
            <a:xfrm>
              <a:off x="5451600" y="2159900"/>
              <a:ext cx="9525" cy="13750"/>
            </a:xfrm>
            <a:custGeom>
              <a:avLst/>
              <a:gdLst/>
              <a:ahLst/>
              <a:cxnLst/>
              <a:rect l="l" t="t" r="r" b="b"/>
              <a:pathLst>
                <a:path w="381" h="550" fill="none" extrusionOk="0">
                  <a:moveTo>
                    <a:pt x="1" y="85"/>
                  </a:moveTo>
                  <a:lnTo>
                    <a:pt x="212" y="549"/>
                  </a:lnTo>
                  <a:lnTo>
                    <a:pt x="381" y="465"/>
                  </a:lnTo>
                  <a:lnTo>
                    <a:pt x="170"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0"/>
            <p:cNvSpPr/>
            <p:nvPr/>
          </p:nvSpPr>
          <p:spPr>
            <a:xfrm>
              <a:off x="5441050" y="2136675"/>
              <a:ext cx="8475" cy="13750"/>
            </a:xfrm>
            <a:custGeom>
              <a:avLst/>
              <a:gdLst/>
              <a:ahLst/>
              <a:cxnLst/>
              <a:rect l="l" t="t" r="r" b="b"/>
              <a:pathLst>
                <a:path w="339" h="550" fill="none" extrusionOk="0">
                  <a:moveTo>
                    <a:pt x="1" y="85"/>
                  </a:moveTo>
                  <a:lnTo>
                    <a:pt x="212" y="549"/>
                  </a:lnTo>
                  <a:lnTo>
                    <a:pt x="338"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0"/>
            <p:cNvSpPr/>
            <p:nvPr/>
          </p:nvSpPr>
          <p:spPr>
            <a:xfrm>
              <a:off x="5429450" y="2114525"/>
              <a:ext cx="9525" cy="12675"/>
            </a:xfrm>
            <a:custGeom>
              <a:avLst/>
              <a:gdLst/>
              <a:ahLst/>
              <a:cxnLst/>
              <a:rect l="l" t="t" r="r" b="b"/>
              <a:pathLst>
                <a:path w="381" h="507" fill="none" extrusionOk="0">
                  <a:moveTo>
                    <a:pt x="0" y="42"/>
                  </a:moveTo>
                  <a:lnTo>
                    <a:pt x="211" y="507"/>
                  </a:lnTo>
                  <a:lnTo>
                    <a:pt x="380" y="464"/>
                  </a:lnTo>
                  <a:lnTo>
                    <a:pt x="169" y="0"/>
                  </a:lnTo>
                  <a:lnTo>
                    <a:pt x="0"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0"/>
            <p:cNvSpPr/>
            <p:nvPr/>
          </p:nvSpPr>
          <p:spPr>
            <a:xfrm>
              <a:off x="5418900" y="2091300"/>
              <a:ext cx="8450" cy="12675"/>
            </a:xfrm>
            <a:custGeom>
              <a:avLst/>
              <a:gdLst/>
              <a:ahLst/>
              <a:cxnLst/>
              <a:rect l="l" t="t" r="r" b="b"/>
              <a:pathLst>
                <a:path w="338" h="507" fill="none" extrusionOk="0">
                  <a:moveTo>
                    <a:pt x="0" y="43"/>
                  </a:moveTo>
                  <a:lnTo>
                    <a:pt x="211" y="507"/>
                  </a:lnTo>
                  <a:lnTo>
                    <a:pt x="338" y="465"/>
                  </a:lnTo>
                  <a:lnTo>
                    <a:pt x="127" y="0"/>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0"/>
            <p:cNvSpPr/>
            <p:nvPr/>
          </p:nvSpPr>
          <p:spPr>
            <a:xfrm>
              <a:off x="5407275" y="2068075"/>
              <a:ext cx="9525" cy="13750"/>
            </a:xfrm>
            <a:custGeom>
              <a:avLst/>
              <a:gdLst/>
              <a:ahLst/>
              <a:cxnLst/>
              <a:rect l="l" t="t" r="r" b="b"/>
              <a:pathLst>
                <a:path w="381" h="550" fill="none" extrusionOk="0">
                  <a:moveTo>
                    <a:pt x="1" y="85"/>
                  </a:moveTo>
                  <a:lnTo>
                    <a:pt x="212" y="549"/>
                  </a:lnTo>
                  <a:lnTo>
                    <a:pt x="381" y="465"/>
                  </a:lnTo>
                  <a:lnTo>
                    <a:pt x="170"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0"/>
            <p:cNvSpPr/>
            <p:nvPr/>
          </p:nvSpPr>
          <p:spPr>
            <a:xfrm>
              <a:off x="5396725" y="2044850"/>
              <a:ext cx="9525" cy="13750"/>
            </a:xfrm>
            <a:custGeom>
              <a:avLst/>
              <a:gdLst/>
              <a:ahLst/>
              <a:cxnLst/>
              <a:rect l="l" t="t" r="r" b="b"/>
              <a:pathLst>
                <a:path w="381" h="550" fill="none" extrusionOk="0">
                  <a:moveTo>
                    <a:pt x="1" y="85"/>
                  </a:moveTo>
                  <a:lnTo>
                    <a:pt x="212" y="550"/>
                  </a:lnTo>
                  <a:lnTo>
                    <a:pt x="380"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0"/>
            <p:cNvSpPr/>
            <p:nvPr/>
          </p:nvSpPr>
          <p:spPr>
            <a:xfrm>
              <a:off x="5385125" y="2021650"/>
              <a:ext cx="9525" cy="13750"/>
            </a:xfrm>
            <a:custGeom>
              <a:avLst/>
              <a:gdLst/>
              <a:ahLst/>
              <a:cxnLst/>
              <a:rect l="l" t="t" r="r" b="b"/>
              <a:pathLst>
                <a:path w="381" h="550" fill="none" extrusionOk="0">
                  <a:moveTo>
                    <a:pt x="0" y="85"/>
                  </a:moveTo>
                  <a:lnTo>
                    <a:pt x="211" y="549"/>
                  </a:lnTo>
                  <a:lnTo>
                    <a:pt x="380" y="465"/>
                  </a:lnTo>
                  <a:lnTo>
                    <a:pt x="169"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0"/>
            <p:cNvSpPr/>
            <p:nvPr/>
          </p:nvSpPr>
          <p:spPr>
            <a:xfrm>
              <a:off x="5374575" y="1998425"/>
              <a:ext cx="9500" cy="13750"/>
            </a:xfrm>
            <a:custGeom>
              <a:avLst/>
              <a:gdLst/>
              <a:ahLst/>
              <a:cxnLst/>
              <a:rect l="l" t="t" r="r" b="b"/>
              <a:pathLst>
                <a:path w="380" h="550" fill="none" extrusionOk="0">
                  <a:moveTo>
                    <a:pt x="0" y="85"/>
                  </a:moveTo>
                  <a:lnTo>
                    <a:pt x="211" y="549"/>
                  </a:lnTo>
                  <a:lnTo>
                    <a:pt x="380" y="465"/>
                  </a:lnTo>
                  <a:lnTo>
                    <a:pt x="127"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0"/>
            <p:cNvSpPr/>
            <p:nvPr/>
          </p:nvSpPr>
          <p:spPr>
            <a:xfrm>
              <a:off x="5362950" y="1976275"/>
              <a:ext cx="9525" cy="12675"/>
            </a:xfrm>
            <a:custGeom>
              <a:avLst/>
              <a:gdLst/>
              <a:ahLst/>
              <a:cxnLst/>
              <a:rect l="l" t="t" r="r" b="b"/>
              <a:pathLst>
                <a:path w="381" h="507" fill="none" extrusionOk="0">
                  <a:moveTo>
                    <a:pt x="1" y="42"/>
                  </a:moveTo>
                  <a:lnTo>
                    <a:pt x="254" y="507"/>
                  </a:lnTo>
                  <a:lnTo>
                    <a:pt x="381" y="464"/>
                  </a:lnTo>
                  <a:lnTo>
                    <a:pt x="170" y="0"/>
                  </a:lnTo>
                  <a:lnTo>
                    <a:pt x="1"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0"/>
            <p:cNvSpPr/>
            <p:nvPr/>
          </p:nvSpPr>
          <p:spPr>
            <a:xfrm>
              <a:off x="5352400" y="1953050"/>
              <a:ext cx="9525" cy="12675"/>
            </a:xfrm>
            <a:custGeom>
              <a:avLst/>
              <a:gdLst/>
              <a:ahLst/>
              <a:cxnLst/>
              <a:rect l="l" t="t" r="r" b="b"/>
              <a:pathLst>
                <a:path w="381" h="507" fill="none" extrusionOk="0">
                  <a:moveTo>
                    <a:pt x="1" y="43"/>
                  </a:moveTo>
                  <a:lnTo>
                    <a:pt x="212" y="507"/>
                  </a:lnTo>
                  <a:lnTo>
                    <a:pt x="380" y="465"/>
                  </a:lnTo>
                  <a:lnTo>
                    <a:pt x="127" y="0"/>
                  </a:lnTo>
                  <a:lnTo>
                    <a:pt x="1"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0"/>
            <p:cNvSpPr/>
            <p:nvPr/>
          </p:nvSpPr>
          <p:spPr>
            <a:xfrm>
              <a:off x="5340800" y="1929825"/>
              <a:ext cx="9525" cy="13750"/>
            </a:xfrm>
            <a:custGeom>
              <a:avLst/>
              <a:gdLst/>
              <a:ahLst/>
              <a:cxnLst/>
              <a:rect l="l" t="t" r="r" b="b"/>
              <a:pathLst>
                <a:path w="381" h="550" fill="none" extrusionOk="0">
                  <a:moveTo>
                    <a:pt x="0" y="85"/>
                  </a:moveTo>
                  <a:lnTo>
                    <a:pt x="253" y="549"/>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0"/>
            <p:cNvSpPr/>
            <p:nvPr/>
          </p:nvSpPr>
          <p:spPr>
            <a:xfrm>
              <a:off x="5330250" y="1906600"/>
              <a:ext cx="9500" cy="13750"/>
            </a:xfrm>
            <a:custGeom>
              <a:avLst/>
              <a:gdLst/>
              <a:ahLst/>
              <a:cxnLst/>
              <a:rect l="l" t="t" r="r" b="b"/>
              <a:pathLst>
                <a:path w="380" h="550" fill="none" extrusionOk="0">
                  <a:moveTo>
                    <a:pt x="0" y="85"/>
                  </a:moveTo>
                  <a:lnTo>
                    <a:pt x="211" y="550"/>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0"/>
            <p:cNvSpPr/>
            <p:nvPr/>
          </p:nvSpPr>
          <p:spPr>
            <a:xfrm>
              <a:off x="5318625" y="1883400"/>
              <a:ext cx="9525" cy="13725"/>
            </a:xfrm>
            <a:custGeom>
              <a:avLst/>
              <a:gdLst/>
              <a:ahLst/>
              <a:cxnLst/>
              <a:rect l="l" t="t" r="r" b="b"/>
              <a:pathLst>
                <a:path w="381" h="549" fill="none" extrusionOk="0">
                  <a:moveTo>
                    <a:pt x="1" y="85"/>
                  </a:moveTo>
                  <a:lnTo>
                    <a:pt x="254" y="549"/>
                  </a:lnTo>
                  <a:lnTo>
                    <a:pt x="381" y="465"/>
                  </a:lnTo>
                  <a:lnTo>
                    <a:pt x="170"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0"/>
            <p:cNvSpPr/>
            <p:nvPr/>
          </p:nvSpPr>
          <p:spPr>
            <a:xfrm>
              <a:off x="5308075" y="1860175"/>
              <a:ext cx="9525" cy="13750"/>
            </a:xfrm>
            <a:custGeom>
              <a:avLst/>
              <a:gdLst/>
              <a:ahLst/>
              <a:cxnLst/>
              <a:rect l="l" t="t" r="r" b="b"/>
              <a:pathLst>
                <a:path w="381" h="550" fill="none" extrusionOk="0">
                  <a:moveTo>
                    <a:pt x="1" y="85"/>
                  </a:moveTo>
                  <a:lnTo>
                    <a:pt x="212" y="549"/>
                  </a:lnTo>
                  <a:lnTo>
                    <a:pt x="380" y="465"/>
                  </a:lnTo>
                  <a:lnTo>
                    <a:pt x="169"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0"/>
            <p:cNvSpPr/>
            <p:nvPr/>
          </p:nvSpPr>
          <p:spPr>
            <a:xfrm>
              <a:off x="5297525" y="1838000"/>
              <a:ext cx="8475" cy="12700"/>
            </a:xfrm>
            <a:custGeom>
              <a:avLst/>
              <a:gdLst/>
              <a:ahLst/>
              <a:cxnLst/>
              <a:rect l="l" t="t" r="r" b="b"/>
              <a:pathLst>
                <a:path w="339" h="508" fill="none" extrusionOk="0">
                  <a:moveTo>
                    <a:pt x="0" y="43"/>
                  </a:moveTo>
                  <a:lnTo>
                    <a:pt x="211" y="508"/>
                  </a:lnTo>
                  <a:lnTo>
                    <a:pt x="338" y="465"/>
                  </a:lnTo>
                  <a:lnTo>
                    <a:pt x="127" y="1"/>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0"/>
            <p:cNvSpPr/>
            <p:nvPr/>
          </p:nvSpPr>
          <p:spPr>
            <a:xfrm>
              <a:off x="5285900" y="1814800"/>
              <a:ext cx="9525" cy="12675"/>
            </a:xfrm>
            <a:custGeom>
              <a:avLst/>
              <a:gdLst/>
              <a:ahLst/>
              <a:cxnLst/>
              <a:rect l="l" t="t" r="r" b="b"/>
              <a:pathLst>
                <a:path w="381" h="507" fill="none" extrusionOk="0">
                  <a:moveTo>
                    <a:pt x="1" y="42"/>
                  </a:moveTo>
                  <a:lnTo>
                    <a:pt x="212" y="507"/>
                  </a:lnTo>
                  <a:lnTo>
                    <a:pt x="381" y="465"/>
                  </a:lnTo>
                  <a:lnTo>
                    <a:pt x="170" y="0"/>
                  </a:lnTo>
                  <a:lnTo>
                    <a:pt x="1"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0"/>
            <p:cNvSpPr/>
            <p:nvPr/>
          </p:nvSpPr>
          <p:spPr>
            <a:xfrm>
              <a:off x="5275350" y="1791575"/>
              <a:ext cx="8475" cy="13750"/>
            </a:xfrm>
            <a:custGeom>
              <a:avLst/>
              <a:gdLst/>
              <a:ahLst/>
              <a:cxnLst/>
              <a:rect l="l" t="t" r="r" b="b"/>
              <a:pathLst>
                <a:path w="339" h="550" fill="none" extrusionOk="0">
                  <a:moveTo>
                    <a:pt x="1" y="85"/>
                  </a:moveTo>
                  <a:lnTo>
                    <a:pt x="212" y="549"/>
                  </a:lnTo>
                  <a:lnTo>
                    <a:pt x="339"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0"/>
            <p:cNvSpPr/>
            <p:nvPr/>
          </p:nvSpPr>
          <p:spPr>
            <a:xfrm>
              <a:off x="5263750" y="1768350"/>
              <a:ext cx="9525" cy="13750"/>
            </a:xfrm>
            <a:custGeom>
              <a:avLst/>
              <a:gdLst/>
              <a:ahLst/>
              <a:cxnLst/>
              <a:rect l="l" t="t" r="r" b="b"/>
              <a:pathLst>
                <a:path w="381" h="550" fill="none" extrusionOk="0">
                  <a:moveTo>
                    <a:pt x="0" y="85"/>
                  </a:moveTo>
                  <a:lnTo>
                    <a:pt x="212" y="550"/>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0"/>
            <p:cNvSpPr/>
            <p:nvPr/>
          </p:nvSpPr>
          <p:spPr>
            <a:xfrm>
              <a:off x="5722825" y="2725575"/>
              <a:ext cx="10575" cy="15850"/>
            </a:xfrm>
            <a:custGeom>
              <a:avLst/>
              <a:gdLst/>
              <a:ahLst/>
              <a:cxnLst/>
              <a:rect l="l" t="t" r="r" b="b"/>
              <a:pathLst>
                <a:path w="423" h="634" extrusionOk="0">
                  <a:moveTo>
                    <a:pt x="127" y="0"/>
                  </a:moveTo>
                  <a:lnTo>
                    <a:pt x="1" y="85"/>
                  </a:lnTo>
                  <a:lnTo>
                    <a:pt x="254" y="633"/>
                  </a:lnTo>
                  <a:lnTo>
                    <a:pt x="423" y="591"/>
                  </a:lnTo>
                  <a:lnTo>
                    <a:pt x="12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0"/>
            <p:cNvSpPr/>
            <p:nvPr/>
          </p:nvSpPr>
          <p:spPr>
            <a:xfrm>
              <a:off x="5722825" y="2725575"/>
              <a:ext cx="10575" cy="15850"/>
            </a:xfrm>
            <a:custGeom>
              <a:avLst/>
              <a:gdLst/>
              <a:ahLst/>
              <a:cxnLst/>
              <a:rect l="l" t="t" r="r" b="b"/>
              <a:pathLst>
                <a:path w="423" h="634" fill="none" extrusionOk="0">
                  <a:moveTo>
                    <a:pt x="1" y="85"/>
                  </a:moveTo>
                  <a:lnTo>
                    <a:pt x="254" y="633"/>
                  </a:lnTo>
                  <a:lnTo>
                    <a:pt x="423" y="591"/>
                  </a:lnTo>
                  <a:lnTo>
                    <a:pt x="12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0"/>
            <p:cNvSpPr/>
            <p:nvPr/>
          </p:nvSpPr>
          <p:spPr>
            <a:xfrm>
              <a:off x="5712275" y="2721350"/>
              <a:ext cx="38025" cy="38025"/>
            </a:xfrm>
            <a:custGeom>
              <a:avLst/>
              <a:gdLst/>
              <a:ahLst/>
              <a:cxnLst/>
              <a:rect l="l" t="t" r="r" b="b"/>
              <a:pathLst>
                <a:path w="1521" h="1521" extrusionOk="0">
                  <a:moveTo>
                    <a:pt x="592" y="0"/>
                  </a:moveTo>
                  <a:lnTo>
                    <a:pt x="465" y="43"/>
                  </a:lnTo>
                  <a:lnTo>
                    <a:pt x="338" y="127"/>
                  </a:lnTo>
                  <a:lnTo>
                    <a:pt x="212" y="211"/>
                  </a:lnTo>
                  <a:lnTo>
                    <a:pt x="127" y="338"/>
                  </a:lnTo>
                  <a:lnTo>
                    <a:pt x="43" y="465"/>
                  </a:lnTo>
                  <a:lnTo>
                    <a:pt x="1" y="591"/>
                  </a:lnTo>
                  <a:lnTo>
                    <a:pt x="1" y="760"/>
                  </a:lnTo>
                  <a:lnTo>
                    <a:pt x="1" y="929"/>
                  </a:lnTo>
                  <a:lnTo>
                    <a:pt x="43" y="1056"/>
                  </a:lnTo>
                  <a:lnTo>
                    <a:pt x="127" y="1182"/>
                  </a:lnTo>
                  <a:lnTo>
                    <a:pt x="212" y="1309"/>
                  </a:lnTo>
                  <a:lnTo>
                    <a:pt x="338" y="1393"/>
                  </a:lnTo>
                  <a:lnTo>
                    <a:pt x="465" y="1478"/>
                  </a:lnTo>
                  <a:lnTo>
                    <a:pt x="592" y="1520"/>
                  </a:lnTo>
                  <a:lnTo>
                    <a:pt x="929" y="1520"/>
                  </a:lnTo>
                  <a:lnTo>
                    <a:pt x="1056" y="1478"/>
                  </a:lnTo>
                  <a:lnTo>
                    <a:pt x="1183" y="1393"/>
                  </a:lnTo>
                  <a:lnTo>
                    <a:pt x="1309" y="1309"/>
                  </a:lnTo>
                  <a:lnTo>
                    <a:pt x="1394" y="1182"/>
                  </a:lnTo>
                  <a:lnTo>
                    <a:pt x="1478" y="1056"/>
                  </a:lnTo>
                  <a:lnTo>
                    <a:pt x="1520" y="929"/>
                  </a:lnTo>
                  <a:lnTo>
                    <a:pt x="1520" y="760"/>
                  </a:lnTo>
                  <a:lnTo>
                    <a:pt x="1520" y="591"/>
                  </a:lnTo>
                  <a:lnTo>
                    <a:pt x="1478" y="465"/>
                  </a:lnTo>
                  <a:lnTo>
                    <a:pt x="1394" y="338"/>
                  </a:lnTo>
                  <a:lnTo>
                    <a:pt x="1309" y="211"/>
                  </a:lnTo>
                  <a:lnTo>
                    <a:pt x="1183" y="127"/>
                  </a:lnTo>
                  <a:lnTo>
                    <a:pt x="1056" y="43"/>
                  </a:lnTo>
                  <a:lnTo>
                    <a:pt x="929"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0"/>
            <p:cNvSpPr/>
            <p:nvPr/>
          </p:nvSpPr>
          <p:spPr>
            <a:xfrm>
              <a:off x="4604150" y="1085550"/>
              <a:ext cx="1283350" cy="1283325"/>
            </a:xfrm>
            <a:custGeom>
              <a:avLst/>
              <a:gdLst/>
              <a:ahLst/>
              <a:cxnLst/>
              <a:rect l="l" t="t" r="r" b="b"/>
              <a:pathLst>
                <a:path w="51334" h="51333" extrusionOk="0">
                  <a:moveTo>
                    <a:pt x="25667" y="0"/>
                  </a:moveTo>
                  <a:lnTo>
                    <a:pt x="24443" y="42"/>
                  </a:lnTo>
                  <a:lnTo>
                    <a:pt x="23218" y="127"/>
                  </a:lnTo>
                  <a:lnTo>
                    <a:pt x="21994" y="253"/>
                  </a:lnTo>
                  <a:lnTo>
                    <a:pt x="20770" y="465"/>
                  </a:lnTo>
                  <a:lnTo>
                    <a:pt x="19546" y="718"/>
                  </a:lnTo>
                  <a:lnTo>
                    <a:pt x="18364" y="1056"/>
                  </a:lnTo>
                  <a:lnTo>
                    <a:pt x="17182" y="1435"/>
                  </a:lnTo>
                  <a:lnTo>
                    <a:pt x="16000" y="1900"/>
                  </a:lnTo>
                  <a:lnTo>
                    <a:pt x="14860" y="2364"/>
                  </a:lnTo>
                  <a:lnTo>
                    <a:pt x="13720" y="2955"/>
                  </a:lnTo>
                  <a:lnTo>
                    <a:pt x="12623" y="3546"/>
                  </a:lnTo>
                  <a:lnTo>
                    <a:pt x="11525" y="4222"/>
                  </a:lnTo>
                  <a:lnTo>
                    <a:pt x="10470" y="4981"/>
                  </a:lnTo>
                  <a:lnTo>
                    <a:pt x="9456" y="5741"/>
                  </a:lnTo>
                  <a:lnTo>
                    <a:pt x="8486" y="6628"/>
                  </a:lnTo>
                  <a:lnTo>
                    <a:pt x="7515" y="7514"/>
                  </a:lnTo>
                  <a:lnTo>
                    <a:pt x="6586" y="8485"/>
                  </a:lnTo>
                  <a:lnTo>
                    <a:pt x="5742" y="9456"/>
                  </a:lnTo>
                  <a:lnTo>
                    <a:pt x="4940" y="10512"/>
                  </a:lnTo>
                  <a:lnTo>
                    <a:pt x="4222" y="11525"/>
                  </a:lnTo>
                  <a:lnTo>
                    <a:pt x="3546" y="12622"/>
                  </a:lnTo>
                  <a:lnTo>
                    <a:pt x="2913" y="13720"/>
                  </a:lnTo>
                  <a:lnTo>
                    <a:pt x="2364" y="14860"/>
                  </a:lnTo>
                  <a:lnTo>
                    <a:pt x="1858" y="15999"/>
                  </a:lnTo>
                  <a:lnTo>
                    <a:pt x="1436" y="17181"/>
                  </a:lnTo>
                  <a:lnTo>
                    <a:pt x="1056" y="18363"/>
                  </a:lnTo>
                  <a:lnTo>
                    <a:pt x="718" y="19545"/>
                  </a:lnTo>
                  <a:lnTo>
                    <a:pt x="465" y="20770"/>
                  </a:lnTo>
                  <a:lnTo>
                    <a:pt x="254" y="21994"/>
                  </a:lnTo>
                  <a:lnTo>
                    <a:pt x="127" y="23218"/>
                  </a:lnTo>
                  <a:lnTo>
                    <a:pt x="43" y="24442"/>
                  </a:lnTo>
                  <a:lnTo>
                    <a:pt x="0" y="25666"/>
                  </a:lnTo>
                  <a:lnTo>
                    <a:pt x="43" y="26891"/>
                  </a:lnTo>
                  <a:lnTo>
                    <a:pt x="127" y="28115"/>
                  </a:lnTo>
                  <a:lnTo>
                    <a:pt x="254" y="29339"/>
                  </a:lnTo>
                  <a:lnTo>
                    <a:pt x="465" y="30563"/>
                  </a:lnTo>
                  <a:lnTo>
                    <a:pt x="718" y="31788"/>
                  </a:lnTo>
                  <a:lnTo>
                    <a:pt x="1056" y="32970"/>
                  </a:lnTo>
                  <a:lnTo>
                    <a:pt x="1436" y="34152"/>
                  </a:lnTo>
                  <a:lnTo>
                    <a:pt x="1858" y="35334"/>
                  </a:lnTo>
                  <a:lnTo>
                    <a:pt x="2364" y="36473"/>
                  </a:lnTo>
                  <a:lnTo>
                    <a:pt x="2913" y="37613"/>
                  </a:lnTo>
                  <a:lnTo>
                    <a:pt x="3546" y="38711"/>
                  </a:lnTo>
                  <a:lnTo>
                    <a:pt x="4222" y="39808"/>
                  </a:lnTo>
                  <a:lnTo>
                    <a:pt x="4940" y="40821"/>
                  </a:lnTo>
                  <a:lnTo>
                    <a:pt x="5742" y="41877"/>
                  </a:lnTo>
                  <a:lnTo>
                    <a:pt x="6586" y="42848"/>
                  </a:lnTo>
                  <a:lnTo>
                    <a:pt x="7515" y="43819"/>
                  </a:lnTo>
                  <a:lnTo>
                    <a:pt x="8486" y="44705"/>
                  </a:lnTo>
                  <a:lnTo>
                    <a:pt x="9456" y="45592"/>
                  </a:lnTo>
                  <a:lnTo>
                    <a:pt x="10470" y="46351"/>
                  </a:lnTo>
                  <a:lnTo>
                    <a:pt x="11525" y="47111"/>
                  </a:lnTo>
                  <a:lnTo>
                    <a:pt x="12623" y="47787"/>
                  </a:lnTo>
                  <a:lnTo>
                    <a:pt x="13720" y="48378"/>
                  </a:lnTo>
                  <a:lnTo>
                    <a:pt x="14860" y="48969"/>
                  </a:lnTo>
                  <a:lnTo>
                    <a:pt x="16000" y="49433"/>
                  </a:lnTo>
                  <a:lnTo>
                    <a:pt x="17182" y="49897"/>
                  </a:lnTo>
                  <a:lnTo>
                    <a:pt x="18364" y="50277"/>
                  </a:lnTo>
                  <a:lnTo>
                    <a:pt x="19546" y="50615"/>
                  </a:lnTo>
                  <a:lnTo>
                    <a:pt x="20770" y="50868"/>
                  </a:lnTo>
                  <a:lnTo>
                    <a:pt x="21994" y="51079"/>
                  </a:lnTo>
                  <a:lnTo>
                    <a:pt x="23218" y="51206"/>
                  </a:lnTo>
                  <a:lnTo>
                    <a:pt x="24443" y="51291"/>
                  </a:lnTo>
                  <a:lnTo>
                    <a:pt x="25667" y="51333"/>
                  </a:lnTo>
                  <a:lnTo>
                    <a:pt x="26891" y="51291"/>
                  </a:lnTo>
                  <a:lnTo>
                    <a:pt x="28115" y="51206"/>
                  </a:lnTo>
                  <a:lnTo>
                    <a:pt x="29340" y="51079"/>
                  </a:lnTo>
                  <a:lnTo>
                    <a:pt x="30564" y="50868"/>
                  </a:lnTo>
                  <a:lnTo>
                    <a:pt x="31788" y="50615"/>
                  </a:lnTo>
                  <a:lnTo>
                    <a:pt x="32970" y="50277"/>
                  </a:lnTo>
                  <a:lnTo>
                    <a:pt x="34152" y="49897"/>
                  </a:lnTo>
                  <a:lnTo>
                    <a:pt x="35334" y="49433"/>
                  </a:lnTo>
                  <a:lnTo>
                    <a:pt x="36474" y="48969"/>
                  </a:lnTo>
                  <a:lnTo>
                    <a:pt x="37614" y="48378"/>
                  </a:lnTo>
                  <a:lnTo>
                    <a:pt x="38711" y="47787"/>
                  </a:lnTo>
                  <a:lnTo>
                    <a:pt x="39766" y="47111"/>
                  </a:lnTo>
                  <a:lnTo>
                    <a:pt x="40822" y="46351"/>
                  </a:lnTo>
                  <a:lnTo>
                    <a:pt x="41877" y="45592"/>
                  </a:lnTo>
                  <a:lnTo>
                    <a:pt x="42848" y="44705"/>
                  </a:lnTo>
                  <a:lnTo>
                    <a:pt x="43819" y="43819"/>
                  </a:lnTo>
                  <a:lnTo>
                    <a:pt x="44706" y="42848"/>
                  </a:lnTo>
                  <a:lnTo>
                    <a:pt x="45592" y="41877"/>
                  </a:lnTo>
                  <a:lnTo>
                    <a:pt x="46352" y="40821"/>
                  </a:lnTo>
                  <a:lnTo>
                    <a:pt x="47112" y="39808"/>
                  </a:lnTo>
                  <a:lnTo>
                    <a:pt x="47787" y="38711"/>
                  </a:lnTo>
                  <a:lnTo>
                    <a:pt x="48378" y="37613"/>
                  </a:lnTo>
                  <a:lnTo>
                    <a:pt x="48969" y="36473"/>
                  </a:lnTo>
                  <a:lnTo>
                    <a:pt x="49434" y="35334"/>
                  </a:lnTo>
                  <a:lnTo>
                    <a:pt x="49898" y="34152"/>
                  </a:lnTo>
                  <a:lnTo>
                    <a:pt x="50278" y="32970"/>
                  </a:lnTo>
                  <a:lnTo>
                    <a:pt x="50616" y="31788"/>
                  </a:lnTo>
                  <a:lnTo>
                    <a:pt x="50869" y="30563"/>
                  </a:lnTo>
                  <a:lnTo>
                    <a:pt x="51080" y="29339"/>
                  </a:lnTo>
                  <a:lnTo>
                    <a:pt x="51207" y="28115"/>
                  </a:lnTo>
                  <a:lnTo>
                    <a:pt x="51291" y="26891"/>
                  </a:lnTo>
                  <a:lnTo>
                    <a:pt x="51333" y="25666"/>
                  </a:lnTo>
                  <a:lnTo>
                    <a:pt x="51291" y="24442"/>
                  </a:lnTo>
                  <a:lnTo>
                    <a:pt x="51207" y="23218"/>
                  </a:lnTo>
                  <a:lnTo>
                    <a:pt x="51080" y="21994"/>
                  </a:lnTo>
                  <a:lnTo>
                    <a:pt x="50869" y="20770"/>
                  </a:lnTo>
                  <a:lnTo>
                    <a:pt x="50616" y="19545"/>
                  </a:lnTo>
                  <a:lnTo>
                    <a:pt x="50278" y="18363"/>
                  </a:lnTo>
                  <a:lnTo>
                    <a:pt x="49898" y="17181"/>
                  </a:lnTo>
                  <a:lnTo>
                    <a:pt x="49434" y="15999"/>
                  </a:lnTo>
                  <a:lnTo>
                    <a:pt x="48969" y="14860"/>
                  </a:lnTo>
                  <a:lnTo>
                    <a:pt x="48378" y="13720"/>
                  </a:lnTo>
                  <a:lnTo>
                    <a:pt x="47787" y="12622"/>
                  </a:lnTo>
                  <a:lnTo>
                    <a:pt x="47112" y="11525"/>
                  </a:lnTo>
                  <a:lnTo>
                    <a:pt x="46352" y="10512"/>
                  </a:lnTo>
                  <a:lnTo>
                    <a:pt x="45592" y="9456"/>
                  </a:lnTo>
                  <a:lnTo>
                    <a:pt x="44706" y="8485"/>
                  </a:lnTo>
                  <a:lnTo>
                    <a:pt x="43819" y="7514"/>
                  </a:lnTo>
                  <a:lnTo>
                    <a:pt x="42848" y="6628"/>
                  </a:lnTo>
                  <a:lnTo>
                    <a:pt x="41877" y="5741"/>
                  </a:lnTo>
                  <a:lnTo>
                    <a:pt x="40822" y="4981"/>
                  </a:lnTo>
                  <a:lnTo>
                    <a:pt x="39766" y="4222"/>
                  </a:lnTo>
                  <a:lnTo>
                    <a:pt x="38711" y="3546"/>
                  </a:lnTo>
                  <a:lnTo>
                    <a:pt x="37614" y="2955"/>
                  </a:lnTo>
                  <a:lnTo>
                    <a:pt x="36474" y="2364"/>
                  </a:lnTo>
                  <a:lnTo>
                    <a:pt x="35334" y="1900"/>
                  </a:lnTo>
                  <a:lnTo>
                    <a:pt x="34152" y="1435"/>
                  </a:lnTo>
                  <a:lnTo>
                    <a:pt x="32970" y="1056"/>
                  </a:lnTo>
                  <a:lnTo>
                    <a:pt x="31788" y="718"/>
                  </a:lnTo>
                  <a:lnTo>
                    <a:pt x="30564" y="465"/>
                  </a:lnTo>
                  <a:lnTo>
                    <a:pt x="29340" y="253"/>
                  </a:lnTo>
                  <a:lnTo>
                    <a:pt x="28115" y="127"/>
                  </a:lnTo>
                  <a:lnTo>
                    <a:pt x="26891" y="42"/>
                  </a:lnTo>
                  <a:lnTo>
                    <a:pt x="25667"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0"/>
            <p:cNvSpPr/>
            <p:nvPr/>
          </p:nvSpPr>
          <p:spPr>
            <a:xfrm>
              <a:off x="4604150" y="1085550"/>
              <a:ext cx="1283350" cy="1283325"/>
            </a:xfrm>
            <a:custGeom>
              <a:avLst/>
              <a:gdLst/>
              <a:ahLst/>
              <a:cxnLst/>
              <a:rect l="l" t="t" r="r" b="b"/>
              <a:pathLst>
                <a:path w="51334" h="51333" fill="none" extrusionOk="0">
                  <a:moveTo>
                    <a:pt x="7515" y="7514"/>
                  </a:moveTo>
                  <a:lnTo>
                    <a:pt x="7515" y="7514"/>
                  </a:lnTo>
                  <a:lnTo>
                    <a:pt x="8486" y="6628"/>
                  </a:lnTo>
                  <a:lnTo>
                    <a:pt x="9456" y="5741"/>
                  </a:lnTo>
                  <a:lnTo>
                    <a:pt x="10470" y="4981"/>
                  </a:lnTo>
                  <a:lnTo>
                    <a:pt x="11525" y="4222"/>
                  </a:lnTo>
                  <a:lnTo>
                    <a:pt x="12623" y="3546"/>
                  </a:lnTo>
                  <a:lnTo>
                    <a:pt x="13720" y="2955"/>
                  </a:lnTo>
                  <a:lnTo>
                    <a:pt x="14860" y="2364"/>
                  </a:lnTo>
                  <a:lnTo>
                    <a:pt x="16000" y="1900"/>
                  </a:lnTo>
                  <a:lnTo>
                    <a:pt x="17182" y="1435"/>
                  </a:lnTo>
                  <a:lnTo>
                    <a:pt x="18364" y="1056"/>
                  </a:lnTo>
                  <a:lnTo>
                    <a:pt x="19546" y="718"/>
                  </a:lnTo>
                  <a:lnTo>
                    <a:pt x="20770" y="465"/>
                  </a:lnTo>
                  <a:lnTo>
                    <a:pt x="21994" y="253"/>
                  </a:lnTo>
                  <a:lnTo>
                    <a:pt x="23218" y="127"/>
                  </a:lnTo>
                  <a:lnTo>
                    <a:pt x="24443" y="42"/>
                  </a:lnTo>
                  <a:lnTo>
                    <a:pt x="25667" y="0"/>
                  </a:lnTo>
                  <a:lnTo>
                    <a:pt x="26891" y="42"/>
                  </a:lnTo>
                  <a:lnTo>
                    <a:pt x="28115" y="127"/>
                  </a:lnTo>
                  <a:lnTo>
                    <a:pt x="29340" y="253"/>
                  </a:lnTo>
                  <a:lnTo>
                    <a:pt x="30564" y="465"/>
                  </a:lnTo>
                  <a:lnTo>
                    <a:pt x="31788" y="718"/>
                  </a:lnTo>
                  <a:lnTo>
                    <a:pt x="32970" y="1056"/>
                  </a:lnTo>
                  <a:lnTo>
                    <a:pt x="34152" y="1435"/>
                  </a:lnTo>
                  <a:lnTo>
                    <a:pt x="35334" y="1900"/>
                  </a:lnTo>
                  <a:lnTo>
                    <a:pt x="36474" y="2364"/>
                  </a:lnTo>
                  <a:lnTo>
                    <a:pt x="37614" y="2955"/>
                  </a:lnTo>
                  <a:lnTo>
                    <a:pt x="38711" y="3546"/>
                  </a:lnTo>
                  <a:lnTo>
                    <a:pt x="39766" y="4222"/>
                  </a:lnTo>
                  <a:lnTo>
                    <a:pt x="40822" y="4981"/>
                  </a:lnTo>
                  <a:lnTo>
                    <a:pt x="41877" y="5741"/>
                  </a:lnTo>
                  <a:lnTo>
                    <a:pt x="42848" y="6628"/>
                  </a:lnTo>
                  <a:lnTo>
                    <a:pt x="43819" y="7514"/>
                  </a:lnTo>
                  <a:lnTo>
                    <a:pt x="43819" y="7514"/>
                  </a:lnTo>
                  <a:lnTo>
                    <a:pt x="44706" y="8485"/>
                  </a:lnTo>
                  <a:lnTo>
                    <a:pt x="45592" y="9456"/>
                  </a:lnTo>
                  <a:lnTo>
                    <a:pt x="46352" y="10512"/>
                  </a:lnTo>
                  <a:lnTo>
                    <a:pt x="47112" y="11525"/>
                  </a:lnTo>
                  <a:lnTo>
                    <a:pt x="47787" y="12622"/>
                  </a:lnTo>
                  <a:lnTo>
                    <a:pt x="48378" y="13720"/>
                  </a:lnTo>
                  <a:lnTo>
                    <a:pt x="48969" y="14860"/>
                  </a:lnTo>
                  <a:lnTo>
                    <a:pt x="49434" y="15999"/>
                  </a:lnTo>
                  <a:lnTo>
                    <a:pt x="49898" y="17181"/>
                  </a:lnTo>
                  <a:lnTo>
                    <a:pt x="50278" y="18363"/>
                  </a:lnTo>
                  <a:lnTo>
                    <a:pt x="50616" y="19545"/>
                  </a:lnTo>
                  <a:lnTo>
                    <a:pt x="50869" y="20770"/>
                  </a:lnTo>
                  <a:lnTo>
                    <a:pt x="51080" y="21994"/>
                  </a:lnTo>
                  <a:lnTo>
                    <a:pt x="51207" y="23218"/>
                  </a:lnTo>
                  <a:lnTo>
                    <a:pt x="51291" y="24442"/>
                  </a:lnTo>
                  <a:lnTo>
                    <a:pt x="51333" y="25666"/>
                  </a:lnTo>
                  <a:lnTo>
                    <a:pt x="51291" y="26891"/>
                  </a:lnTo>
                  <a:lnTo>
                    <a:pt x="51207" y="28115"/>
                  </a:lnTo>
                  <a:lnTo>
                    <a:pt x="51080" y="29339"/>
                  </a:lnTo>
                  <a:lnTo>
                    <a:pt x="50869" y="30563"/>
                  </a:lnTo>
                  <a:lnTo>
                    <a:pt x="50616" y="31788"/>
                  </a:lnTo>
                  <a:lnTo>
                    <a:pt x="50278" y="32970"/>
                  </a:lnTo>
                  <a:lnTo>
                    <a:pt x="49898" y="34152"/>
                  </a:lnTo>
                  <a:lnTo>
                    <a:pt x="49434" y="35334"/>
                  </a:lnTo>
                  <a:lnTo>
                    <a:pt x="48969" y="36473"/>
                  </a:lnTo>
                  <a:lnTo>
                    <a:pt x="48378" y="37613"/>
                  </a:lnTo>
                  <a:lnTo>
                    <a:pt x="47787" y="38711"/>
                  </a:lnTo>
                  <a:lnTo>
                    <a:pt x="47112" y="39808"/>
                  </a:lnTo>
                  <a:lnTo>
                    <a:pt x="46352" y="40821"/>
                  </a:lnTo>
                  <a:lnTo>
                    <a:pt x="45592" y="41877"/>
                  </a:lnTo>
                  <a:lnTo>
                    <a:pt x="44706" y="42848"/>
                  </a:lnTo>
                  <a:lnTo>
                    <a:pt x="43819" y="43819"/>
                  </a:lnTo>
                  <a:lnTo>
                    <a:pt x="43819" y="43819"/>
                  </a:lnTo>
                  <a:lnTo>
                    <a:pt x="42848" y="44705"/>
                  </a:lnTo>
                  <a:lnTo>
                    <a:pt x="41877" y="45592"/>
                  </a:lnTo>
                  <a:lnTo>
                    <a:pt x="40822" y="46351"/>
                  </a:lnTo>
                  <a:lnTo>
                    <a:pt x="39766" y="47111"/>
                  </a:lnTo>
                  <a:lnTo>
                    <a:pt x="38711" y="47787"/>
                  </a:lnTo>
                  <a:lnTo>
                    <a:pt x="37614" y="48378"/>
                  </a:lnTo>
                  <a:lnTo>
                    <a:pt x="36474" y="48969"/>
                  </a:lnTo>
                  <a:lnTo>
                    <a:pt x="35334" y="49433"/>
                  </a:lnTo>
                  <a:lnTo>
                    <a:pt x="34152" y="49897"/>
                  </a:lnTo>
                  <a:lnTo>
                    <a:pt x="32970" y="50277"/>
                  </a:lnTo>
                  <a:lnTo>
                    <a:pt x="31788" y="50615"/>
                  </a:lnTo>
                  <a:lnTo>
                    <a:pt x="30564" y="50868"/>
                  </a:lnTo>
                  <a:lnTo>
                    <a:pt x="29340" y="51079"/>
                  </a:lnTo>
                  <a:lnTo>
                    <a:pt x="28115" y="51206"/>
                  </a:lnTo>
                  <a:lnTo>
                    <a:pt x="26891" y="51291"/>
                  </a:lnTo>
                  <a:lnTo>
                    <a:pt x="25667" y="51333"/>
                  </a:lnTo>
                  <a:lnTo>
                    <a:pt x="24443" y="51291"/>
                  </a:lnTo>
                  <a:lnTo>
                    <a:pt x="23218" y="51206"/>
                  </a:lnTo>
                  <a:lnTo>
                    <a:pt x="21994" y="51079"/>
                  </a:lnTo>
                  <a:lnTo>
                    <a:pt x="20770" y="50868"/>
                  </a:lnTo>
                  <a:lnTo>
                    <a:pt x="19546" y="50615"/>
                  </a:lnTo>
                  <a:lnTo>
                    <a:pt x="18364" y="50277"/>
                  </a:lnTo>
                  <a:lnTo>
                    <a:pt x="17182" y="49897"/>
                  </a:lnTo>
                  <a:lnTo>
                    <a:pt x="16000" y="49433"/>
                  </a:lnTo>
                  <a:lnTo>
                    <a:pt x="14860" y="48969"/>
                  </a:lnTo>
                  <a:lnTo>
                    <a:pt x="13720" y="48378"/>
                  </a:lnTo>
                  <a:lnTo>
                    <a:pt x="12623" y="47787"/>
                  </a:lnTo>
                  <a:lnTo>
                    <a:pt x="11525" y="47111"/>
                  </a:lnTo>
                  <a:lnTo>
                    <a:pt x="10470" y="46351"/>
                  </a:lnTo>
                  <a:lnTo>
                    <a:pt x="9456" y="45592"/>
                  </a:lnTo>
                  <a:lnTo>
                    <a:pt x="8486" y="44705"/>
                  </a:lnTo>
                  <a:lnTo>
                    <a:pt x="7515" y="43819"/>
                  </a:lnTo>
                  <a:lnTo>
                    <a:pt x="7515" y="43819"/>
                  </a:lnTo>
                  <a:lnTo>
                    <a:pt x="6586" y="42848"/>
                  </a:lnTo>
                  <a:lnTo>
                    <a:pt x="5742" y="41877"/>
                  </a:lnTo>
                  <a:lnTo>
                    <a:pt x="4940" y="40821"/>
                  </a:lnTo>
                  <a:lnTo>
                    <a:pt x="4222" y="39808"/>
                  </a:lnTo>
                  <a:lnTo>
                    <a:pt x="3546" y="38711"/>
                  </a:lnTo>
                  <a:lnTo>
                    <a:pt x="2913" y="37613"/>
                  </a:lnTo>
                  <a:lnTo>
                    <a:pt x="2364" y="36473"/>
                  </a:lnTo>
                  <a:lnTo>
                    <a:pt x="1858" y="35334"/>
                  </a:lnTo>
                  <a:lnTo>
                    <a:pt x="1436" y="34152"/>
                  </a:lnTo>
                  <a:lnTo>
                    <a:pt x="1056" y="32970"/>
                  </a:lnTo>
                  <a:lnTo>
                    <a:pt x="718" y="31788"/>
                  </a:lnTo>
                  <a:lnTo>
                    <a:pt x="465" y="30563"/>
                  </a:lnTo>
                  <a:lnTo>
                    <a:pt x="254" y="29339"/>
                  </a:lnTo>
                  <a:lnTo>
                    <a:pt x="127" y="28115"/>
                  </a:lnTo>
                  <a:lnTo>
                    <a:pt x="43" y="26891"/>
                  </a:lnTo>
                  <a:lnTo>
                    <a:pt x="0" y="25666"/>
                  </a:lnTo>
                  <a:lnTo>
                    <a:pt x="43" y="24442"/>
                  </a:lnTo>
                  <a:lnTo>
                    <a:pt x="127" y="23218"/>
                  </a:lnTo>
                  <a:lnTo>
                    <a:pt x="254" y="21994"/>
                  </a:lnTo>
                  <a:lnTo>
                    <a:pt x="465" y="20770"/>
                  </a:lnTo>
                  <a:lnTo>
                    <a:pt x="718" y="19545"/>
                  </a:lnTo>
                  <a:lnTo>
                    <a:pt x="1056" y="18363"/>
                  </a:lnTo>
                  <a:lnTo>
                    <a:pt x="1436" y="17181"/>
                  </a:lnTo>
                  <a:lnTo>
                    <a:pt x="1858" y="15999"/>
                  </a:lnTo>
                  <a:lnTo>
                    <a:pt x="2364" y="14860"/>
                  </a:lnTo>
                  <a:lnTo>
                    <a:pt x="2913" y="13720"/>
                  </a:lnTo>
                  <a:lnTo>
                    <a:pt x="3546" y="12622"/>
                  </a:lnTo>
                  <a:lnTo>
                    <a:pt x="4222" y="11525"/>
                  </a:lnTo>
                  <a:lnTo>
                    <a:pt x="4940" y="10512"/>
                  </a:lnTo>
                  <a:lnTo>
                    <a:pt x="5742" y="9456"/>
                  </a:lnTo>
                  <a:lnTo>
                    <a:pt x="6586" y="8485"/>
                  </a:lnTo>
                  <a:lnTo>
                    <a:pt x="7515" y="75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0"/>
            <p:cNvSpPr/>
            <p:nvPr/>
          </p:nvSpPr>
          <p:spPr>
            <a:xfrm>
              <a:off x="4642150" y="1124600"/>
              <a:ext cx="1205250" cy="1205225"/>
            </a:xfrm>
            <a:custGeom>
              <a:avLst/>
              <a:gdLst/>
              <a:ahLst/>
              <a:cxnLst/>
              <a:rect l="l" t="t" r="r" b="b"/>
              <a:pathLst>
                <a:path w="48210" h="48209" extrusionOk="0">
                  <a:moveTo>
                    <a:pt x="24147" y="0"/>
                  </a:moveTo>
                  <a:lnTo>
                    <a:pt x="25329" y="42"/>
                  </a:lnTo>
                  <a:lnTo>
                    <a:pt x="26511" y="127"/>
                  </a:lnTo>
                  <a:lnTo>
                    <a:pt x="27499" y="236"/>
                  </a:lnTo>
                  <a:lnTo>
                    <a:pt x="26511" y="85"/>
                  </a:lnTo>
                  <a:lnTo>
                    <a:pt x="25287" y="0"/>
                  </a:lnTo>
                  <a:close/>
                  <a:moveTo>
                    <a:pt x="27499" y="236"/>
                  </a:moveTo>
                  <a:lnTo>
                    <a:pt x="27608" y="253"/>
                  </a:lnTo>
                  <a:lnTo>
                    <a:pt x="27858" y="292"/>
                  </a:lnTo>
                  <a:lnTo>
                    <a:pt x="27858" y="292"/>
                  </a:lnTo>
                  <a:lnTo>
                    <a:pt x="27651" y="253"/>
                  </a:lnTo>
                  <a:lnTo>
                    <a:pt x="27499" y="236"/>
                  </a:lnTo>
                  <a:close/>
                  <a:moveTo>
                    <a:pt x="27858" y="292"/>
                  </a:moveTo>
                  <a:lnTo>
                    <a:pt x="28790" y="464"/>
                  </a:lnTo>
                  <a:lnTo>
                    <a:pt x="29877" y="666"/>
                  </a:lnTo>
                  <a:lnTo>
                    <a:pt x="29761" y="633"/>
                  </a:lnTo>
                  <a:lnTo>
                    <a:pt x="28706" y="422"/>
                  </a:lnTo>
                  <a:lnTo>
                    <a:pt x="27858" y="292"/>
                  </a:lnTo>
                  <a:close/>
                  <a:moveTo>
                    <a:pt x="29877" y="666"/>
                  </a:moveTo>
                  <a:lnTo>
                    <a:pt x="30113" y="732"/>
                  </a:lnTo>
                  <a:lnTo>
                    <a:pt x="29930" y="676"/>
                  </a:lnTo>
                  <a:lnTo>
                    <a:pt x="29877" y="666"/>
                  </a:lnTo>
                  <a:close/>
                  <a:moveTo>
                    <a:pt x="30113" y="732"/>
                  </a:moveTo>
                  <a:lnTo>
                    <a:pt x="31028" y="1013"/>
                  </a:lnTo>
                  <a:lnTo>
                    <a:pt x="32083" y="1351"/>
                  </a:lnTo>
                  <a:lnTo>
                    <a:pt x="32981" y="1662"/>
                  </a:lnTo>
                  <a:lnTo>
                    <a:pt x="32981" y="1662"/>
                  </a:lnTo>
                  <a:lnTo>
                    <a:pt x="32843" y="1604"/>
                  </a:lnTo>
                  <a:lnTo>
                    <a:pt x="31872" y="1224"/>
                  </a:lnTo>
                  <a:lnTo>
                    <a:pt x="30817" y="929"/>
                  </a:lnTo>
                  <a:lnTo>
                    <a:pt x="30113" y="732"/>
                  </a:lnTo>
                  <a:close/>
                  <a:moveTo>
                    <a:pt x="32981" y="1662"/>
                  </a:moveTo>
                  <a:lnTo>
                    <a:pt x="33518" y="1886"/>
                  </a:lnTo>
                  <a:lnTo>
                    <a:pt x="33518" y="1886"/>
                  </a:lnTo>
                  <a:lnTo>
                    <a:pt x="33181" y="1731"/>
                  </a:lnTo>
                  <a:lnTo>
                    <a:pt x="32981" y="1662"/>
                  </a:lnTo>
                  <a:close/>
                  <a:moveTo>
                    <a:pt x="33518" y="1886"/>
                  </a:moveTo>
                  <a:lnTo>
                    <a:pt x="34194" y="2195"/>
                  </a:lnTo>
                  <a:lnTo>
                    <a:pt x="35207" y="2660"/>
                  </a:lnTo>
                  <a:lnTo>
                    <a:pt x="36178" y="3208"/>
                  </a:lnTo>
                  <a:lnTo>
                    <a:pt x="37149" y="3799"/>
                  </a:lnTo>
                  <a:lnTo>
                    <a:pt x="37149" y="3799"/>
                  </a:lnTo>
                  <a:lnTo>
                    <a:pt x="36642" y="3462"/>
                  </a:lnTo>
                  <a:lnTo>
                    <a:pt x="35756" y="2955"/>
                  </a:lnTo>
                  <a:lnTo>
                    <a:pt x="34827" y="2449"/>
                  </a:lnTo>
                  <a:lnTo>
                    <a:pt x="33856" y="2026"/>
                  </a:lnTo>
                  <a:lnTo>
                    <a:pt x="33518" y="1886"/>
                  </a:lnTo>
                  <a:close/>
                  <a:moveTo>
                    <a:pt x="37149" y="3799"/>
                  </a:moveTo>
                  <a:lnTo>
                    <a:pt x="38035" y="4433"/>
                  </a:lnTo>
                  <a:lnTo>
                    <a:pt x="38655" y="4855"/>
                  </a:lnTo>
                  <a:lnTo>
                    <a:pt x="38655" y="4855"/>
                  </a:lnTo>
                  <a:lnTo>
                    <a:pt x="38373" y="4644"/>
                  </a:lnTo>
                  <a:lnTo>
                    <a:pt x="37529" y="4053"/>
                  </a:lnTo>
                  <a:lnTo>
                    <a:pt x="37149" y="3799"/>
                  </a:lnTo>
                  <a:close/>
                  <a:moveTo>
                    <a:pt x="38655" y="4855"/>
                  </a:moveTo>
                  <a:lnTo>
                    <a:pt x="39175" y="5245"/>
                  </a:lnTo>
                  <a:lnTo>
                    <a:pt x="38964" y="5066"/>
                  </a:lnTo>
                  <a:lnTo>
                    <a:pt x="38655" y="4855"/>
                  </a:lnTo>
                  <a:close/>
                  <a:moveTo>
                    <a:pt x="39175" y="5245"/>
                  </a:moveTo>
                  <a:lnTo>
                    <a:pt x="39808" y="5783"/>
                  </a:lnTo>
                  <a:lnTo>
                    <a:pt x="40131" y="6058"/>
                  </a:lnTo>
                  <a:lnTo>
                    <a:pt x="40019" y="5952"/>
                  </a:lnTo>
                  <a:lnTo>
                    <a:pt x="39217" y="5277"/>
                  </a:lnTo>
                  <a:lnTo>
                    <a:pt x="39175" y="5245"/>
                  </a:lnTo>
                  <a:close/>
                  <a:moveTo>
                    <a:pt x="40131" y="6058"/>
                  </a:moveTo>
                  <a:lnTo>
                    <a:pt x="40779" y="6670"/>
                  </a:lnTo>
                  <a:lnTo>
                    <a:pt x="41096" y="6969"/>
                  </a:lnTo>
                  <a:lnTo>
                    <a:pt x="40653" y="6501"/>
                  </a:lnTo>
                  <a:lnTo>
                    <a:pt x="40131" y="6058"/>
                  </a:lnTo>
                  <a:close/>
                  <a:moveTo>
                    <a:pt x="41096" y="6969"/>
                  </a:moveTo>
                  <a:lnTo>
                    <a:pt x="41413" y="7303"/>
                  </a:lnTo>
                  <a:lnTo>
                    <a:pt x="42172" y="8105"/>
                  </a:lnTo>
                  <a:lnTo>
                    <a:pt x="42890" y="8950"/>
                  </a:lnTo>
                  <a:lnTo>
                    <a:pt x="42215" y="8147"/>
                  </a:lnTo>
                  <a:lnTo>
                    <a:pt x="41539" y="7388"/>
                  </a:lnTo>
                  <a:lnTo>
                    <a:pt x="41096" y="6969"/>
                  </a:lnTo>
                  <a:close/>
                  <a:moveTo>
                    <a:pt x="42890" y="8950"/>
                  </a:moveTo>
                  <a:lnTo>
                    <a:pt x="43566" y="9836"/>
                  </a:lnTo>
                  <a:lnTo>
                    <a:pt x="44199" y="10723"/>
                  </a:lnTo>
                  <a:lnTo>
                    <a:pt x="44114" y="10596"/>
                  </a:lnTo>
                  <a:lnTo>
                    <a:pt x="43523" y="9752"/>
                  </a:lnTo>
                  <a:lnTo>
                    <a:pt x="42890" y="8950"/>
                  </a:lnTo>
                  <a:close/>
                  <a:moveTo>
                    <a:pt x="44199" y="10723"/>
                  </a:moveTo>
                  <a:lnTo>
                    <a:pt x="44790" y="11693"/>
                  </a:lnTo>
                  <a:lnTo>
                    <a:pt x="45307" y="12543"/>
                  </a:lnTo>
                  <a:lnTo>
                    <a:pt x="45212" y="12369"/>
                  </a:lnTo>
                  <a:lnTo>
                    <a:pt x="44705" y="11482"/>
                  </a:lnTo>
                  <a:lnTo>
                    <a:pt x="44199" y="10723"/>
                  </a:lnTo>
                  <a:close/>
                  <a:moveTo>
                    <a:pt x="45307" y="12543"/>
                  </a:moveTo>
                  <a:lnTo>
                    <a:pt x="45550" y="12988"/>
                  </a:lnTo>
                  <a:lnTo>
                    <a:pt x="45381" y="12664"/>
                  </a:lnTo>
                  <a:lnTo>
                    <a:pt x="45307" y="12543"/>
                  </a:lnTo>
                  <a:close/>
                  <a:moveTo>
                    <a:pt x="45550" y="12988"/>
                  </a:moveTo>
                  <a:lnTo>
                    <a:pt x="45755" y="13382"/>
                  </a:lnTo>
                  <a:lnTo>
                    <a:pt x="45718" y="13298"/>
                  </a:lnTo>
                  <a:lnTo>
                    <a:pt x="45550" y="12988"/>
                  </a:lnTo>
                  <a:close/>
                  <a:moveTo>
                    <a:pt x="45755" y="13382"/>
                  </a:moveTo>
                  <a:lnTo>
                    <a:pt x="46141" y="14269"/>
                  </a:lnTo>
                  <a:lnTo>
                    <a:pt x="46563" y="15197"/>
                  </a:lnTo>
                  <a:lnTo>
                    <a:pt x="46870" y="16017"/>
                  </a:lnTo>
                  <a:lnTo>
                    <a:pt x="46774" y="15704"/>
                  </a:lnTo>
                  <a:lnTo>
                    <a:pt x="46352" y="14691"/>
                  </a:lnTo>
                  <a:lnTo>
                    <a:pt x="45887" y="13635"/>
                  </a:lnTo>
                  <a:lnTo>
                    <a:pt x="45755" y="13382"/>
                  </a:lnTo>
                  <a:close/>
                  <a:moveTo>
                    <a:pt x="46870" y="16017"/>
                  </a:moveTo>
                  <a:lnTo>
                    <a:pt x="47112" y="16801"/>
                  </a:lnTo>
                  <a:lnTo>
                    <a:pt x="47179" y="17021"/>
                  </a:lnTo>
                  <a:lnTo>
                    <a:pt x="46943" y="16210"/>
                  </a:lnTo>
                  <a:lnTo>
                    <a:pt x="46870" y="16017"/>
                  </a:lnTo>
                  <a:close/>
                  <a:moveTo>
                    <a:pt x="47179" y="17021"/>
                  </a:moveTo>
                  <a:lnTo>
                    <a:pt x="47238" y="17224"/>
                  </a:lnTo>
                  <a:lnTo>
                    <a:pt x="47503" y="18130"/>
                  </a:lnTo>
                  <a:lnTo>
                    <a:pt x="47449" y="17899"/>
                  </a:lnTo>
                  <a:lnTo>
                    <a:pt x="47179" y="17021"/>
                  </a:lnTo>
                  <a:close/>
                  <a:moveTo>
                    <a:pt x="47503" y="18130"/>
                  </a:moveTo>
                  <a:lnTo>
                    <a:pt x="47703" y="18997"/>
                  </a:lnTo>
                  <a:lnTo>
                    <a:pt x="47914" y="20136"/>
                  </a:lnTo>
                  <a:lnTo>
                    <a:pt x="48029" y="20916"/>
                  </a:lnTo>
                  <a:lnTo>
                    <a:pt x="47956" y="20305"/>
                  </a:lnTo>
                  <a:lnTo>
                    <a:pt x="47787" y="19250"/>
                  </a:lnTo>
                  <a:lnTo>
                    <a:pt x="47534" y="18237"/>
                  </a:lnTo>
                  <a:lnTo>
                    <a:pt x="47503" y="18130"/>
                  </a:lnTo>
                  <a:close/>
                  <a:moveTo>
                    <a:pt x="48029" y="20916"/>
                  </a:moveTo>
                  <a:lnTo>
                    <a:pt x="48082" y="21361"/>
                  </a:lnTo>
                  <a:lnTo>
                    <a:pt x="48209" y="22458"/>
                  </a:lnTo>
                  <a:lnTo>
                    <a:pt x="48082" y="21276"/>
                  </a:lnTo>
                  <a:lnTo>
                    <a:pt x="48029" y="20916"/>
                  </a:lnTo>
                  <a:close/>
                  <a:moveTo>
                    <a:pt x="22965" y="0"/>
                  </a:moveTo>
                  <a:lnTo>
                    <a:pt x="21825" y="85"/>
                  </a:lnTo>
                  <a:lnTo>
                    <a:pt x="20727" y="211"/>
                  </a:lnTo>
                  <a:lnTo>
                    <a:pt x="19588" y="422"/>
                  </a:lnTo>
                  <a:lnTo>
                    <a:pt x="18532" y="633"/>
                  </a:lnTo>
                  <a:lnTo>
                    <a:pt x="17435" y="929"/>
                  </a:lnTo>
                  <a:lnTo>
                    <a:pt x="16379" y="1267"/>
                  </a:lnTo>
                  <a:lnTo>
                    <a:pt x="15366" y="1646"/>
                  </a:lnTo>
                  <a:lnTo>
                    <a:pt x="14353" y="2069"/>
                  </a:lnTo>
                  <a:lnTo>
                    <a:pt x="13382" y="2533"/>
                  </a:lnTo>
                  <a:lnTo>
                    <a:pt x="12411" y="3040"/>
                  </a:lnTo>
                  <a:lnTo>
                    <a:pt x="11440" y="3588"/>
                  </a:lnTo>
                  <a:lnTo>
                    <a:pt x="10554" y="4179"/>
                  </a:lnTo>
                  <a:lnTo>
                    <a:pt x="9667" y="4813"/>
                  </a:lnTo>
                  <a:lnTo>
                    <a:pt x="8823" y="5488"/>
                  </a:lnTo>
                  <a:lnTo>
                    <a:pt x="7979" y="6206"/>
                  </a:lnTo>
                  <a:lnTo>
                    <a:pt x="7177" y="6923"/>
                  </a:lnTo>
                  <a:lnTo>
                    <a:pt x="6417" y="7725"/>
                  </a:lnTo>
                  <a:lnTo>
                    <a:pt x="5699" y="8527"/>
                  </a:lnTo>
                  <a:lnTo>
                    <a:pt x="5024" y="9372"/>
                  </a:lnTo>
                  <a:lnTo>
                    <a:pt x="4390" y="10258"/>
                  </a:lnTo>
                  <a:lnTo>
                    <a:pt x="3757" y="11187"/>
                  </a:lnTo>
                  <a:lnTo>
                    <a:pt x="3208" y="12116"/>
                  </a:lnTo>
                  <a:lnTo>
                    <a:pt x="2660" y="13087"/>
                  </a:lnTo>
                  <a:lnTo>
                    <a:pt x="2195" y="14057"/>
                  </a:lnTo>
                  <a:lnTo>
                    <a:pt x="1773" y="15113"/>
                  </a:lnTo>
                  <a:lnTo>
                    <a:pt x="1351" y="16126"/>
                  </a:lnTo>
                  <a:lnTo>
                    <a:pt x="1013" y="17224"/>
                  </a:lnTo>
                  <a:lnTo>
                    <a:pt x="718" y="18321"/>
                  </a:lnTo>
                  <a:lnTo>
                    <a:pt x="465" y="19419"/>
                  </a:lnTo>
                  <a:lnTo>
                    <a:pt x="296" y="20558"/>
                  </a:lnTo>
                  <a:lnTo>
                    <a:pt x="127" y="21740"/>
                  </a:lnTo>
                  <a:lnTo>
                    <a:pt x="42" y="22965"/>
                  </a:lnTo>
                  <a:lnTo>
                    <a:pt x="0" y="24189"/>
                  </a:lnTo>
                  <a:lnTo>
                    <a:pt x="42" y="25413"/>
                  </a:lnTo>
                  <a:lnTo>
                    <a:pt x="127" y="26595"/>
                  </a:lnTo>
                  <a:lnTo>
                    <a:pt x="296" y="27819"/>
                  </a:lnTo>
                  <a:lnTo>
                    <a:pt x="507" y="28959"/>
                  </a:lnTo>
                  <a:lnTo>
                    <a:pt x="760" y="30141"/>
                  </a:lnTo>
                  <a:lnTo>
                    <a:pt x="1098" y="31239"/>
                  </a:lnTo>
                  <a:lnTo>
                    <a:pt x="1478" y="32378"/>
                  </a:lnTo>
                  <a:lnTo>
                    <a:pt x="1900" y="33434"/>
                  </a:lnTo>
                  <a:lnTo>
                    <a:pt x="2364" y="34531"/>
                  </a:lnTo>
                  <a:lnTo>
                    <a:pt x="2913" y="35545"/>
                  </a:lnTo>
                  <a:lnTo>
                    <a:pt x="3462" y="36558"/>
                  </a:lnTo>
                  <a:lnTo>
                    <a:pt x="4095" y="37529"/>
                  </a:lnTo>
                  <a:lnTo>
                    <a:pt x="4770" y="38500"/>
                  </a:lnTo>
                  <a:lnTo>
                    <a:pt x="5488" y="39386"/>
                  </a:lnTo>
                  <a:lnTo>
                    <a:pt x="6248" y="40273"/>
                  </a:lnTo>
                  <a:lnTo>
                    <a:pt x="7050" y="41117"/>
                  </a:lnTo>
                  <a:lnTo>
                    <a:pt x="7852" y="41919"/>
                  </a:lnTo>
                  <a:lnTo>
                    <a:pt x="8739" y="42679"/>
                  </a:lnTo>
                  <a:lnTo>
                    <a:pt x="9667" y="43396"/>
                  </a:lnTo>
                  <a:lnTo>
                    <a:pt x="10596" y="44072"/>
                  </a:lnTo>
                  <a:lnTo>
                    <a:pt x="11609" y="44705"/>
                  </a:lnTo>
                  <a:lnTo>
                    <a:pt x="12622" y="45296"/>
                  </a:lnTo>
                  <a:lnTo>
                    <a:pt x="13635" y="45845"/>
                  </a:lnTo>
                  <a:lnTo>
                    <a:pt x="14733" y="46309"/>
                  </a:lnTo>
                  <a:lnTo>
                    <a:pt x="15831" y="46774"/>
                  </a:lnTo>
                  <a:lnTo>
                    <a:pt x="16970" y="47153"/>
                  </a:lnTo>
                  <a:lnTo>
                    <a:pt x="18152" y="47449"/>
                  </a:lnTo>
                  <a:lnTo>
                    <a:pt x="19334" y="47744"/>
                  </a:lnTo>
                  <a:lnTo>
                    <a:pt x="20516" y="47956"/>
                  </a:lnTo>
                  <a:lnTo>
                    <a:pt x="21741" y="48082"/>
                  </a:lnTo>
                  <a:lnTo>
                    <a:pt x="22965" y="48209"/>
                  </a:lnTo>
                  <a:lnTo>
                    <a:pt x="24147" y="48209"/>
                  </a:lnTo>
                  <a:lnTo>
                    <a:pt x="24147" y="26764"/>
                  </a:lnTo>
                  <a:lnTo>
                    <a:pt x="24105" y="26764"/>
                  </a:lnTo>
                  <a:lnTo>
                    <a:pt x="20770" y="25962"/>
                  </a:lnTo>
                  <a:lnTo>
                    <a:pt x="20854" y="26637"/>
                  </a:lnTo>
                  <a:lnTo>
                    <a:pt x="20896" y="27313"/>
                  </a:lnTo>
                  <a:lnTo>
                    <a:pt x="20896" y="27988"/>
                  </a:lnTo>
                  <a:lnTo>
                    <a:pt x="20854" y="28579"/>
                  </a:lnTo>
                  <a:lnTo>
                    <a:pt x="20770" y="29170"/>
                  </a:lnTo>
                  <a:lnTo>
                    <a:pt x="20601" y="29761"/>
                  </a:lnTo>
                  <a:lnTo>
                    <a:pt x="20390" y="30268"/>
                  </a:lnTo>
                  <a:lnTo>
                    <a:pt x="20094" y="30732"/>
                  </a:lnTo>
                  <a:lnTo>
                    <a:pt x="19757" y="31196"/>
                  </a:lnTo>
                  <a:lnTo>
                    <a:pt x="19334" y="31576"/>
                  </a:lnTo>
                  <a:lnTo>
                    <a:pt x="18870" y="31914"/>
                  </a:lnTo>
                  <a:lnTo>
                    <a:pt x="18279" y="32210"/>
                  </a:lnTo>
                  <a:lnTo>
                    <a:pt x="17646" y="32421"/>
                  </a:lnTo>
                  <a:lnTo>
                    <a:pt x="16928" y="32590"/>
                  </a:lnTo>
                  <a:lnTo>
                    <a:pt x="16084" y="32716"/>
                  </a:lnTo>
                  <a:lnTo>
                    <a:pt x="15197" y="32758"/>
                  </a:lnTo>
                  <a:lnTo>
                    <a:pt x="14606" y="32716"/>
                  </a:lnTo>
                  <a:lnTo>
                    <a:pt x="14058" y="32674"/>
                  </a:lnTo>
                  <a:lnTo>
                    <a:pt x="13551" y="32632"/>
                  </a:lnTo>
                  <a:lnTo>
                    <a:pt x="13044" y="32505"/>
                  </a:lnTo>
                  <a:lnTo>
                    <a:pt x="12622" y="32421"/>
                  </a:lnTo>
                  <a:lnTo>
                    <a:pt x="12200" y="32252"/>
                  </a:lnTo>
                  <a:lnTo>
                    <a:pt x="11820" y="32083"/>
                  </a:lnTo>
                  <a:lnTo>
                    <a:pt x="11482" y="31914"/>
                  </a:lnTo>
                  <a:lnTo>
                    <a:pt x="11145" y="31703"/>
                  </a:lnTo>
                  <a:lnTo>
                    <a:pt x="10891" y="31450"/>
                  </a:lnTo>
                  <a:lnTo>
                    <a:pt x="10638" y="31196"/>
                  </a:lnTo>
                  <a:lnTo>
                    <a:pt x="10385" y="30943"/>
                  </a:lnTo>
                  <a:lnTo>
                    <a:pt x="10174" y="30648"/>
                  </a:lnTo>
                  <a:lnTo>
                    <a:pt x="10005" y="30352"/>
                  </a:lnTo>
                  <a:lnTo>
                    <a:pt x="9878" y="30014"/>
                  </a:lnTo>
                  <a:lnTo>
                    <a:pt x="9752" y="29677"/>
                  </a:lnTo>
                  <a:lnTo>
                    <a:pt x="9625" y="29339"/>
                  </a:lnTo>
                  <a:lnTo>
                    <a:pt x="9541" y="28959"/>
                  </a:lnTo>
                  <a:lnTo>
                    <a:pt x="9456" y="28199"/>
                  </a:lnTo>
                  <a:lnTo>
                    <a:pt x="9456" y="27397"/>
                  </a:lnTo>
                  <a:lnTo>
                    <a:pt x="9498" y="26553"/>
                  </a:lnTo>
                  <a:lnTo>
                    <a:pt x="9625" y="25666"/>
                  </a:lnTo>
                  <a:lnTo>
                    <a:pt x="9836" y="24780"/>
                  </a:lnTo>
                  <a:lnTo>
                    <a:pt x="10047" y="23893"/>
                  </a:lnTo>
                  <a:lnTo>
                    <a:pt x="10343" y="22965"/>
                  </a:lnTo>
                  <a:lnTo>
                    <a:pt x="10680" y="22036"/>
                  </a:lnTo>
                  <a:lnTo>
                    <a:pt x="11018" y="21149"/>
                  </a:lnTo>
                  <a:lnTo>
                    <a:pt x="11778" y="19376"/>
                  </a:lnTo>
                  <a:lnTo>
                    <a:pt x="12580" y="17730"/>
                  </a:lnTo>
                  <a:lnTo>
                    <a:pt x="13382" y="16253"/>
                  </a:lnTo>
                  <a:lnTo>
                    <a:pt x="14058" y="14986"/>
                  </a:lnTo>
                  <a:lnTo>
                    <a:pt x="14649" y="14015"/>
                  </a:lnTo>
                  <a:lnTo>
                    <a:pt x="15197" y="13171"/>
                  </a:lnTo>
                  <a:lnTo>
                    <a:pt x="15831" y="14184"/>
                  </a:lnTo>
                  <a:lnTo>
                    <a:pt x="16506" y="15366"/>
                  </a:lnTo>
                  <a:lnTo>
                    <a:pt x="17308" y="16844"/>
                  </a:lnTo>
                  <a:lnTo>
                    <a:pt x="18195" y="18574"/>
                  </a:lnTo>
                  <a:lnTo>
                    <a:pt x="18617" y="19503"/>
                  </a:lnTo>
                  <a:lnTo>
                    <a:pt x="19081" y="20474"/>
                  </a:lnTo>
                  <a:lnTo>
                    <a:pt x="19461" y="21445"/>
                  </a:lnTo>
                  <a:lnTo>
                    <a:pt x="19841" y="22458"/>
                  </a:lnTo>
                  <a:lnTo>
                    <a:pt x="20179" y="23471"/>
                  </a:lnTo>
                  <a:lnTo>
                    <a:pt x="20474" y="24484"/>
                  </a:lnTo>
                  <a:lnTo>
                    <a:pt x="24105" y="23598"/>
                  </a:lnTo>
                  <a:lnTo>
                    <a:pt x="24147" y="23598"/>
                  </a:lnTo>
                  <a:lnTo>
                    <a:pt x="24147"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0"/>
            <p:cNvSpPr/>
            <p:nvPr/>
          </p:nvSpPr>
          <p:spPr>
            <a:xfrm>
              <a:off x="4642150" y="1124600"/>
              <a:ext cx="1205250" cy="1205225"/>
            </a:xfrm>
            <a:custGeom>
              <a:avLst/>
              <a:gdLst/>
              <a:ahLst/>
              <a:cxnLst/>
              <a:rect l="l" t="t" r="r" b="b"/>
              <a:pathLst>
                <a:path w="48210" h="48209" fill="none" extrusionOk="0">
                  <a:moveTo>
                    <a:pt x="24105" y="0"/>
                  </a:moveTo>
                  <a:lnTo>
                    <a:pt x="24105" y="0"/>
                  </a:lnTo>
                  <a:lnTo>
                    <a:pt x="22965" y="0"/>
                  </a:lnTo>
                  <a:lnTo>
                    <a:pt x="21825" y="85"/>
                  </a:lnTo>
                  <a:lnTo>
                    <a:pt x="20727" y="211"/>
                  </a:lnTo>
                  <a:lnTo>
                    <a:pt x="19588" y="422"/>
                  </a:lnTo>
                  <a:lnTo>
                    <a:pt x="18532" y="633"/>
                  </a:lnTo>
                  <a:lnTo>
                    <a:pt x="17435" y="929"/>
                  </a:lnTo>
                  <a:lnTo>
                    <a:pt x="16379" y="1267"/>
                  </a:lnTo>
                  <a:lnTo>
                    <a:pt x="15366" y="1646"/>
                  </a:lnTo>
                  <a:lnTo>
                    <a:pt x="14353" y="2069"/>
                  </a:lnTo>
                  <a:lnTo>
                    <a:pt x="13382" y="2533"/>
                  </a:lnTo>
                  <a:lnTo>
                    <a:pt x="12411" y="3040"/>
                  </a:lnTo>
                  <a:lnTo>
                    <a:pt x="11440" y="3588"/>
                  </a:lnTo>
                  <a:lnTo>
                    <a:pt x="10554" y="4179"/>
                  </a:lnTo>
                  <a:lnTo>
                    <a:pt x="9667" y="4813"/>
                  </a:lnTo>
                  <a:lnTo>
                    <a:pt x="8823" y="5488"/>
                  </a:lnTo>
                  <a:lnTo>
                    <a:pt x="7979" y="6206"/>
                  </a:lnTo>
                  <a:lnTo>
                    <a:pt x="7177" y="6923"/>
                  </a:lnTo>
                  <a:lnTo>
                    <a:pt x="6417" y="7725"/>
                  </a:lnTo>
                  <a:lnTo>
                    <a:pt x="5699" y="8527"/>
                  </a:lnTo>
                  <a:lnTo>
                    <a:pt x="5024" y="9372"/>
                  </a:lnTo>
                  <a:lnTo>
                    <a:pt x="4390" y="10258"/>
                  </a:lnTo>
                  <a:lnTo>
                    <a:pt x="3757" y="11187"/>
                  </a:lnTo>
                  <a:lnTo>
                    <a:pt x="3208" y="12116"/>
                  </a:lnTo>
                  <a:lnTo>
                    <a:pt x="2660" y="13087"/>
                  </a:lnTo>
                  <a:lnTo>
                    <a:pt x="2195" y="14057"/>
                  </a:lnTo>
                  <a:lnTo>
                    <a:pt x="1773" y="15113"/>
                  </a:lnTo>
                  <a:lnTo>
                    <a:pt x="1351" y="16126"/>
                  </a:lnTo>
                  <a:lnTo>
                    <a:pt x="1013" y="17224"/>
                  </a:lnTo>
                  <a:lnTo>
                    <a:pt x="718" y="18321"/>
                  </a:lnTo>
                  <a:lnTo>
                    <a:pt x="465" y="19419"/>
                  </a:lnTo>
                  <a:lnTo>
                    <a:pt x="296" y="20558"/>
                  </a:lnTo>
                  <a:lnTo>
                    <a:pt x="127" y="21740"/>
                  </a:lnTo>
                  <a:lnTo>
                    <a:pt x="127" y="21740"/>
                  </a:lnTo>
                  <a:lnTo>
                    <a:pt x="42" y="22965"/>
                  </a:lnTo>
                  <a:lnTo>
                    <a:pt x="0" y="24189"/>
                  </a:lnTo>
                  <a:lnTo>
                    <a:pt x="42" y="25413"/>
                  </a:lnTo>
                  <a:lnTo>
                    <a:pt x="127" y="26595"/>
                  </a:lnTo>
                  <a:lnTo>
                    <a:pt x="296" y="27819"/>
                  </a:lnTo>
                  <a:lnTo>
                    <a:pt x="507" y="28959"/>
                  </a:lnTo>
                  <a:lnTo>
                    <a:pt x="760" y="30141"/>
                  </a:lnTo>
                  <a:lnTo>
                    <a:pt x="1098" y="31239"/>
                  </a:lnTo>
                  <a:lnTo>
                    <a:pt x="1478" y="32378"/>
                  </a:lnTo>
                  <a:lnTo>
                    <a:pt x="1900" y="33434"/>
                  </a:lnTo>
                  <a:lnTo>
                    <a:pt x="2364" y="34531"/>
                  </a:lnTo>
                  <a:lnTo>
                    <a:pt x="2913" y="35545"/>
                  </a:lnTo>
                  <a:lnTo>
                    <a:pt x="3462" y="36558"/>
                  </a:lnTo>
                  <a:lnTo>
                    <a:pt x="4095" y="37529"/>
                  </a:lnTo>
                  <a:lnTo>
                    <a:pt x="4770" y="38500"/>
                  </a:lnTo>
                  <a:lnTo>
                    <a:pt x="5488" y="39386"/>
                  </a:lnTo>
                  <a:lnTo>
                    <a:pt x="6248" y="40273"/>
                  </a:lnTo>
                  <a:lnTo>
                    <a:pt x="7050" y="41117"/>
                  </a:lnTo>
                  <a:lnTo>
                    <a:pt x="7852" y="41919"/>
                  </a:lnTo>
                  <a:lnTo>
                    <a:pt x="8739" y="42679"/>
                  </a:lnTo>
                  <a:lnTo>
                    <a:pt x="9667" y="43396"/>
                  </a:lnTo>
                  <a:lnTo>
                    <a:pt x="10596" y="44072"/>
                  </a:lnTo>
                  <a:lnTo>
                    <a:pt x="11609" y="44705"/>
                  </a:lnTo>
                  <a:lnTo>
                    <a:pt x="12622" y="45296"/>
                  </a:lnTo>
                  <a:lnTo>
                    <a:pt x="13635" y="45845"/>
                  </a:lnTo>
                  <a:lnTo>
                    <a:pt x="14733" y="46309"/>
                  </a:lnTo>
                  <a:lnTo>
                    <a:pt x="15831" y="46774"/>
                  </a:lnTo>
                  <a:lnTo>
                    <a:pt x="16970" y="47153"/>
                  </a:lnTo>
                  <a:lnTo>
                    <a:pt x="18152" y="47449"/>
                  </a:lnTo>
                  <a:lnTo>
                    <a:pt x="19334" y="47744"/>
                  </a:lnTo>
                  <a:lnTo>
                    <a:pt x="20516" y="47956"/>
                  </a:lnTo>
                  <a:lnTo>
                    <a:pt x="21741" y="48082"/>
                  </a:lnTo>
                  <a:lnTo>
                    <a:pt x="21741" y="48082"/>
                  </a:lnTo>
                  <a:lnTo>
                    <a:pt x="22965" y="48209"/>
                  </a:lnTo>
                  <a:lnTo>
                    <a:pt x="24147" y="48209"/>
                  </a:lnTo>
                  <a:lnTo>
                    <a:pt x="24147" y="26764"/>
                  </a:lnTo>
                  <a:lnTo>
                    <a:pt x="24105" y="26764"/>
                  </a:lnTo>
                  <a:lnTo>
                    <a:pt x="20770" y="25962"/>
                  </a:lnTo>
                  <a:lnTo>
                    <a:pt x="20770" y="25962"/>
                  </a:lnTo>
                  <a:lnTo>
                    <a:pt x="20854" y="26637"/>
                  </a:lnTo>
                  <a:lnTo>
                    <a:pt x="20896" y="27313"/>
                  </a:lnTo>
                  <a:lnTo>
                    <a:pt x="20896" y="27988"/>
                  </a:lnTo>
                  <a:lnTo>
                    <a:pt x="20854" y="28579"/>
                  </a:lnTo>
                  <a:lnTo>
                    <a:pt x="20770" y="29170"/>
                  </a:lnTo>
                  <a:lnTo>
                    <a:pt x="20601" y="29761"/>
                  </a:lnTo>
                  <a:lnTo>
                    <a:pt x="20390" y="30268"/>
                  </a:lnTo>
                  <a:lnTo>
                    <a:pt x="20094" y="30732"/>
                  </a:lnTo>
                  <a:lnTo>
                    <a:pt x="19757" y="31196"/>
                  </a:lnTo>
                  <a:lnTo>
                    <a:pt x="19334" y="31576"/>
                  </a:lnTo>
                  <a:lnTo>
                    <a:pt x="18870" y="31914"/>
                  </a:lnTo>
                  <a:lnTo>
                    <a:pt x="18279" y="32210"/>
                  </a:lnTo>
                  <a:lnTo>
                    <a:pt x="17646" y="32421"/>
                  </a:lnTo>
                  <a:lnTo>
                    <a:pt x="16928" y="32590"/>
                  </a:lnTo>
                  <a:lnTo>
                    <a:pt x="16084" y="32716"/>
                  </a:lnTo>
                  <a:lnTo>
                    <a:pt x="15197" y="32758"/>
                  </a:lnTo>
                  <a:lnTo>
                    <a:pt x="15197" y="32758"/>
                  </a:lnTo>
                  <a:lnTo>
                    <a:pt x="14606" y="32716"/>
                  </a:lnTo>
                  <a:lnTo>
                    <a:pt x="14058" y="32674"/>
                  </a:lnTo>
                  <a:lnTo>
                    <a:pt x="13551" y="32632"/>
                  </a:lnTo>
                  <a:lnTo>
                    <a:pt x="13044" y="32505"/>
                  </a:lnTo>
                  <a:lnTo>
                    <a:pt x="12622" y="32421"/>
                  </a:lnTo>
                  <a:lnTo>
                    <a:pt x="12200" y="32252"/>
                  </a:lnTo>
                  <a:lnTo>
                    <a:pt x="11820" y="32083"/>
                  </a:lnTo>
                  <a:lnTo>
                    <a:pt x="11482" y="31914"/>
                  </a:lnTo>
                  <a:lnTo>
                    <a:pt x="11145" y="31703"/>
                  </a:lnTo>
                  <a:lnTo>
                    <a:pt x="10891" y="31450"/>
                  </a:lnTo>
                  <a:lnTo>
                    <a:pt x="10638" y="31196"/>
                  </a:lnTo>
                  <a:lnTo>
                    <a:pt x="10385" y="30943"/>
                  </a:lnTo>
                  <a:lnTo>
                    <a:pt x="10174" y="30648"/>
                  </a:lnTo>
                  <a:lnTo>
                    <a:pt x="10005" y="30352"/>
                  </a:lnTo>
                  <a:lnTo>
                    <a:pt x="9878" y="30014"/>
                  </a:lnTo>
                  <a:lnTo>
                    <a:pt x="9752" y="29677"/>
                  </a:lnTo>
                  <a:lnTo>
                    <a:pt x="9625" y="29339"/>
                  </a:lnTo>
                  <a:lnTo>
                    <a:pt x="9541" y="28959"/>
                  </a:lnTo>
                  <a:lnTo>
                    <a:pt x="9456" y="28199"/>
                  </a:lnTo>
                  <a:lnTo>
                    <a:pt x="9456" y="27397"/>
                  </a:lnTo>
                  <a:lnTo>
                    <a:pt x="9498" y="26553"/>
                  </a:lnTo>
                  <a:lnTo>
                    <a:pt x="9625" y="25666"/>
                  </a:lnTo>
                  <a:lnTo>
                    <a:pt x="9836" y="24780"/>
                  </a:lnTo>
                  <a:lnTo>
                    <a:pt x="10047" y="23893"/>
                  </a:lnTo>
                  <a:lnTo>
                    <a:pt x="10343" y="22965"/>
                  </a:lnTo>
                  <a:lnTo>
                    <a:pt x="10680" y="22036"/>
                  </a:lnTo>
                  <a:lnTo>
                    <a:pt x="11018" y="21149"/>
                  </a:lnTo>
                  <a:lnTo>
                    <a:pt x="11778" y="19376"/>
                  </a:lnTo>
                  <a:lnTo>
                    <a:pt x="12580" y="17730"/>
                  </a:lnTo>
                  <a:lnTo>
                    <a:pt x="13382" y="16253"/>
                  </a:lnTo>
                  <a:lnTo>
                    <a:pt x="14058" y="14986"/>
                  </a:lnTo>
                  <a:lnTo>
                    <a:pt x="14649" y="14015"/>
                  </a:lnTo>
                  <a:lnTo>
                    <a:pt x="15197" y="13171"/>
                  </a:lnTo>
                  <a:lnTo>
                    <a:pt x="15197" y="13171"/>
                  </a:lnTo>
                  <a:lnTo>
                    <a:pt x="15831" y="14184"/>
                  </a:lnTo>
                  <a:lnTo>
                    <a:pt x="16506" y="15366"/>
                  </a:lnTo>
                  <a:lnTo>
                    <a:pt x="17308" y="16844"/>
                  </a:lnTo>
                  <a:lnTo>
                    <a:pt x="18195" y="18574"/>
                  </a:lnTo>
                  <a:lnTo>
                    <a:pt x="18617" y="19503"/>
                  </a:lnTo>
                  <a:lnTo>
                    <a:pt x="19081" y="20474"/>
                  </a:lnTo>
                  <a:lnTo>
                    <a:pt x="19461" y="21445"/>
                  </a:lnTo>
                  <a:lnTo>
                    <a:pt x="19841" y="22458"/>
                  </a:lnTo>
                  <a:lnTo>
                    <a:pt x="20179" y="23471"/>
                  </a:lnTo>
                  <a:lnTo>
                    <a:pt x="20474" y="24484"/>
                  </a:lnTo>
                  <a:lnTo>
                    <a:pt x="24105" y="23598"/>
                  </a:lnTo>
                  <a:lnTo>
                    <a:pt x="24147" y="23598"/>
                  </a:lnTo>
                  <a:lnTo>
                    <a:pt x="24147" y="0"/>
                  </a:lnTo>
                  <a:lnTo>
                    <a:pt x="24147" y="0"/>
                  </a:lnTo>
                  <a:lnTo>
                    <a:pt x="24147" y="0"/>
                  </a:lnTo>
                  <a:lnTo>
                    <a:pt x="25329" y="42"/>
                  </a:lnTo>
                  <a:lnTo>
                    <a:pt x="26511" y="127"/>
                  </a:lnTo>
                  <a:lnTo>
                    <a:pt x="27651" y="253"/>
                  </a:lnTo>
                  <a:lnTo>
                    <a:pt x="28790" y="464"/>
                  </a:lnTo>
                  <a:lnTo>
                    <a:pt x="29930" y="676"/>
                  </a:lnTo>
                  <a:lnTo>
                    <a:pt x="31028" y="1013"/>
                  </a:lnTo>
                  <a:lnTo>
                    <a:pt x="32083" y="1351"/>
                  </a:lnTo>
                  <a:lnTo>
                    <a:pt x="33181" y="1731"/>
                  </a:lnTo>
                  <a:lnTo>
                    <a:pt x="34194" y="2195"/>
                  </a:lnTo>
                  <a:lnTo>
                    <a:pt x="35207" y="2660"/>
                  </a:lnTo>
                  <a:lnTo>
                    <a:pt x="36178" y="3208"/>
                  </a:lnTo>
                  <a:lnTo>
                    <a:pt x="37149" y="3799"/>
                  </a:lnTo>
                  <a:lnTo>
                    <a:pt x="38035" y="4433"/>
                  </a:lnTo>
                  <a:lnTo>
                    <a:pt x="38964" y="5066"/>
                  </a:lnTo>
                  <a:lnTo>
                    <a:pt x="39808" y="5783"/>
                  </a:lnTo>
                  <a:lnTo>
                    <a:pt x="40653" y="6501"/>
                  </a:lnTo>
                  <a:lnTo>
                    <a:pt x="41413" y="7303"/>
                  </a:lnTo>
                  <a:lnTo>
                    <a:pt x="42172" y="8105"/>
                  </a:lnTo>
                  <a:lnTo>
                    <a:pt x="42890" y="8950"/>
                  </a:lnTo>
                  <a:lnTo>
                    <a:pt x="43566" y="9836"/>
                  </a:lnTo>
                  <a:lnTo>
                    <a:pt x="44199" y="10723"/>
                  </a:lnTo>
                  <a:lnTo>
                    <a:pt x="44790" y="11693"/>
                  </a:lnTo>
                  <a:lnTo>
                    <a:pt x="45381" y="12664"/>
                  </a:lnTo>
                  <a:lnTo>
                    <a:pt x="45887" y="13635"/>
                  </a:lnTo>
                  <a:lnTo>
                    <a:pt x="46352" y="14691"/>
                  </a:lnTo>
                  <a:lnTo>
                    <a:pt x="46774" y="15704"/>
                  </a:lnTo>
                  <a:lnTo>
                    <a:pt x="47112" y="16801"/>
                  </a:lnTo>
                  <a:lnTo>
                    <a:pt x="47449" y="17899"/>
                  </a:lnTo>
                  <a:lnTo>
                    <a:pt x="47703" y="18997"/>
                  </a:lnTo>
                  <a:lnTo>
                    <a:pt x="47914" y="20136"/>
                  </a:lnTo>
                  <a:lnTo>
                    <a:pt x="48082" y="21276"/>
                  </a:lnTo>
                  <a:lnTo>
                    <a:pt x="48209" y="22458"/>
                  </a:lnTo>
                  <a:lnTo>
                    <a:pt x="48209" y="22458"/>
                  </a:lnTo>
                  <a:lnTo>
                    <a:pt x="48082" y="21361"/>
                  </a:lnTo>
                  <a:lnTo>
                    <a:pt x="47956" y="20305"/>
                  </a:lnTo>
                  <a:lnTo>
                    <a:pt x="47787" y="19250"/>
                  </a:lnTo>
                  <a:lnTo>
                    <a:pt x="47534" y="18237"/>
                  </a:lnTo>
                  <a:lnTo>
                    <a:pt x="47238" y="17224"/>
                  </a:lnTo>
                  <a:lnTo>
                    <a:pt x="46943" y="16210"/>
                  </a:lnTo>
                  <a:lnTo>
                    <a:pt x="46563" y="15197"/>
                  </a:lnTo>
                  <a:lnTo>
                    <a:pt x="46141" y="14269"/>
                  </a:lnTo>
                  <a:lnTo>
                    <a:pt x="45718" y="13298"/>
                  </a:lnTo>
                  <a:lnTo>
                    <a:pt x="45212" y="12369"/>
                  </a:lnTo>
                  <a:lnTo>
                    <a:pt x="44705" y="11482"/>
                  </a:lnTo>
                  <a:lnTo>
                    <a:pt x="44114" y="10596"/>
                  </a:lnTo>
                  <a:lnTo>
                    <a:pt x="43523" y="9752"/>
                  </a:lnTo>
                  <a:lnTo>
                    <a:pt x="42890" y="8950"/>
                  </a:lnTo>
                  <a:lnTo>
                    <a:pt x="42215" y="8147"/>
                  </a:lnTo>
                  <a:lnTo>
                    <a:pt x="41539" y="7388"/>
                  </a:lnTo>
                  <a:lnTo>
                    <a:pt x="40779" y="6670"/>
                  </a:lnTo>
                  <a:lnTo>
                    <a:pt x="40019" y="5952"/>
                  </a:lnTo>
                  <a:lnTo>
                    <a:pt x="39217" y="5277"/>
                  </a:lnTo>
                  <a:lnTo>
                    <a:pt x="38373" y="4644"/>
                  </a:lnTo>
                  <a:lnTo>
                    <a:pt x="37529" y="4053"/>
                  </a:lnTo>
                  <a:lnTo>
                    <a:pt x="36642" y="3462"/>
                  </a:lnTo>
                  <a:lnTo>
                    <a:pt x="35756" y="2955"/>
                  </a:lnTo>
                  <a:lnTo>
                    <a:pt x="34827" y="2449"/>
                  </a:lnTo>
                  <a:lnTo>
                    <a:pt x="33856" y="2026"/>
                  </a:lnTo>
                  <a:lnTo>
                    <a:pt x="32843" y="1604"/>
                  </a:lnTo>
                  <a:lnTo>
                    <a:pt x="31872" y="1224"/>
                  </a:lnTo>
                  <a:lnTo>
                    <a:pt x="30817" y="929"/>
                  </a:lnTo>
                  <a:lnTo>
                    <a:pt x="29761" y="633"/>
                  </a:lnTo>
                  <a:lnTo>
                    <a:pt x="28706" y="422"/>
                  </a:lnTo>
                  <a:lnTo>
                    <a:pt x="27608" y="253"/>
                  </a:lnTo>
                  <a:lnTo>
                    <a:pt x="26511" y="85"/>
                  </a:lnTo>
                  <a:lnTo>
                    <a:pt x="26511" y="85"/>
                  </a:lnTo>
                  <a:lnTo>
                    <a:pt x="25287" y="0"/>
                  </a:lnTo>
                  <a:lnTo>
                    <a:pt x="241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0"/>
            <p:cNvSpPr/>
            <p:nvPr/>
          </p:nvSpPr>
          <p:spPr>
            <a:xfrm>
              <a:off x="4878550" y="1453850"/>
              <a:ext cx="286025" cy="489725"/>
            </a:xfrm>
            <a:custGeom>
              <a:avLst/>
              <a:gdLst/>
              <a:ahLst/>
              <a:cxnLst/>
              <a:rect l="l" t="t" r="r" b="b"/>
              <a:pathLst>
                <a:path w="11441" h="19589" extrusionOk="0">
                  <a:moveTo>
                    <a:pt x="5741" y="1"/>
                  </a:moveTo>
                  <a:lnTo>
                    <a:pt x="5193" y="845"/>
                  </a:lnTo>
                  <a:lnTo>
                    <a:pt x="4602" y="1816"/>
                  </a:lnTo>
                  <a:lnTo>
                    <a:pt x="3926" y="3083"/>
                  </a:lnTo>
                  <a:lnTo>
                    <a:pt x="3124" y="4560"/>
                  </a:lnTo>
                  <a:lnTo>
                    <a:pt x="2322" y="6206"/>
                  </a:lnTo>
                  <a:lnTo>
                    <a:pt x="1562" y="7979"/>
                  </a:lnTo>
                  <a:lnTo>
                    <a:pt x="1224" y="8866"/>
                  </a:lnTo>
                  <a:lnTo>
                    <a:pt x="887" y="9795"/>
                  </a:lnTo>
                  <a:lnTo>
                    <a:pt x="591" y="10723"/>
                  </a:lnTo>
                  <a:lnTo>
                    <a:pt x="380" y="11610"/>
                  </a:lnTo>
                  <a:lnTo>
                    <a:pt x="169" y="12496"/>
                  </a:lnTo>
                  <a:lnTo>
                    <a:pt x="42" y="13383"/>
                  </a:lnTo>
                  <a:lnTo>
                    <a:pt x="0" y="14227"/>
                  </a:lnTo>
                  <a:lnTo>
                    <a:pt x="0" y="15029"/>
                  </a:lnTo>
                  <a:lnTo>
                    <a:pt x="85" y="15789"/>
                  </a:lnTo>
                  <a:lnTo>
                    <a:pt x="169" y="16169"/>
                  </a:lnTo>
                  <a:lnTo>
                    <a:pt x="296" y="16507"/>
                  </a:lnTo>
                  <a:lnTo>
                    <a:pt x="422" y="16844"/>
                  </a:lnTo>
                  <a:lnTo>
                    <a:pt x="549" y="17182"/>
                  </a:lnTo>
                  <a:lnTo>
                    <a:pt x="718" y="17478"/>
                  </a:lnTo>
                  <a:lnTo>
                    <a:pt x="929" y="17773"/>
                  </a:lnTo>
                  <a:lnTo>
                    <a:pt x="1182" y="18026"/>
                  </a:lnTo>
                  <a:lnTo>
                    <a:pt x="1435" y="18280"/>
                  </a:lnTo>
                  <a:lnTo>
                    <a:pt x="1689" y="18533"/>
                  </a:lnTo>
                  <a:lnTo>
                    <a:pt x="2026" y="18744"/>
                  </a:lnTo>
                  <a:lnTo>
                    <a:pt x="2364" y="18913"/>
                  </a:lnTo>
                  <a:lnTo>
                    <a:pt x="2744" y="19082"/>
                  </a:lnTo>
                  <a:lnTo>
                    <a:pt x="3166" y="19251"/>
                  </a:lnTo>
                  <a:lnTo>
                    <a:pt x="3588" y="19335"/>
                  </a:lnTo>
                  <a:lnTo>
                    <a:pt x="4095" y="19462"/>
                  </a:lnTo>
                  <a:lnTo>
                    <a:pt x="4602" y="19504"/>
                  </a:lnTo>
                  <a:lnTo>
                    <a:pt x="5150" y="19546"/>
                  </a:lnTo>
                  <a:lnTo>
                    <a:pt x="5741" y="19588"/>
                  </a:lnTo>
                  <a:lnTo>
                    <a:pt x="6290" y="19546"/>
                  </a:lnTo>
                  <a:lnTo>
                    <a:pt x="6839" y="19504"/>
                  </a:lnTo>
                  <a:lnTo>
                    <a:pt x="7388" y="19462"/>
                  </a:lnTo>
                  <a:lnTo>
                    <a:pt x="7852" y="19335"/>
                  </a:lnTo>
                  <a:lnTo>
                    <a:pt x="8274" y="19251"/>
                  </a:lnTo>
                  <a:lnTo>
                    <a:pt x="8696" y="19082"/>
                  </a:lnTo>
                  <a:lnTo>
                    <a:pt x="9076" y="18913"/>
                  </a:lnTo>
                  <a:lnTo>
                    <a:pt x="9414" y="18744"/>
                  </a:lnTo>
                  <a:lnTo>
                    <a:pt x="9752" y="18533"/>
                  </a:lnTo>
                  <a:lnTo>
                    <a:pt x="10005" y="18280"/>
                  </a:lnTo>
                  <a:lnTo>
                    <a:pt x="10301" y="18026"/>
                  </a:lnTo>
                  <a:lnTo>
                    <a:pt x="10512" y="17773"/>
                  </a:lnTo>
                  <a:lnTo>
                    <a:pt x="10723" y="17478"/>
                  </a:lnTo>
                  <a:lnTo>
                    <a:pt x="10892" y="17182"/>
                  </a:lnTo>
                  <a:lnTo>
                    <a:pt x="11018" y="16844"/>
                  </a:lnTo>
                  <a:lnTo>
                    <a:pt x="11145" y="16507"/>
                  </a:lnTo>
                  <a:lnTo>
                    <a:pt x="11271" y="16169"/>
                  </a:lnTo>
                  <a:lnTo>
                    <a:pt x="11356" y="15789"/>
                  </a:lnTo>
                  <a:lnTo>
                    <a:pt x="11440" y="15029"/>
                  </a:lnTo>
                  <a:lnTo>
                    <a:pt x="11440" y="14227"/>
                  </a:lnTo>
                  <a:lnTo>
                    <a:pt x="11398" y="13383"/>
                  </a:lnTo>
                  <a:lnTo>
                    <a:pt x="11271" y="12496"/>
                  </a:lnTo>
                  <a:lnTo>
                    <a:pt x="11060" y="11610"/>
                  </a:lnTo>
                  <a:lnTo>
                    <a:pt x="10849" y="10723"/>
                  </a:lnTo>
                  <a:lnTo>
                    <a:pt x="10554" y="9795"/>
                  </a:lnTo>
                  <a:lnTo>
                    <a:pt x="10216" y="8866"/>
                  </a:lnTo>
                  <a:lnTo>
                    <a:pt x="9878" y="7979"/>
                  </a:lnTo>
                  <a:lnTo>
                    <a:pt x="9119" y="6206"/>
                  </a:lnTo>
                  <a:lnTo>
                    <a:pt x="8316" y="4560"/>
                  </a:lnTo>
                  <a:lnTo>
                    <a:pt x="7514" y="3083"/>
                  </a:lnTo>
                  <a:lnTo>
                    <a:pt x="6839" y="1816"/>
                  </a:lnTo>
                  <a:lnTo>
                    <a:pt x="6248" y="845"/>
                  </a:lnTo>
                  <a:lnTo>
                    <a:pt x="574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0"/>
            <p:cNvSpPr/>
            <p:nvPr/>
          </p:nvSpPr>
          <p:spPr>
            <a:xfrm>
              <a:off x="4878550" y="1453850"/>
              <a:ext cx="286025" cy="489725"/>
            </a:xfrm>
            <a:custGeom>
              <a:avLst/>
              <a:gdLst/>
              <a:ahLst/>
              <a:cxnLst/>
              <a:rect l="l" t="t" r="r" b="b"/>
              <a:pathLst>
                <a:path w="11441" h="19589" fill="none" extrusionOk="0">
                  <a:moveTo>
                    <a:pt x="5741" y="1"/>
                  </a:moveTo>
                  <a:lnTo>
                    <a:pt x="5741" y="1"/>
                  </a:lnTo>
                  <a:lnTo>
                    <a:pt x="6248" y="845"/>
                  </a:lnTo>
                  <a:lnTo>
                    <a:pt x="6839" y="1816"/>
                  </a:lnTo>
                  <a:lnTo>
                    <a:pt x="7514" y="3083"/>
                  </a:lnTo>
                  <a:lnTo>
                    <a:pt x="8316" y="4560"/>
                  </a:lnTo>
                  <a:lnTo>
                    <a:pt x="9119" y="6206"/>
                  </a:lnTo>
                  <a:lnTo>
                    <a:pt x="9878" y="7979"/>
                  </a:lnTo>
                  <a:lnTo>
                    <a:pt x="10216" y="8866"/>
                  </a:lnTo>
                  <a:lnTo>
                    <a:pt x="10554" y="9795"/>
                  </a:lnTo>
                  <a:lnTo>
                    <a:pt x="10849" y="10723"/>
                  </a:lnTo>
                  <a:lnTo>
                    <a:pt x="11060" y="11610"/>
                  </a:lnTo>
                  <a:lnTo>
                    <a:pt x="11271" y="12496"/>
                  </a:lnTo>
                  <a:lnTo>
                    <a:pt x="11398" y="13383"/>
                  </a:lnTo>
                  <a:lnTo>
                    <a:pt x="11440" y="14227"/>
                  </a:lnTo>
                  <a:lnTo>
                    <a:pt x="11440" y="15029"/>
                  </a:lnTo>
                  <a:lnTo>
                    <a:pt x="11356" y="15789"/>
                  </a:lnTo>
                  <a:lnTo>
                    <a:pt x="11271" y="16169"/>
                  </a:lnTo>
                  <a:lnTo>
                    <a:pt x="11145" y="16507"/>
                  </a:lnTo>
                  <a:lnTo>
                    <a:pt x="11018" y="16844"/>
                  </a:lnTo>
                  <a:lnTo>
                    <a:pt x="10892" y="17182"/>
                  </a:lnTo>
                  <a:lnTo>
                    <a:pt x="10723" y="17478"/>
                  </a:lnTo>
                  <a:lnTo>
                    <a:pt x="10512" y="17773"/>
                  </a:lnTo>
                  <a:lnTo>
                    <a:pt x="10301" y="18026"/>
                  </a:lnTo>
                  <a:lnTo>
                    <a:pt x="10005" y="18280"/>
                  </a:lnTo>
                  <a:lnTo>
                    <a:pt x="9752" y="18533"/>
                  </a:lnTo>
                  <a:lnTo>
                    <a:pt x="9414" y="18744"/>
                  </a:lnTo>
                  <a:lnTo>
                    <a:pt x="9076" y="18913"/>
                  </a:lnTo>
                  <a:lnTo>
                    <a:pt x="8696" y="19082"/>
                  </a:lnTo>
                  <a:lnTo>
                    <a:pt x="8274" y="19251"/>
                  </a:lnTo>
                  <a:lnTo>
                    <a:pt x="7852" y="19335"/>
                  </a:lnTo>
                  <a:lnTo>
                    <a:pt x="7388" y="19462"/>
                  </a:lnTo>
                  <a:lnTo>
                    <a:pt x="6839" y="19504"/>
                  </a:lnTo>
                  <a:lnTo>
                    <a:pt x="6290" y="19546"/>
                  </a:lnTo>
                  <a:lnTo>
                    <a:pt x="5741" y="19588"/>
                  </a:lnTo>
                  <a:lnTo>
                    <a:pt x="5741" y="19588"/>
                  </a:lnTo>
                  <a:lnTo>
                    <a:pt x="5150" y="19546"/>
                  </a:lnTo>
                  <a:lnTo>
                    <a:pt x="4602" y="19504"/>
                  </a:lnTo>
                  <a:lnTo>
                    <a:pt x="4095" y="19462"/>
                  </a:lnTo>
                  <a:lnTo>
                    <a:pt x="3588" y="19335"/>
                  </a:lnTo>
                  <a:lnTo>
                    <a:pt x="3166" y="19251"/>
                  </a:lnTo>
                  <a:lnTo>
                    <a:pt x="2744" y="19082"/>
                  </a:lnTo>
                  <a:lnTo>
                    <a:pt x="2364" y="18913"/>
                  </a:lnTo>
                  <a:lnTo>
                    <a:pt x="2026" y="18744"/>
                  </a:lnTo>
                  <a:lnTo>
                    <a:pt x="1689" y="18533"/>
                  </a:lnTo>
                  <a:lnTo>
                    <a:pt x="1435" y="18280"/>
                  </a:lnTo>
                  <a:lnTo>
                    <a:pt x="1182" y="18026"/>
                  </a:lnTo>
                  <a:lnTo>
                    <a:pt x="929" y="17773"/>
                  </a:lnTo>
                  <a:lnTo>
                    <a:pt x="718" y="17478"/>
                  </a:lnTo>
                  <a:lnTo>
                    <a:pt x="549" y="17182"/>
                  </a:lnTo>
                  <a:lnTo>
                    <a:pt x="422" y="16844"/>
                  </a:lnTo>
                  <a:lnTo>
                    <a:pt x="296" y="16507"/>
                  </a:lnTo>
                  <a:lnTo>
                    <a:pt x="169" y="16169"/>
                  </a:lnTo>
                  <a:lnTo>
                    <a:pt x="85" y="15789"/>
                  </a:lnTo>
                  <a:lnTo>
                    <a:pt x="0" y="15029"/>
                  </a:lnTo>
                  <a:lnTo>
                    <a:pt x="0" y="14227"/>
                  </a:lnTo>
                  <a:lnTo>
                    <a:pt x="42" y="13383"/>
                  </a:lnTo>
                  <a:lnTo>
                    <a:pt x="169" y="12496"/>
                  </a:lnTo>
                  <a:lnTo>
                    <a:pt x="380" y="11610"/>
                  </a:lnTo>
                  <a:lnTo>
                    <a:pt x="591" y="10723"/>
                  </a:lnTo>
                  <a:lnTo>
                    <a:pt x="887" y="9795"/>
                  </a:lnTo>
                  <a:lnTo>
                    <a:pt x="1224" y="8866"/>
                  </a:lnTo>
                  <a:lnTo>
                    <a:pt x="1562" y="7979"/>
                  </a:lnTo>
                  <a:lnTo>
                    <a:pt x="2322" y="6206"/>
                  </a:lnTo>
                  <a:lnTo>
                    <a:pt x="3124" y="4560"/>
                  </a:lnTo>
                  <a:lnTo>
                    <a:pt x="3926" y="3083"/>
                  </a:lnTo>
                  <a:lnTo>
                    <a:pt x="4602" y="1816"/>
                  </a:lnTo>
                  <a:lnTo>
                    <a:pt x="5193" y="845"/>
                  </a:lnTo>
                  <a:lnTo>
                    <a:pt x="57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0"/>
            <p:cNvSpPr/>
            <p:nvPr/>
          </p:nvSpPr>
          <p:spPr>
            <a:xfrm>
              <a:off x="4938700" y="1645925"/>
              <a:ext cx="26400" cy="49650"/>
            </a:xfrm>
            <a:custGeom>
              <a:avLst/>
              <a:gdLst/>
              <a:ahLst/>
              <a:cxnLst/>
              <a:rect l="l" t="t" r="r" b="b"/>
              <a:pathLst>
                <a:path w="1056" h="1986" extrusionOk="0">
                  <a:moveTo>
                    <a:pt x="887" y="1"/>
                  </a:moveTo>
                  <a:lnTo>
                    <a:pt x="802" y="43"/>
                  </a:lnTo>
                  <a:lnTo>
                    <a:pt x="760" y="85"/>
                  </a:lnTo>
                  <a:lnTo>
                    <a:pt x="338" y="887"/>
                  </a:lnTo>
                  <a:lnTo>
                    <a:pt x="43" y="1732"/>
                  </a:lnTo>
                  <a:lnTo>
                    <a:pt x="0" y="1816"/>
                  </a:lnTo>
                  <a:lnTo>
                    <a:pt x="43" y="1858"/>
                  </a:lnTo>
                  <a:lnTo>
                    <a:pt x="85" y="1943"/>
                  </a:lnTo>
                  <a:lnTo>
                    <a:pt x="127" y="1943"/>
                  </a:lnTo>
                  <a:lnTo>
                    <a:pt x="169" y="1985"/>
                  </a:lnTo>
                  <a:lnTo>
                    <a:pt x="296" y="1943"/>
                  </a:lnTo>
                  <a:lnTo>
                    <a:pt x="338" y="1858"/>
                  </a:lnTo>
                  <a:lnTo>
                    <a:pt x="676" y="1056"/>
                  </a:lnTo>
                  <a:lnTo>
                    <a:pt x="1056" y="254"/>
                  </a:lnTo>
                  <a:lnTo>
                    <a:pt x="1056" y="170"/>
                  </a:lnTo>
                  <a:lnTo>
                    <a:pt x="1056" y="128"/>
                  </a:lnTo>
                  <a:lnTo>
                    <a:pt x="1014" y="85"/>
                  </a:lnTo>
                  <a:lnTo>
                    <a:pt x="971" y="43"/>
                  </a:lnTo>
                  <a:lnTo>
                    <a:pt x="887"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0"/>
            <p:cNvSpPr/>
            <p:nvPr/>
          </p:nvSpPr>
          <p:spPr>
            <a:xfrm>
              <a:off x="4938700" y="1645925"/>
              <a:ext cx="26400" cy="49650"/>
            </a:xfrm>
            <a:custGeom>
              <a:avLst/>
              <a:gdLst/>
              <a:ahLst/>
              <a:cxnLst/>
              <a:rect l="l" t="t" r="r" b="b"/>
              <a:pathLst>
                <a:path w="1056" h="1986" fill="none" extrusionOk="0">
                  <a:moveTo>
                    <a:pt x="887" y="1"/>
                  </a:moveTo>
                  <a:lnTo>
                    <a:pt x="887" y="1"/>
                  </a:lnTo>
                  <a:lnTo>
                    <a:pt x="802" y="43"/>
                  </a:lnTo>
                  <a:lnTo>
                    <a:pt x="760" y="85"/>
                  </a:lnTo>
                  <a:lnTo>
                    <a:pt x="760" y="85"/>
                  </a:lnTo>
                  <a:lnTo>
                    <a:pt x="338" y="887"/>
                  </a:lnTo>
                  <a:lnTo>
                    <a:pt x="43" y="1732"/>
                  </a:lnTo>
                  <a:lnTo>
                    <a:pt x="43" y="1732"/>
                  </a:lnTo>
                  <a:lnTo>
                    <a:pt x="0" y="1816"/>
                  </a:lnTo>
                  <a:lnTo>
                    <a:pt x="43" y="1858"/>
                  </a:lnTo>
                  <a:lnTo>
                    <a:pt x="85" y="1943"/>
                  </a:lnTo>
                  <a:lnTo>
                    <a:pt x="127" y="1943"/>
                  </a:lnTo>
                  <a:lnTo>
                    <a:pt x="127" y="1943"/>
                  </a:lnTo>
                  <a:lnTo>
                    <a:pt x="169" y="1985"/>
                  </a:lnTo>
                  <a:lnTo>
                    <a:pt x="169" y="1985"/>
                  </a:lnTo>
                  <a:lnTo>
                    <a:pt x="296" y="1943"/>
                  </a:lnTo>
                  <a:lnTo>
                    <a:pt x="338" y="1858"/>
                  </a:lnTo>
                  <a:lnTo>
                    <a:pt x="338" y="1858"/>
                  </a:lnTo>
                  <a:lnTo>
                    <a:pt x="676" y="1056"/>
                  </a:lnTo>
                  <a:lnTo>
                    <a:pt x="1056" y="254"/>
                  </a:lnTo>
                  <a:lnTo>
                    <a:pt x="1056" y="254"/>
                  </a:lnTo>
                  <a:lnTo>
                    <a:pt x="1056" y="170"/>
                  </a:lnTo>
                  <a:lnTo>
                    <a:pt x="1056" y="128"/>
                  </a:lnTo>
                  <a:lnTo>
                    <a:pt x="1014" y="85"/>
                  </a:lnTo>
                  <a:lnTo>
                    <a:pt x="971" y="43"/>
                  </a:lnTo>
                  <a:lnTo>
                    <a:pt x="971" y="43"/>
                  </a:lnTo>
                  <a:lnTo>
                    <a:pt x="8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0"/>
            <p:cNvSpPr/>
            <p:nvPr/>
          </p:nvSpPr>
          <p:spPr>
            <a:xfrm>
              <a:off x="4912325" y="1733525"/>
              <a:ext cx="114000" cy="180500"/>
            </a:xfrm>
            <a:custGeom>
              <a:avLst/>
              <a:gdLst/>
              <a:ahLst/>
              <a:cxnLst/>
              <a:rect l="l" t="t" r="r" b="b"/>
              <a:pathLst>
                <a:path w="4560" h="7220" extrusionOk="0">
                  <a:moveTo>
                    <a:pt x="591" y="1"/>
                  </a:moveTo>
                  <a:lnTo>
                    <a:pt x="549" y="127"/>
                  </a:lnTo>
                  <a:lnTo>
                    <a:pt x="338" y="887"/>
                  </a:lnTo>
                  <a:lnTo>
                    <a:pt x="169" y="1689"/>
                  </a:lnTo>
                  <a:lnTo>
                    <a:pt x="42" y="2491"/>
                  </a:lnTo>
                  <a:lnTo>
                    <a:pt x="0" y="3336"/>
                  </a:lnTo>
                  <a:lnTo>
                    <a:pt x="0" y="3758"/>
                  </a:lnTo>
                  <a:lnTo>
                    <a:pt x="42" y="4180"/>
                  </a:lnTo>
                  <a:lnTo>
                    <a:pt x="127" y="4602"/>
                  </a:lnTo>
                  <a:lnTo>
                    <a:pt x="253" y="4982"/>
                  </a:lnTo>
                  <a:lnTo>
                    <a:pt x="422" y="5278"/>
                  </a:lnTo>
                  <a:lnTo>
                    <a:pt x="591" y="5531"/>
                  </a:lnTo>
                  <a:lnTo>
                    <a:pt x="760" y="5784"/>
                  </a:lnTo>
                  <a:lnTo>
                    <a:pt x="971" y="5995"/>
                  </a:lnTo>
                  <a:lnTo>
                    <a:pt x="1224" y="6206"/>
                  </a:lnTo>
                  <a:lnTo>
                    <a:pt x="1478" y="6375"/>
                  </a:lnTo>
                  <a:lnTo>
                    <a:pt x="2026" y="6671"/>
                  </a:lnTo>
                  <a:lnTo>
                    <a:pt x="2575" y="6882"/>
                  </a:lnTo>
                  <a:lnTo>
                    <a:pt x="3166" y="7051"/>
                  </a:lnTo>
                  <a:lnTo>
                    <a:pt x="3757" y="7135"/>
                  </a:lnTo>
                  <a:lnTo>
                    <a:pt x="4348" y="7219"/>
                  </a:lnTo>
                  <a:lnTo>
                    <a:pt x="4390" y="7219"/>
                  </a:lnTo>
                  <a:lnTo>
                    <a:pt x="4475" y="7177"/>
                  </a:lnTo>
                  <a:lnTo>
                    <a:pt x="4559" y="7093"/>
                  </a:lnTo>
                  <a:lnTo>
                    <a:pt x="4517" y="7008"/>
                  </a:lnTo>
                  <a:lnTo>
                    <a:pt x="4517" y="6966"/>
                  </a:lnTo>
                  <a:lnTo>
                    <a:pt x="4433" y="6924"/>
                  </a:lnTo>
                  <a:lnTo>
                    <a:pt x="4390" y="6882"/>
                  </a:lnTo>
                  <a:lnTo>
                    <a:pt x="3842" y="6839"/>
                  </a:lnTo>
                  <a:lnTo>
                    <a:pt x="3251" y="6713"/>
                  </a:lnTo>
                  <a:lnTo>
                    <a:pt x="2702" y="6544"/>
                  </a:lnTo>
                  <a:lnTo>
                    <a:pt x="2153" y="6375"/>
                  </a:lnTo>
                  <a:lnTo>
                    <a:pt x="1646" y="6080"/>
                  </a:lnTo>
                  <a:lnTo>
                    <a:pt x="1224" y="5784"/>
                  </a:lnTo>
                  <a:lnTo>
                    <a:pt x="1013" y="5573"/>
                  </a:lnTo>
                  <a:lnTo>
                    <a:pt x="844" y="5362"/>
                  </a:lnTo>
                  <a:lnTo>
                    <a:pt x="718" y="5109"/>
                  </a:lnTo>
                  <a:lnTo>
                    <a:pt x="591" y="4855"/>
                  </a:lnTo>
                  <a:lnTo>
                    <a:pt x="464" y="4518"/>
                  </a:lnTo>
                  <a:lnTo>
                    <a:pt x="380" y="4138"/>
                  </a:lnTo>
                  <a:lnTo>
                    <a:pt x="338" y="3716"/>
                  </a:lnTo>
                  <a:lnTo>
                    <a:pt x="338" y="3336"/>
                  </a:lnTo>
                  <a:lnTo>
                    <a:pt x="380" y="2534"/>
                  </a:lnTo>
                  <a:lnTo>
                    <a:pt x="507" y="1732"/>
                  </a:lnTo>
                  <a:lnTo>
                    <a:pt x="675" y="929"/>
                  </a:lnTo>
                  <a:lnTo>
                    <a:pt x="844" y="212"/>
                  </a:lnTo>
                  <a:lnTo>
                    <a:pt x="844" y="127"/>
                  </a:lnTo>
                  <a:lnTo>
                    <a:pt x="844" y="85"/>
                  </a:lnTo>
                  <a:lnTo>
                    <a:pt x="802"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0"/>
            <p:cNvSpPr/>
            <p:nvPr/>
          </p:nvSpPr>
          <p:spPr>
            <a:xfrm>
              <a:off x="4912325" y="1733525"/>
              <a:ext cx="114000" cy="180500"/>
            </a:xfrm>
            <a:custGeom>
              <a:avLst/>
              <a:gdLst/>
              <a:ahLst/>
              <a:cxnLst/>
              <a:rect l="l" t="t" r="r" b="b"/>
              <a:pathLst>
                <a:path w="4560" h="7220" fill="none" extrusionOk="0">
                  <a:moveTo>
                    <a:pt x="675" y="1"/>
                  </a:moveTo>
                  <a:lnTo>
                    <a:pt x="675" y="1"/>
                  </a:lnTo>
                  <a:lnTo>
                    <a:pt x="591" y="1"/>
                  </a:lnTo>
                  <a:lnTo>
                    <a:pt x="549" y="127"/>
                  </a:lnTo>
                  <a:lnTo>
                    <a:pt x="549" y="127"/>
                  </a:lnTo>
                  <a:lnTo>
                    <a:pt x="338" y="887"/>
                  </a:lnTo>
                  <a:lnTo>
                    <a:pt x="169" y="1689"/>
                  </a:lnTo>
                  <a:lnTo>
                    <a:pt x="42" y="2491"/>
                  </a:lnTo>
                  <a:lnTo>
                    <a:pt x="0" y="3336"/>
                  </a:lnTo>
                  <a:lnTo>
                    <a:pt x="0" y="3336"/>
                  </a:lnTo>
                  <a:lnTo>
                    <a:pt x="0" y="3758"/>
                  </a:lnTo>
                  <a:lnTo>
                    <a:pt x="42" y="4180"/>
                  </a:lnTo>
                  <a:lnTo>
                    <a:pt x="127" y="4602"/>
                  </a:lnTo>
                  <a:lnTo>
                    <a:pt x="253" y="4982"/>
                  </a:lnTo>
                  <a:lnTo>
                    <a:pt x="253" y="4982"/>
                  </a:lnTo>
                  <a:lnTo>
                    <a:pt x="253" y="4982"/>
                  </a:lnTo>
                  <a:lnTo>
                    <a:pt x="422" y="5278"/>
                  </a:lnTo>
                  <a:lnTo>
                    <a:pt x="591" y="5531"/>
                  </a:lnTo>
                  <a:lnTo>
                    <a:pt x="760" y="5784"/>
                  </a:lnTo>
                  <a:lnTo>
                    <a:pt x="971" y="5995"/>
                  </a:lnTo>
                  <a:lnTo>
                    <a:pt x="1224" y="6206"/>
                  </a:lnTo>
                  <a:lnTo>
                    <a:pt x="1478" y="6375"/>
                  </a:lnTo>
                  <a:lnTo>
                    <a:pt x="2026" y="6671"/>
                  </a:lnTo>
                  <a:lnTo>
                    <a:pt x="2026" y="6671"/>
                  </a:lnTo>
                  <a:lnTo>
                    <a:pt x="2575" y="6882"/>
                  </a:lnTo>
                  <a:lnTo>
                    <a:pt x="3166" y="7051"/>
                  </a:lnTo>
                  <a:lnTo>
                    <a:pt x="3757" y="7135"/>
                  </a:lnTo>
                  <a:lnTo>
                    <a:pt x="4348" y="7219"/>
                  </a:lnTo>
                  <a:lnTo>
                    <a:pt x="4348" y="7219"/>
                  </a:lnTo>
                  <a:lnTo>
                    <a:pt x="4390" y="7219"/>
                  </a:lnTo>
                  <a:lnTo>
                    <a:pt x="4390" y="7219"/>
                  </a:lnTo>
                  <a:lnTo>
                    <a:pt x="4475" y="7177"/>
                  </a:lnTo>
                  <a:lnTo>
                    <a:pt x="4559" y="7093"/>
                  </a:lnTo>
                  <a:lnTo>
                    <a:pt x="4559" y="7093"/>
                  </a:lnTo>
                  <a:lnTo>
                    <a:pt x="4517" y="7008"/>
                  </a:lnTo>
                  <a:lnTo>
                    <a:pt x="4517" y="6966"/>
                  </a:lnTo>
                  <a:lnTo>
                    <a:pt x="4433" y="6924"/>
                  </a:lnTo>
                  <a:lnTo>
                    <a:pt x="4390" y="6882"/>
                  </a:lnTo>
                  <a:lnTo>
                    <a:pt x="4390" y="6882"/>
                  </a:lnTo>
                  <a:lnTo>
                    <a:pt x="4390" y="6882"/>
                  </a:lnTo>
                  <a:lnTo>
                    <a:pt x="3842" y="6839"/>
                  </a:lnTo>
                  <a:lnTo>
                    <a:pt x="3251" y="6713"/>
                  </a:lnTo>
                  <a:lnTo>
                    <a:pt x="2702" y="6544"/>
                  </a:lnTo>
                  <a:lnTo>
                    <a:pt x="2153" y="6375"/>
                  </a:lnTo>
                  <a:lnTo>
                    <a:pt x="2153" y="6375"/>
                  </a:lnTo>
                  <a:lnTo>
                    <a:pt x="1646" y="6080"/>
                  </a:lnTo>
                  <a:lnTo>
                    <a:pt x="1224" y="5784"/>
                  </a:lnTo>
                  <a:lnTo>
                    <a:pt x="1013" y="5573"/>
                  </a:lnTo>
                  <a:lnTo>
                    <a:pt x="844" y="5362"/>
                  </a:lnTo>
                  <a:lnTo>
                    <a:pt x="718" y="5109"/>
                  </a:lnTo>
                  <a:lnTo>
                    <a:pt x="591" y="4855"/>
                  </a:lnTo>
                  <a:lnTo>
                    <a:pt x="591" y="4855"/>
                  </a:lnTo>
                  <a:lnTo>
                    <a:pt x="591" y="4855"/>
                  </a:lnTo>
                  <a:lnTo>
                    <a:pt x="464" y="4518"/>
                  </a:lnTo>
                  <a:lnTo>
                    <a:pt x="380" y="4138"/>
                  </a:lnTo>
                  <a:lnTo>
                    <a:pt x="338" y="3716"/>
                  </a:lnTo>
                  <a:lnTo>
                    <a:pt x="338" y="3336"/>
                  </a:lnTo>
                  <a:lnTo>
                    <a:pt x="338" y="3336"/>
                  </a:lnTo>
                  <a:lnTo>
                    <a:pt x="380" y="2534"/>
                  </a:lnTo>
                  <a:lnTo>
                    <a:pt x="507" y="1732"/>
                  </a:lnTo>
                  <a:lnTo>
                    <a:pt x="675" y="929"/>
                  </a:lnTo>
                  <a:lnTo>
                    <a:pt x="844" y="212"/>
                  </a:lnTo>
                  <a:lnTo>
                    <a:pt x="844" y="212"/>
                  </a:lnTo>
                  <a:lnTo>
                    <a:pt x="844" y="127"/>
                  </a:lnTo>
                  <a:lnTo>
                    <a:pt x="844" y="85"/>
                  </a:lnTo>
                  <a:lnTo>
                    <a:pt x="802" y="1"/>
                  </a:lnTo>
                  <a:lnTo>
                    <a:pt x="718" y="1"/>
                  </a:lnTo>
                  <a:lnTo>
                    <a:pt x="718" y="1"/>
                  </a:lnTo>
                  <a:lnTo>
                    <a:pt x="6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0"/>
            <p:cNvSpPr/>
            <p:nvPr/>
          </p:nvSpPr>
          <p:spPr>
            <a:xfrm>
              <a:off x="5080125" y="1124600"/>
              <a:ext cx="768325" cy="1206300"/>
            </a:xfrm>
            <a:custGeom>
              <a:avLst/>
              <a:gdLst/>
              <a:ahLst/>
              <a:cxnLst/>
              <a:rect l="l" t="t" r="r" b="b"/>
              <a:pathLst>
                <a:path w="30733" h="48252" extrusionOk="0">
                  <a:moveTo>
                    <a:pt x="6628" y="0"/>
                  </a:moveTo>
                  <a:lnTo>
                    <a:pt x="6628" y="23598"/>
                  </a:lnTo>
                  <a:lnTo>
                    <a:pt x="6586" y="23598"/>
                  </a:lnTo>
                  <a:lnTo>
                    <a:pt x="0" y="25202"/>
                  </a:lnTo>
                  <a:lnTo>
                    <a:pt x="6586" y="26764"/>
                  </a:lnTo>
                  <a:lnTo>
                    <a:pt x="6628" y="26764"/>
                  </a:lnTo>
                  <a:lnTo>
                    <a:pt x="6628" y="48251"/>
                  </a:lnTo>
                  <a:lnTo>
                    <a:pt x="7852" y="48209"/>
                  </a:lnTo>
                  <a:lnTo>
                    <a:pt x="9076" y="48124"/>
                  </a:lnTo>
                  <a:lnTo>
                    <a:pt x="10301" y="47956"/>
                  </a:lnTo>
                  <a:lnTo>
                    <a:pt x="11483" y="47744"/>
                  </a:lnTo>
                  <a:lnTo>
                    <a:pt x="12665" y="47491"/>
                  </a:lnTo>
                  <a:lnTo>
                    <a:pt x="13804" y="47153"/>
                  </a:lnTo>
                  <a:lnTo>
                    <a:pt x="14902" y="46774"/>
                  </a:lnTo>
                  <a:lnTo>
                    <a:pt x="15999" y="46351"/>
                  </a:lnTo>
                  <a:lnTo>
                    <a:pt x="17055" y="45845"/>
                  </a:lnTo>
                  <a:lnTo>
                    <a:pt x="18110" y="45338"/>
                  </a:lnTo>
                  <a:lnTo>
                    <a:pt x="19123" y="44747"/>
                  </a:lnTo>
                  <a:lnTo>
                    <a:pt x="20094" y="44114"/>
                  </a:lnTo>
                  <a:lnTo>
                    <a:pt x="21065" y="43439"/>
                  </a:lnTo>
                  <a:lnTo>
                    <a:pt x="21952" y="42721"/>
                  </a:lnTo>
                  <a:lnTo>
                    <a:pt x="22838" y="41961"/>
                  </a:lnTo>
                  <a:lnTo>
                    <a:pt x="23683" y="41159"/>
                  </a:lnTo>
                  <a:lnTo>
                    <a:pt x="24485" y="40315"/>
                  </a:lnTo>
                  <a:lnTo>
                    <a:pt x="25244" y="39470"/>
                  </a:lnTo>
                  <a:lnTo>
                    <a:pt x="25962" y="38542"/>
                  </a:lnTo>
                  <a:lnTo>
                    <a:pt x="26638" y="37613"/>
                  </a:lnTo>
                  <a:lnTo>
                    <a:pt x="27229" y="36642"/>
                  </a:lnTo>
                  <a:lnTo>
                    <a:pt x="27820" y="35629"/>
                  </a:lnTo>
                  <a:lnTo>
                    <a:pt x="28368" y="34574"/>
                  </a:lnTo>
                  <a:lnTo>
                    <a:pt x="28833" y="33518"/>
                  </a:lnTo>
                  <a:lnTo>
                    <a:pt x="29255" y="32421"/>
                  </a:lnTo>
                  <a:lnTo>
                    <a:pt x="29635" y="31281"/>
                  </a:lnTo>
                  <a:lnTo>
                    <a:pt x="29972" y="30141"/>
                  </a:lnTo>
                  <a:lnTo>
                    <a:pt x="30268" y="28959"/>
                  </a:lnTo>
                  <a:lnTo>
                    <a:pt x="30479" y="27777"/>
                  </a:lnTo>
                  <a:lnTo>
                    <a:pt x="30606" y="26595"/>
                  </a:lnTo>
                  <a:lnTo>
                    <a:pt x="30690" y="25371"/>
                  </a:lnTo>
                  <a:lnTo>
                    <a:pt x="30732" y="24104"/>
                  </a:lnTo>
                  <a:lnTo>
                    <a:pt x="30690" y="22880"/>
                  </a:lnTo>
                  <a:lnTo>
                    <a:pt x="30606" y="21656"/>
                  </a:lnTo>
                  <a:lnTo>
                    <a:pt x="30479" y="20432"/>
                  </a:lnTo>
                  <a:lnTo>
                    <a:pt x="30268" y="19250"/>
                  </a:lnTo>
                  <a:lnTo>
                    <a:pt x="29972" y="18068"/>
                  </a:lnTo>
                  <a:lnTo>
                    <a:pt x="29635" y="16928"/>
                  </a:lnTo>
                  <a:lnTo>
                    <a:pt x="29255" y="15830"/>
                  </a:lnTo>
                  <a:lnTo>
                    <a:pt x="28833" y="14733"/>
                  </a:lnTo>
                  <a:lnTo>
                    <a:pt x="28368" y="13678"/>
                  </a:lnTo>
                  <a:lnTo>
                    <a:pt x="27820" y="12622"/>
                  </a:lnTo>
                  <a:lnTo>
                    <a:pt x="27229" y="11609"/>
                  </a:lnTo>
                  <a:lnTo>
                    <a:pt x="26638" y="10638"/>
                  </a:lnTo>
                  <a:lnTo>
                    <a:pt x="25962" y="9667"/>
                  </a:lnTo>
                  <a:lnTo>
                    <a:pt x="25244" y="8781"/>
                  </a:lnTo>
                  <a:lnTo>
                    <a:pt x="24485" y="7894"/>
                  </a:lnTo>
                  <a:lnTo>
                    <a:pt x="23683" y="7050"/>
                  </a:lnTo>
                  <a:lnTo>
                    <a:pt x="22838" y="6248"/>
                  </a:lnTo>
                  <a:lnTo>
                    <a:pt x="21952" y="5488"/>
                  </a:lnTo>
                  <a:lnTo>
                    <a:pt x="21065" y="4770"/>
                  </a:lnTo>
                  <a:lnTo>
                    <a:pt x="20094" y="4095"/>
                  </a:lnTo>
                  <a:lnTo>
                    <a:pt x="19123" y="3504"/>
                  </a:lnTo>
                  <a:lnTo>
                    <a:pt x="18110" y="2913"/>
                  </a:lnTo>
                  <a:lnTo>
                    <a:pt x="17055" y="2364"/>
                  </a:lnTo>
                  <a:lnTo>
                    <a:pt x="15999" y="1900"/>
                  </a:lnTo>
                  <a:lnTo>
                    <a:pt x="14902" y="1478"/>
                  </a:lnTo>
                  <a:lnTo>
                    <a:pt x="13804" y="1098"/>
                  </a:lnTo>
                  <a:lnTo>
                    <a:pt x="12665" y="760"/>
                  </a:lnTo>
                  <a:lnTo>
                    <a:pt x="11483" y="507"/>
                  </a:lnTo>
                  <a:lnTo>
                    <a:pt x="10301" y="296"/>
                  </a:lnTo>
                  <a:lnTo>
                    <a:pt x="9076" y="127"/>
                  </a:lnTo>
                  <a:lnTo>
                    <a:pt x="7852" y="42"/>
                  </a:lnTo>
                  <a:lnTo>
                    <a:pt x="662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0"/>
            <p:cNvSpPr/>
            <p:nvPr/>
          </p:nvSpPr>
          <p:spPr>
            <a:xfrm>
              <a:off x="5080125" y="1124600"/>
              <a:ext cx="768325" cy="1206300"/>
            </a:xfrm>
            <a:custGeom>
              <a:avLst/>
              <a:gdLst/>
              <a:ahLst/>
              <a:cxnLst/>
              <a:rect l="l" t="t" r="r" b="b"/>
              <a:pathLst>
                <a:path w="30733" h="48252" fill="none" extrusionOk="0">
                  <a:moveTo>
                    <a:pt x="6628" y="0"/>
                  </a:moveTo>
                  <a:lnTo>
                    <a:pt x="6628" y="23598"/>
                  </a:lnTo>
                  <a:lnTo>
                    <a:pt x="6586" y="23598"/>
                  </a:lnTo>
                  <a:lnTo>
                    <a:pt x="0" y="25202"/>
                  </a:lnTo>
                  <a:lnTo>
                    <a:pt x="6586" y="26764"/>
                  </a:lnTo>
                  <a:lnTo>
                    <a:pt x="6628" y="26764"/>
                  </a:lnTo>
                  <a:lnTo>
                    <a:pt x="6628" y="48251"/>
                  </a:lnTo>
                  <a:lnTo>
                    <a:pt x="6628" y="48251"/>
                  </a:lnTo>
                  <a:lnTo>
                    <a:pt x="7852" y="48209"/>
                  </a:lnTo>
                  <a:lnTo>
                    <a:pt x="9076" y="48124"/>
                  </a:lnTo>
                  <a:lnTo>
                    <a:pt x="10301" y="47956"/>
                  </a:lnTo>
                  <a:lnTo>
                    <a:pt x="11483" y="47744"/>
                  </a:lnTo>
                  <a:lnTo>
                    <a:pt x="12665" y="47491"/>
                  </a:lnTo>
                  <a:lnTo>
                    <a:pt x="13804" y="47153"/>
                  </a:lnTo>
                  <a:lnTo>
                    <a:pt x="14902" y="46774"/>
                  </a:lnTo>
                  <a:lnTo>
                    <a:pt x="15999" y="46351"/>
                  </a:lnTo>
                  <a:lnTo>
                    <a:pt x="17055" y="45845"/>
                  </a:lnTo>
                  <a:lnTo>
                    <a:pt x="18110" y="45338"/>
                  </a:lnTo>
                  <a:lnTo>
                    <a:pt x="19123" y="44747"/>
                  </a:lnTo>
                  <a:lnTo>
                    <a:pt x="20094" y="44114"/>
                  </a:lnTo>
                  <a:lnTo>
                    <a:pt x="21065" y="43439"/>
                  </a:lnTo>
                  <a:lnTo>
                    <a:pt x="21952" y="42721"/>
                  </a:lnTo>
                  <a:lnTo>
                    <a:pt x="22838" y="41961"/>
                  </a:lnTo>
                  <a:lnTo>
                    <a:pt x="23683" y="41159"/>
                  </a:lnTo>
                  <a:lnTo>
                    <a:pt x="24485" y="40315"/>
                  </a:lnTo>
                  <a:lnTo>
                    <a:pt x="25244" y="39470"/>
                  </a:lnTo>
                  <a:lnTo>
                    <a:pt x="25962" y="38542"/>
                  </a:lnTo>
                  <a:lnTo>
                    <a:pt x="26638" y="37613"/>
                  </a:lnTo>
                  <a:lnTo>
                    <a:pt x="27229" y="36642"/>
                  </a:lnTo>
                  <a:lnTo>
                    <a:pt x="27820" y="35629"/>
                  </a:lnTo>
                  <a:lnTo>
                    <a:pt x="28368" y="34574"/>
                  </a:lnTo>
                  <a:lnTo>
                    <a:pt x="28833" y="33518"/>
                  </a:lnTo>
                  <a:lnTo>
                    <a:pt x="29255" y="32421"/>
                  </a:lnTo>
                  <a:lnTo>
                    <a:pt x="29635" y="31281"/>
                  </a:lnTo>
                  <a:lnTo>
                    <a:pt x="29972" y="30141"/>
                  </a:lnTo>
                  <a:lnTo>
                    <a:pt x="30268" y="28959"/>
                  </a:lnTo>
                  <a:lnTo>
                    <a:pt x="30479" y="27777"/>
                  </a:lnTo>
                  <a:lnTo>
                    <a:pt x="30606" y="26595"/>
                  </a:lnTo>
                  <a:lnTo>
                    <a:pt x="30690" y="25371"/>
                  </a:lnTo>
                  <a:lnTo>
                    <a:pt x="30732" y="24104"/>
                  </a:lnTo>
                  <a:lnTo>
                    <a:pt x="30732" y="24104"/>
                  </a:lnTo>
                  <a:lnTo>
                    <a:pt x="30690" y="22880"/>
                  </a:lnTo>
                  <a:lnTo>
                    <a:pt x="30606" y="21656"/>
                  </a:lnTo>
                  <a:lnTo>
                    <a:pt x="30479" y="20432"/>
                  </a:lnTo>
                  <a:lnTo>
                    <a:pt x="30268" y="19250"/>
                  </a:lnTo>
                  <a:lnTo>
                    <a:pt x="29972" y="18068"/>
                  </a:lnTo>
                  <a:lnTo>
                    <a:pt x="29635" y="16928"/>
                  </a:lnTo>
                  <a:lnTo>
                    <a:pt x="29255" y="15830"/>
                  </a:lnTo>
                  <a:lnTo>
                    <a:pt x="28833" y="14733"/>
                  </a:lnTo>
                  <a:lnTo>
                    <a:pt x="28368" y="13678"/>
                  </a:lnTo>
                  <a:lnTo>
                    <a:pt x="27820" y="12622"/>
                  </a:lnTo>
                  <a:lnTo>
                    <a:pt x="27229" y="11609"/>
                  </a:lnTo>
                  <a:lnTo>
                    <a:pt x="26638" y="10638"/>
                  </a:lnTo>
                  <a:lnTo>
                    <a:pt x="25962" y="9667"/>
                  </a:lnTo>
                  <a:lnTo>
                    <a:pt x="25244" y="8781"/>
                  </a:lnTo>
                  <a:lnTo>
                    <a:pt x="24485" y="7894"/>
                  </a:lnTo>
                  <a:lnTo>
                    <a:pt x="23683" y="7050"/>
                  </a:lnTo>
                  <a:lnTo>
                    <a:pt x="22838" y="6248"/>
                  </a:lnTo>
                  <a:lnTo>
                    <a:pt x="21952" y="5488"/>
                  </a:lnTo>
                  <a:lnTo>
                    <a:pt x="21065" y="4770"/>
                  </a:lnTo>
                  <a:lnTo>
                    <a:pt x="20094" y="4095"/>
                  </a:lnTo>
                  <a:lnTo>
                    <a:pt x="19123" y="3504"/>
                  </a:lnTo>
                  <a:lnTo>
                    <a:pt x="18110" y="2913"/>
                  </a:lnTo>
                  <a:lnTo>
                    <a:pt x="17055" y="2364"/>
                  </a:lnTo>
                  <a:lnTo>
                    <a:pt x="15999" y="1900"/>
                  </a:lnTo>
                  <a:lnTo>
                    <a:pt x="14902" y="1478"/>
                  </a:lnTo>
                  <a:lnTo>
                    <a:pt x="13804" y="1098"/>
                  </a:lnTo>
                  <a:lnTo>
                    <a:pt x="12665" y="760"/>
                  </a:lnTo>
                  <a:lnTo>
                    <a:pt x="11483" y="507"/>
                  </a:lnTo>
                  <a:lnTo>
                    <a:pt x="10301" y="296"/>
                  </a:lnTo>
                  <a:lnTo>
                    <a:pt x="9076" y="127"/>
                  </a:lnTo>
                  <a:lnTo>
                    <a:pt x="7852" y="42"/>
                  </a:lnTo>
                  <a:lnTo>
                    <a:pt x="6628" y="0"/>
                  </a:lnTo>
                  <a:lnTo>
                    <a:pt x="66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0"/>
            <p:cNvSpPr/>
            <p:nvPr/>
          </p:nvSpPr>
          <p:spPr>
            <a:xfrm>
              <a:off x="5534975" y="1562575"/>
              <a:ext cx="161500" cy="139325"/>
            </a:xfrm>
            <a:custGeom>
              <a:avLst/>
              <a:gdLst/>
              <a:ahLst/>
              <a:cxnLst/>
              <a:rect l="l" t="t" r="r" b="b"/>
              <a:pathLst>
                <a:path w="6460" h="5573" extrusionOk="0">
                  <a:moveTo>
                    <a:pt x="1605" y="0"/>
                  </a:moveTo>
                  <a:lnTo>
                    <a:pt x="1" y="2786"/>
                  </a:lnTo>
                  <a:lnTo>
                    <a:pt x="1605" y="5572"/>
                  </a:lnTo>
                  <a:lnTo>
                    <a:pt x="4813" y="5572"/>
                  </a:lnTo>
                  <a:lnTo>
                    <a:pt x="6459" y="2786"/>
                  </a:lnTo>
                  <a:lnTo>
                    <a:pt x="4813"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0"/>
            <p:cNvSpPr/>
            <p:nvPr/>
          </p:nvSpPr>
          <p:spPr>
            <a:xfrm>
              <a:off x="5534975" y="1562575"/>
              <a:ext cx="161500" cy="139325"/>
            </a:xfrm>
            <a:custGeom>
              <a:avLst/>
              <a:gdLst/>
              <a:ahLst/>
              <a:cxnLst/>
              <a:rect l="l" t="t" r="r" b="b"/>
              <a:pathLst>
                <a:path w="6460" h="5573" fill="none" extrusionOk="0">
                  <a:moveTo>
                    <a:pt x="4813" y="0"/>
                  </a:moveTo>
                  <a:lnTo>
                    <a:pt x="1605" y="0"/>
                  </a:lnTo>
                  <a:lnTo>
                    <a:pt x="1" y="2786"/>
                  </a:lnTo>
                  <a:lnTo>
                    <a:pt x="1605" y="5572"/>
                  </a:lnTo>
                  <a:lnTo>
                    <a:pt x="4813" y="5572"/>
                  </a:lnTo>
                  <a:lnTo>
                    <a:pt x="6459" y="2786"/>
                  </a:lnTo>
                  <a:lnTo>
                    <a:pt x="48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0"/>
            <p:cNvSpPr/>
            <p:nvPr/>
          </p:nvSpPr>
          <p:spPr>
            <a:xfrm>
              <a:off x="5534975" y="1562575"/>
              <a:ext cx="161500" cy="139325"/>
            </a:xfrm>
            <a:custGeom>
              <a:avLst/>
              <a:gdLst/>
              <a:ahLst/>
              <a:cxnLst/>
              <a:rect l="l" t="t" r="r" b="b"/>
              <a:pathLst>
                <a:path w="6460" h="5573" extrusionOk="0">
                  <a:moveTo>
                    <a:pt x="4813" y="0"/>
                  </a:moveTo>
                  <a:lnTo>
                    <a:pt x="3209" y="2786"/>
                  </a:lnTo>
                  <a:lnTo>
                    <a:pt x="1" y="2786"/>
                  </a:lnTo>
                  <a:lnTo>
                    <a:pt x="1605" y="5572"/>
                  </a:lnTo>
                  <a:lnTo>
                    <a:pt x="4813" y="5572"/>
                  </a:lnTo>
                  <a:lnTo>
                    <a:pt x="6459" y="2786"/>
                  </a:lnTo>
                  <a:lnTo>
                    <a:pt x="4813"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0"/>
            <p:cNvSpPr/>
            <p:nvPr/>
          </p:nvSpPr>
          <p:spPr>
            <a:xfrm>
              <a:off x="5534975" y="1562575"/>
              <a:ext cx="161500" cy="139325"/>
            </a:xfrm>
            <a:custGeom>
              <a:avLst/>
              <a:gdLst/>
              <a:ahLst/>
              <a:cxnLst/>
              <a:rect l="l" t="t" r="r" b="b"/>
              <a:pathLst>
                <a:path w="6460" h="5573" fill="none" extrusionOk="0">
                  <a:moveTo>
                    <a:pt x="4813" y="0"/>
                  </a:moveTo>
                  <a:lnTo>
                    <a:pt x="4813" y="0"/>
                  </a:lnTo>
                  <a:lnTo>
                    <a:pt x="3209" y="2786"/>
                  </a:lnTo>
                  <a:lnTo>
                    <a:pt x="1" y="2786"/>
                  </a:lnTo>
                  <a:lnTo>
                    <a:pt x="1605" y="5572"/>
                  </a:lnTo>
                  <a:lnTo>
                    <a:pt x="4813" y="5572"/>
                  </a:lnTo>
                  <a:lnTo>
                    <a:pt x="6459" y="2786"/>
                  </a:lnTo>
                  <a:lnTo>
                    <a:pt x="48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0"/>
            <p:cNvSpPr/>
            <p:nvPr/>
          </p:nvSpPr>
          <p:spPr>
            <a:xfrm>
              <a:off x="5534975" y="1562575"/>
              <a:ext cx="120350" cy="69675"/>
            </a:xfrm>
            <a:custGeom>
              <a:avLst/>
              <a:gdLst/>
              <a:ahLst/>
              <a:cxnLst/>
              <a:rect l="l" t="t" r="r" b="b"/>
              <a:pathLst>
                <a:path w="4814" h="2787" extrusionOk="0">
                  <a:moveTo>
                    <a:pt x="1605" y="0"/>
                  </a:moveTo>
                  <a:lnTo>
                    <a:pt x="1" y="2786"/>
                  </a:lnTo>
                  <a:lnTo>
                    <a:pt x="3209" y="2786"/>
                  </a:lnTo>
                  <a:lnTo>
                    <a:pt x="4813" y="0"/>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0"/>
            <p:cNvSpPr/>
            <p:nvPr/>
          </p:nvSpPr>
          <p:spPr>
            <a:xfrm>
              <a:off x="5534975" y="1562575"/>
              <a:ext cx="120350" cy="69675"/>
            </a:xfrm>
            <a:custGeom>
              <a:avLst/>
              <a:gdLst/>
              <a:ahLst/>
              <a:cxnLst/>
              <a:rect l="l" t="t" r="r" b="b"/>
              <a:pathLst>
                <a:path w="4814" h="2787" fill="none" extrusionOk="0">
                  <a:moveTo>
                    <a:pt x="4813" y="0"/>
                  </a:moveTo>
                  <a:lnTo>
                    <a:pt x="1605" y="0"/>
                  </a:lnTo>
                  <a:lnTo>
                    <a:pt x="1" y="2786"/>
                  </a:lnTo>
                  <a:lnTo>
                    <a:pt x="3209" y="2786"/>
                  </a:lnTo>
                  <a:lnTo>
                    <a:pt x="48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0"/>
            <p:cNvSpPr/>
            <p:nvPr/>
          </p:nvSpPr>
          <p:spPr>
            <a:xfrm>
              <a:off x="5522325" y="1899225"/>
              <a:ext cx="102375" cy="104500"/>
            </a:xfrm>
            <a:custGeom>
              <a:avLst/>
              <a:gdLst/>
              <a:ahLst/>
              <a:cxnLst/>
              <a:rect l="l" t="t" r="r" b="b"/>
              <a:pathLst>
                <a:path w="4095" h="4180" extrusionOk="0">
                  <a:moveTo>
                    <a:pt x="1604" y="0"/>
                  </a:moveTo>
                  <a:lnTo>
                    <a:pt x="0" y="1436"/>
                  </a:lnTo>
                  <a:lnTo>
                    <a:pt x="464" y="3546"/>
                  </a:lnTo>
                  <a:lnTo>
                    <a:pt x="2491" y="4180"/>
                  </a:lnTo>
                  <a:lnTo>
                    <a:pt x="4095" y="2744"/>
                  </a:lnTo>
                  <a:lnTo>
                    <a:pt x="3630" y="634"/>
                  </a:lnTo>
                  <a:lnTo>
                    <a:pt x="160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0"/>
            <p:cNvSpPr/>
            <p:nvPr/>
          </p:nvSpPr>
          <p:spPr>
            <a:xfrm>
              <a:off x="5522325" y="1899225"/>
              <a:ext cx="102375" cy="104500"/>
            </a:xfrm>
            <a:custGeom>
              <a:avLst/>
              <a:gdLst/>
              <a:ahLst/>
              <a:cxnLst/>
              <a:rect l="l" t="t" r="r" b="b"/>
              <a:pathLst>
                <a:path w="4095" h="4180" fill="none" extrusionOk="0">
                  <a:moveTo>
                    <a:pt x="3630" y="634"/>
                  </a:moveTo>
                  <a:lnTo>
                    <a:pt x="1604" y="0"/>
                  </a:lnTo>
                  <a:lnTo>
                    <a:pt x="0" y="1436"/>
                  </a:lnTo>
                  <a:lnTo>
                    <a:pt x="464" y="3546"/>
                  </a:lnTo>
                  <a:lnTo>
                    <a:pt x="2491" y="4180"/>
                  </a:lnTo>
                  <a:lnTo>
                    <a:pt x="4095" y="2744"/>
                  </a:lnTo>
                  <a:lnTo>
                    <a:pt x="3630" y="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0"/>
            <p:cNvSpPr/>
            <p:nvPr/>
          </p:nvSpPr>
          <p:spPr>
            <a:xfrm>
              <a:off x="5522325" y="1915050"/>
              <a:ext cx="102375" cy="88675"/>
            </a:xfrm>
            <a:custGeom>
              <a:avLst/>
              <a:gdLst/>
              <a:ahLst/>
              <a:cxnLst/>
              <a:rect l="l" t="t" r="r" b="b"/>
              <a:pathLst>
                <a:path w="4095" h="3547" extrusionOk="0">
                  <a:moveTo>
                    <a:pt x="3630" y="1"/>
                  </a:moveTo>
                  <a:lnTo>
                    <a:pt x="2069" y="1478"/>
                  </a:lnTo>
                  <a:lnTo>
                    <a:pt x="0" y="803"/>
                  </a:lnTo>
                  <a:lnTo>
                    <a:pt x="464" y="2913"/>
                  </a:lnTo>
                  <a:lnTo>
                    <a:pt x="2491" y="3547"/>
                  </a:lnTo>
                  <a:lnTo>
                    <a:pt x="4095" y="2111"/>
                  </a:lnTo>
                  <a:lnTo>
                    <a:pt x="3630"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0"/>
            <p:cNvSpPr/>
            <p:nvPr/>
          </p:nvSpPr>
          <p:spPr>
            <a:xfrm>
              <a:off x="5522325" y="1915050"/>
              <a:ext cx="102375" cy="88675"/>
            </a:xfrm>
            <a:custGeom>
              <a:avLst/>
              <a:gdLst/>
              <a:ahLst/>
              <a:cxnLst/>
              <a:rect l="l" t="t" r="r" b="b"/>
              <a:pathLst>
                <a:path w="4095" h="3547" fill="none" extrusionOk="0">
                  <a:moveTo>
                    <a:pt x="3630" y="1"/>
                  </a:moveTo>
                  <a:lnTo>
                    <a:pt x="2069" y="1478"/>
                  </a:lnTo>
                  <a:lnTo>
                    <a:pt x="0" y="803"/>
                  </a:lnTo>
                  <a:lnTo>
                    <a:pt x="464" y="2913"/>
                  </a:lnTo>
                  <a:lnTo>
                    <a:pt x="2491" y="3547"/>
                  </a:lnTo>
                  <a:lnTo>
                    <a:pt x="4095" y="2111"/>
                  </a:lnTo>
                  <a:lnTo>
                    <a:pt x="36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0"/>
            <p:cNvSpPr/>
            <p:nvPr/>
          </p:nvSpPr>
          <p:spPr>
            <a:xfrm>
              <a:off x="5522325" y="1899225"/>
              <a:ext cx="90775" cy="52800"/>
            </a:xfrm>
            <a:custGeom>
              <a:avLst/>
              <a:gdLst/>
              <a:ahLst/>
              <a:cxnLst/>
              <a:rect l="l" t="t" r="r" b="b"/>
              <a:pathLst>
                <a:path w="3631" h="2112" extrusionOk="0">
                  <a:moveTo>
                    <a:pt x="1604" y="0"/>
                  </a:moveTo>
                  <a:lnTo>
                    <a:pt x="0" y="1436"/>
                  </a:lnTo>
                  <a:lnTo>
                    <a:pt x="2069" y="2111"/>
                  </a:lnTo>
                  <a:lnTo>
                    <a:pt x="3630" y="634"/>
                  </a:lnTo>
                  <a:lnTo>
                    <a:pt x="1604" y="0"/>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0"/>
            <p:cNvSpPr/>
            <p:nvPr/>
          </p:nvSpPr>
          <p:spPr>
            <a:xfrm>
              <a:off x="5522325" y="1899225"/>
              <a:ext cx="90775" cy="52800"/>
            </a:xfrm>
            <a:custGeom>
              <a:avLst/>
              <a:gdLst/>
              <a:ahLst/>
              <a:cxnLst/>
              <a:rect l="l" t="t" r="r" b="b"/>
              <a:pathLst>
                <a:path w="3631" h="2112" fill="none" extrusionOk="0">
                  <a:moveTo>
                    <a:pt x="1604" y="0"/>
                  </a:moveTo>
                  <a:lnTo>
                    <a:pt x="0" y="1436"/>
                  </a:lnTo>
                  <a:lnTo>
                    <a:pt x="2069" y="2111"/>
                  </a:lnTo>
                  <a:lnTo>
                    <a:pt x="3630" y="634"/>
                  </a:lnTo>
                  <a:lnTo>
                    <a:pt x="1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0"/>
            <p:cNvSpPr/>
            <p:nvPr/>
          </p:nvSpPr>
          <p:spPr>
            <a:xfrm>
              <a:off x="5583525" y="1390550"/>
              <a:ext cx="43300" cy="44350"/>
            </a:xfrm>
            <a:custGeom>
              <a:avLst/>
              <a:gdLst/>
              <a:ahLst/>
              <a:cxnLst/>
              <a:rect l="l" t="t" r="r" b="b"/>
              <a:pathLst>
                <a:path w="1732" h="1774" extrusionOk="0">
                  <a:moveTo>
                    <a:pt x="676" y="0"/>
                  </a:moveTo>
                  <a:lnTo>
                    <a:pt x="0" y="591"/>
                  </a:lnTo>
                  <a:lnTo>
                    <a:pt x="169" y="1478"/>
                  </a:lnTo>
                  <a:lnTo>
                    <a:pt x="1056" y="1773"/>
                  </a:lnTo>
                  <a:lnTo>
                    <a:pt x="1731" y="1140"/>
                  </a:lnTo>
                  <a:lnTo>
                    <a:pt x="1520" y="253"/>
                  </a:lnTo>
                  <a:lnTo>
                    <a:pt x="67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0"/>
            <p:cNvSpPr/>
            <p:nvPr/>
          </p:nvSpPr>
          <p:spPr>
            <a:xfrm>
              <a:off x="5583525" y="1390550"/>
              <a:ext cx="43300" cy="44350"/>
            </a:xfrm>
            <a:custGeom>
              <a:avLst/>
              <a:gdLst/>
              <a:ahLst/>
              <a:cxnLst/>
              <a:rect l="l" t="t" r="r" b="b"/>
              <a:pathLst>
                <a:path w="1732" h="1774" fill="none" extrusionOk="0">
                  <a:moveTo>
                    <a:pt x="1520" y="253"/>
                  </a:moveTo>
                  <a:lnTo>
                    <a:pt x="676" y="0"/>
                  </a:lnTo>
                  <a:lnTo>
                    <a:pt x="0" y="591"/>
                  </a:lnTo>
                  <a:lnTo>
                    <a:pt x="169" y="1478"/>
                  </a:lnTo>
                  <a:lnTo>
                    <a:pt x="1056" y="1773"/>
                  </a:lnTo>
                  <a:lnTo>
                    <a:pt x="1731" y="1140"/>
                  </a:lnTo>
                  <a:lnTo>
                    <a:pt x="1520" y="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0"/>
            <p:cNvSpPr/>
            <p:nvPr/>
          </p:nvSpPr>
          <p:spPr>
            <a:xfrm>
              <a:off x="5583525" y="1396875"/>
              <a:ext cx="43300" cy="38025"/>
            </a:xfrm>
            <a:custGeom>
              <a:avLst/>
              <a:gdLst/>
              <a:ahLst/>
              <a:cxnLst/>
              <a:rect l="l" t="t" r="r" b="b"/>
              <a:pathLst>
                <a:path w="1732" h="1521" extrusionOk="0">
                  <a:moveTo>
                    <a:pt x="1520" y="0"/>
                  </a:moveTo>
                  <a:lnTo>
                    <a:pt x="845" y="634"/>
                  </a:lnTo>
                  <a:lnTo>
                    <a:pt x="0" y="338"/>
                  </a:lnTo>
                  <a:lnTo>
                    <a:pt x="169" y="1225"/>
                  </a:lnTo>
                  <a:lnTo>
                    <a:pt x="1056" y="1520"/>
                  </a:lnTo>
                  <a:lnTo>
                    <a:pt x="1731" y="887"/>
                  </a:lnTo>
                  <a:lnTo>
                    <a:pt x="1520"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0"/>
            <p:cNvSpPr/>
            <p:nvPr/>
          </p:nvSpPr>
          <p:spPr>
            <a:xfrm>
              <a:off x="5583525" y="1396875"/>
              <a:ext cx="43300" cy="38025"/>
            </a:xfrm>
            <a:custGeom>
              <a:avLst/>
              <a:gdLst/>
              <a:ahLst/>
              <a:cxnLst/>
              <a:rect l="l" t="t" r="r" b="b"/>
              <a:pathLst>
                <a:path w="1732" h="1521" fill="none" extrusionOk="0">
                  <a:moveTo>
                    <a:pt x="1520" y="0"/>
                  </a:moveTo>
                  <a:lnTo>
                    <a:pt x="845" y="634"/>
                  </a:lnTo>
                  <a:lnTo>
                    <a:pt x="0" y="338"/>
                  </a:lnTo>
                  <a:lnTo>
                    <a:pt x="169" y="1225"/>
                  </a:lnTo>
                  <a:lnTo>
                    <a:pt x="1056" y="1520"/>
                  </a:lnTo>
                  <a:lnTo>
                    <a:pt x="1731" y="887"/>
                  </a:lnTo>
                  <a:lnTo>
                    <a:pt x="15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0"/>
            <p:cNvSpPr/>
            <p:nvPr/>
          </p:nvSpPr>
          <p:spPr>
            <a:xfrm>
              <a:off x="5583525" y="1390550"/>
              <a:ext cx="38025" cy="22175"/>
            </a:xfrm>
            <a:custGeom>
              <a:avLst/>
              <a:gdLst/>
              <a:ahLst/>
              <a:cxnLst/>
              <a:rect l="l" t="t" r="r" b="b"/>
              <a:pathLst>
                <a:path w="1521" h="887" extrusionOk="0">
                  <a:moveTo>
                    <a:pt x="676" y="0"/>
                  </a:moveTo>
                  <a:lnTo>
                    <a:pt x="0" y="591"/>
                  </a:lnTo>
                  <a:lnTo>
                    <a:pt x="845" y="887"/>
                  </a:lnTo>
                  <a:lnTo>
                    <a:pt x="1520" y="253"/>
                  </a:lnTo>
                  <a:lnTo>
                    <a:pt x="676" y="0"/>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0"/>
            <p:cNvSpPr/>
            <p:nvPr/>
          </p:nvSpPr>
          <p:spPr>
            <a:xfrm>
              <a:off x="5583525" y="1390550"/>
              <a:ext cx="38025" cy="22175"/>
            </a:xfrm>
            <a:custGeom>
              <a:avLst/>
              <a:gdLst/>
              <a:ahLst/>
              <a:cxnLst/>
              <a:rect l="l" t="t" r="r" b="b"/>
              <a:pathLst>
                <a:path w="1521" h="887" fill="none" extrusionOk="0">
                  <a:moveTo>
                    <a:pt x="676" y="0"/>
                  </a:moveTo>
                  <a:lnTo>
                    <a:pt x="0" y="591"/>
                  </a:lnTo>
                  <a:lnTo>
                    <a:pt x="845" y="887"/>
                  </a:lnTo>
                  <a:lnTo>
                    <a:pt x="1520" y="253"/>
                  </a:lnTo>
                  <a:lnTo>
                    <a:pt x="6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0"/>
            <p:cNvSpPr/>
            <p:nvPr/>
          </p:nvSpPr>
          <p:spPr>
            <a:xfrm>
              <a:off x="5336575" y="1862275"/>
              <a:ext cx="85500" cy="74975"/>
            </a:xfrm>
            <a:custGeom>
              <a:avLst/>
              <a:gdLst/>
              <a:ahLst/>
              <a:cxnLst/>
              <a:rect l="l" t="t" r="r" b="b"/>
              <a:pathLst>
                <a:path w="3420" h="2999" extrusionOk="0">
                  <a:moveTo>
                    <a:pt x="845" y="1"/>
                  </a:moveTo>
                  <a:lnTo>
                    <a:pt x="0" y="1521"/>
                  </a:lnTo>
                  <a:lnTo>
                    <a:pt x="887" y="2998"/>
                  </a:lnTo>
                  <a:lnTo>
                    <a:pt x="2618" y="2956"/>
                  </a:lnTo>
                  <a:lnTo>
                    <a:pt x="3420" y="1436"/>
                  </a:lnTo>
                  <a:lnTo>
                    <a:pt x="253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0"/>
            <p:cNvSpPr/>
            <p:nvPr/>
          </p:nvSpPr>
          <p:spPr>
            <a:xfrm>
              <a:off x="5336575" y="1862275"/>
              <a:ext cx="85500" cy="74975"/>
            </a:xfrm>
            <a:custGeom>
              <a:avLst/>
              <a:gdLst/>
              <a:ahLst/>
              <a:cxnLst/>
              <a:rect l="l" t="t" r="r" b="b"/>
              <a:pathLst>
                <a:path w="3420" h="2999" fill="none" extrusionOk="0">
                  <a:moveTo>
                    <a:pt x="3420" y="1436"/>
                  </a:moveTo>
                  <a:lnTo>
                    <a:pt x="2533" y="1"/>
                  </a:lnTo>
                  <a:lnTo>
                    <a:pt x="845" y="1"/>
                  </a:lnTo>
                  <a:lnTo>
                    <a:pt x="0" y="1521"/>
                  </a:lnTo>
                  <a:lnTo>
                    <a:pt x="887" y="2998"/>
                  </a:lnTo>
                  <a:lnTo>
                    <a:pt x="2618" y="2956"/>
                  </a:lnTo>
                  <a:lnTo>
                    <a:pt x="3420" y="14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0"/>
            <p:cNvSpPr/>
            <p:nvPr/>
          </p:nvSpPr>
          <p:spPr>
            <a:xfrm>
              <a:off x="5336575" y="1862275"/>
              <a:ext cx="85500" cy="74975"/>
            </a:xfrm>
            <a:custGeom>
              <a:avLst/>
              <a:gdLst/>
              <a:ahLst/>
              <a:cxnLst/>
              <a:rect l="l" t="t" r="r" b="b"/>
              <a:pathLst>
                <a:path w="3420" h="2999" extrusionOk="0">
                  <a:moveTo>
                    <a:pt x="845" y="1"/>
                  </a:moveTo>
                  <a:lnTo>
                    <a:pt x="0" y="1521"/>
                  </a:lnTo>
                  <a:lnTo>
                    <a:pt x="887" y="2998"/>
                  </a:lnTo>
                  <a:lnTo>
                    <a:pt x="2618" y="2956"/>
                  </a:lnTo>
                  <a:lnTo>
                    <a:pt x="3420" y="1436"/>
                  </a:lnTo>
                  <a:lnTo>
                    <a:pt x="1731" y="1478"/>
                  </a:lnTo>
                  <a:lnTo>
                    <a:pt x="845"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0"/>
            <p:cNvSpPr/>
            <p:nvPr/>
          </p:nvSpPr>
          <p:spPr>
            <a:xfrm>
              <a:off x="5336575" y="1862275"/>
              <a:ext cx="85500" cy="74975"/>
            </a:xfrm>
            <a:custGeom>
              <a:avLst/>
              <a:gdLst/>
              <a:ahLst/>
              <a:cxnLst/>
              <a:rect l="l" t="t" r="r" b="b"/>
              <a:pathLst>
                <a:path w="3420" h="2999" fill="none" extrusionOk="0">
                  <a:moveTo>
                    <a:pt x="845" y="1"/>
                  </a:moveTo>
                  <a:lnTo>
                    <a:pt x="845" y="1"/>
                  </a:lnTo>
                  <a:lnTo>
                    <a:pt x="0" y="1521"/>
                  </a:lnTo>
                  <a:lnTo>
                    <a:pt x="887" y="2998"/>
                  </a:lnTo>
                  <a:lnTo>
                    <a:pt x="2618" y="2956"/>
                  </a:lnTo>
                  <a:lnTo>
                    <a:pt x="3420" y="1436"/>
                  </a:lnTo>
                  <a:lnTo>
                    <a:pt x="1731" y="1478"/>
                  </a:lnTo>
                  <a:lnTo>
                    <a:pt x="8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0"/>
            <p:cNvSpPr/>
            <p:nvPr/>
          </p:nvSpPr>
          <p:spPr>
            <a:xfrm>
              <a:off x="5357675" y="1862275"/>
              <a:ext cx="64400" cy="36975"/>
            </a:xfrm>
            <a:custGeom>
              <a:avLst/>
              <a:gdLst/>
              <a:ahLst/>
              <a:cxnLst/>
              <a:rect l="l" t="t" r="r" b="b"/>
              <a:pathLst>
                <a:path w="2576" h="1479" extrusionOk="0">
                  <a:moveTo>
                    <a:pt x="1" y="1"/>
                  </a:moveTo>
                  <a:lnTo>
                    <a:pt x="887" y="1478"/>
                  </a:lnTo>
                  <a:lnTo>
                    <a:pt x="2576" y="1436"/>
                  </a:lnTo>
                  <a:lnTo>
                    <a:pt x="1689" y="1"/>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5357675" y="1862275"/>
              <a:ext cx="64400" cy="36975"/>
            </a:xfrm>
            <a:custGeom>
              <a:avLst/>
              <a:gdLst/>
              <a:ahLst/>
              <a:cxnLst/>
              <a:rect l="l" t="t" r="r" b="b"/>
              <a:pathLst>
                <a:path w="2576" h="1479" fill="none" extrusionOk="0">
                  <a:moveTo>
                    <a:pt x="1689" y="1"/>
                  </a:moveTo>
                  <a:lnTo>
                    <a:pt x="1" y="1"/>
                  </a:lnTo>
                  <a:lnTo>
                    <a:pt x="887" y="1478"/>
                  </a:lnTo>
                  <a:lnTo>
                    <a:pt x="2576" y="1436"/>
                  </a:lnTo>
                  <a:lnTo>
                    <a:pt x="1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5678500" y="1727200"/>
              <a:ext cx="85525" cy="74950"/>
            </a:xfrm>
            <a:custGeom>
              <a:avLst/>
              <a:gdLst/>
              <a:ahLst/>
              <a:cxnLst/>
              <a:rect l="l" t="t" r="r" b="b"/>
              <a:pathLst>
                <a:path w="3421" h="2998" extrusionOk="0">
                  <a:moveTo>
                    <a:pt x="2534" y="0"/>
                  </a:moveTo>
                  <a:lnTo>
                    <a:pt x="803" y="43"/>
                  </a:lnTo>
                  <a:lnTo>
                    <a:pt x="1" y="1562"/>
                  </a:lnTo>
                  <a:lnTo>
                    <a:pt x="887" y="2998"/>
                  </a:lnTo>
                  <a:lnTo>
                    <a:pt x="2576" y="2955"/>
                  </a:lnTo>
                  <a:lnTo>
                    <a:pt x="3420" y="1478"/>
                  </a:lnTo>
                  <a:lnTo>
                    <a:pt x="253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5678500" y="1727200"/>
              <a:ext cx="85525" cy="74950"/>
            </a:xfrm>
            <a:custGeom>
              <a:avLst/>
              <a:gdLst/>
              <a:ahLst/>
              <a:cxnLst/>
              <a:rect l="l" t="t" r="r" b="b"/>
              <a:pathLst>
                <a:path w="3421" h="2998" fill="none" extrusionOk="0">
                  <a:moveTo>
                    <a:pt x="3420" y="1478"/>
                  </a:moveTo>
                  <a:lnTo>
                    <a:pt x="2534" y="0"/>
                  </a:lnTo>
                  <a:lnTo>
                    <a:pt x="803" y="43"/>
                  </a:lnTo>
                  <a:lnTo>
                    <a:pt x="1" y="1562"/>
                  </a:lnTo>
                  <a:lnTo>
                    <a:pt x="887" y="2998"/>
                  </a:lnTo>
                  <a:lnTo>
                    <a:pt x="2576" y="2955"/>
                  </a:lnTo>
                  <a:lnTo>
                    <a:pt x="3420" y="14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5678500" y="1728250"/>
              <a:ext cx="85525" cy="73900"/>
            </a:xfrm>
            <a:custGeom>
              <a:avLst/>
              <a:gdLst/>
              <a:ahLst/>
              <a:cxnLst/>
              <a:rect l="l" t="t" r="r" b="b"/>
              <a:pathLst>
                <a:path w="3421" h="2956" extrusionOk="0">
                  <a:moveTo>
                    <a:pt x="803" y="1"/>
                  </a:moveTo>
                  <a:lnTo>
                    <a:pt x="1" y="1520"/>
                  </a:lnTo>
                  <a:lnTo>
                    <a:pt x="887" y="2956"/>
                  </a:lnTo>
                  <a:lnTo>
                    <a:pt x="2576" y="2913"/>
                  </a:lnTo>
                  <a:lnTo>
                    <a:pt x="3420" y="1436"/>
                  </a:lnTo>
                  <a:lnTo>
                    <a:pt x="1689" y="1478"/>
                  </a:lnTo>
                  <a:lnTo>
                    <a:pt x="803"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0"/>
            <p:cNvSpPr/>
            <p:nvPr/>
          </p:nvSpPr>
          <p:spPr>
            <a:xfrm>
              <a:off x="5678500" y="1728250"/>
              <a:ext cx="85525" cy="73900"/>
            </a:xfrm>
            <a:custGeom>
              <a:avLst/>
              <a:gdLst/>
              <a:ahLst/>
              <a:cxnLst/>
              <a:rect l="l" t="t" r="r" b="b"/>
              <a:pathLst>
                <a:path w="3421" h="2956" fill="none" extrusionOk="0">
                  <a:moveTo>
                    <a:pt x="803" y="1"/>
                  </a:moveTo>
                  <a:lnTo>
                    <a:pt x="803" y="1"/>
                  </a:lnTo>
                  <a:lnTo>
                    <a:pt x="1" y="1520"/>
                  </a:lnTo>
                  <a:lnTo>
                    <a:pt x="887" y="2956"/>
                  </a:lnTo>
                  <a:lnTo>
                    <a:pt x="2576" y="2913"/>
                  </a:lnTo>
                  <a:lnTo>
                    <a:pt x="3420" y="1436"/>
                  </a:lnTo>
                  <a:lnTo>
                    <a:pt x="1689" y="1478"/>
                  </a:lnTo>
                  <a:lnTo>
                    <a:pt x="8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0"/>
            <p:cNvSpPr/>
            <p:nvPr/>
          </p:nvSpPr>
          <p:spPr>
            <a:xfrm>
              <a:off x="5698550" y="1727200"/>
              <a:ext cx="65475" cy="38025"/>
            </a:xfrm>
            <a:custGeom>
              <a:avLst/>
              <a:gdLst/>
              <a:ahLst/>
              <a:cxnLst/>
              <a:rect l="l" t="t" r="r" b="b"/>
              <a:pathLst>
                <a:path w="2619" h="1521" extrusionOk="0">
                  <a:moveTo>
                    <a:pt x="1732" y="0"/>
                  </a:moveTo>
                  <a:lnTo>
                    <a:pt x="1" y="43"/>
                  </a:lnTo>
                  <a:lnTo>
                    <a:pt x="887" y="1520"/>
                  </a:lnTo>
                  <a:lnTo>
                    <a:pt x="2618" y="1478"/>
                  </a:lnTo>
                  <a:lnTo>
                    <a:pt x="1732" y="0"/>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5698550" y="1727200"/>
              <a:ext cx="65475" cy="38025"/>
            </a:xfrm>
            <a:custGeom>
              <a:avLst/>
              <a:gdLst/>
              <a:ahLst/>
              <a:cxnLst/>
              <a:rect l="l" t="t" r="r" b="b"/>
              <a:pathLst>
                <a:path w="2619" h="1521" fill="none" extrusionOk="0">
                  <a:moveTo>
                    <a:pt x="1732" y="0"/>
                  </a:moveTo>
                  <a:lnTo>
                    <a:pt x="1" y="43"/>
                  </a:lnTo>
                  <a:lnTo>
                    <a:pt x="887" y="1520"/>
                  </a:lnTo>
                  <a:lnTo>
                    <a:pt x="2618" y="1478"/>
                  </a:lnTo>
                  <a:lnTo>
                    <a:pt x="17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0"/>
            <p:cNvSpPr/>
            <p:nvPr/>
          </p:nvSpPr>
          <p:spPr>
            <a:xfrm>
              <a:off x="5348175" y="1294500"/>
              <a:ext cx="83400" cy="80225"/>
            </a:xfrm>
            <a:custGeom>
              <a:avLst/>
              <a:gdLst/>
              <a:ahLst/>
              <a:cxnLst/>
              <a:rect l="l" t="t" r="r" b="b"/>
              <a:pathLst>
                <a:path w="3336" h="3209" extrusionOk="0">
                  <a:moveTo>
                    <a:pt x="2280" y="1"/>
                  </a:moveTo>
                  <a:lnTo>
                    <a:pt x="592" y="296"/>
                  </a:lnTo>
                  <a:lnTo>
                    <a:pt x="1" y="1900"/>
                  </a:lnTo>
                  <a:lnTo>
                    <a:pt x="1098" y="3209"/>
                  </a:lnTo>
                  <a:lnTo>
                    <a:pt x="2745" y="2913"/>
                  </a:lnTo>
                  <a:lnTo>
                    <a:pt x="3336" y="1309"/>
                  </a:lnTo>
                  <a:lnTo>
                    <a:pt x="228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0"/>
            <p:cNvSpPr/>
            <p:nvPr/>
          </p:nvSpPr>
          <p:spPr>
            <a:xfrm>
              <a:off x="5348175" y="1294500"/>
              <a:ext cx="83400" cy="80225"/>
            </a:xfrm>
            <a:custGeom>
              <a:avLst/>
              <a:gdLst/>
              <a:ahLst/>
              <a:cxnLst/>
              <a:rect l="l" t="t" r="r" b="b"/>
              <a:pathLst>
                <a:path w="3336" h="3209" fill="none" extrusionOk="0">
                  <a:moveTo>
                    <a:pt x="2280" y="1"/>
                  </a:moveTo>
                  <a:lnTo>
                    <a:pt x="592" y="296"/>
                  </a:lnTo>
                  <a:lnTo>
                    <a:pt x="1" y="1900"/>
                  </a:lnTo>
                  <a:lnTo>
                    <a:pt x="1098" y="3209"/>
                  </a:lnTo>
                  <a:lnTo>
                    <a:pt x="2745" y="2913"/>
                  </a:lnTo>
                  <a:lnTo>
                    <a:pt x="3336" y="1309"/>
                  </a:lnTo>
                  <a:lnTo>
                    <a:pt x="22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5348175" y="1294500"/>
              <a:ext cx="83400" cy="80225"/>
            </a:xfrm>
            <a:custGeom>
              <a:avLst/>
              <a:gdLst/>
              <a:ahLst/>
              <a:cxnLst/>
              <a:rect l="l" t="t" r="r" b="b"/>
              <a:pathLst>
                <a:path w="3336" h="3209" extrusionOk="0">
                  <a:moveTo>
                    <a:pt x="2280" y="1"/>
                  </a:moveTo>
                  <a:lnTo>
                    <a:pt x="1689" y="1605"/>
                  </a:lnTo>
                  <a:lnTo>
                    <a:pt x="1" y="1900"/>
                  </a:lnTo>
                  <a:lnTo>
                    <a:pt x="1098" y="3209"/>
                  </a:lnTo>
                  <a:lnTo>
                    <a:pt x="2745" y="2913"/>
                  </a:lnTo>
                  <a:lnTo>
                    <a:pt x="3336" y="1309"/>
                  </a:lnTo>
                  <a:lnTo>
                    <a:pt x="2280"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0"/>
            <p:cNvSpPr/>
            <p:nvPr/>
          </p:nvSpPr>
          <p:spPr>
            <a:xfrm>
              <a:off x="5348175" y="1294500"/>
              <a:ext cx="83400" cy="80225"/>
            </a:xfrm>
            <a:custGeom>
              <a:avLst/>
              <a:gdLst/>
              <a:ahLst/>
              <a:cxnLst/>
              <a:rect l="l" t="t" r="r" b="b"/>
              <a:pathLst>
                <a:path w="3336" h="3209" fill="none" extrusionOk="0">
                  <a:moveTo>
                    <a:pt x="2280" y="1"/>
                  </a:moveTo>
                  <a:lnTo>
                    <a:pt x="2280" y="1"/>
                  </a:lnTo>
                  <a:lnTo>
                    <a:pt x="1689" y="1605"/>
                  </a:lnTo>
                  <a:lnTo>
                    <a:pt x="1" y="1900"/>
                  </a:lnTo>
                  <a:lnTo>
                    <a:pt x="1098" y="3209"/>
                  </a:lnTo>
                  <a:lnTo>
                    <a:pt x="2745" y="2913"/>
                  </a:lnTo>
                  <a:lnTo>
                    <a:pt x="3336" y="1309"/>
                  </a:lnTo>
                  <a:lnTo>
                    <a:pt x="22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0"/>
            <p:cNvSpPr/>
            <p:nvPr/>
          </p:nvSpPr>
          <p:spPr>
            <a:xfrm>
              <a:off x="5348175" y="1294500"/>
              <a:ext cx="57025" cy="47525"/>
            </a:xfrm>
            <a:custGeom>
              <a:avLst/>
              <a:gdLst/>
              <a:ahLst/>
              <a:cxnLst/>
              <a:rect l="l" t="t" r="r" b="b"/>
              <a:pathLst>
                <a:path w="2281" h="1901" extrusionOk="0">
                  <a:moveTo>
                    <a:pt x="2280" y="1"/>
                  </a:moveTo>
                  <a:lnTo>
                    <a:pt x="592" y="296"/>
                  </a:lnTo>
                  <a:lnTo>
                    <a:pt x="1" y="1900"/>
                  </a:lnTo>
                  <a:lnTo>
                    <a:pt x="1689" y="1605"/>
                  </a:lnTo>
                  <a:lnTo>
                    <a:pt x="2280" y="1"/>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0"/>
            <p:cNvSpPr/>
            <p:nvPr/>
          </p:nvSpPr>
          <p:spPr>
            <a:xfrm>
              <a:off x="5348175" y="1294500"/>
              <a:ext cx="57025" cy="47525"/>
            </a:xfrm>
            <a:custGeom>
              <a:avLst/>
              <a:gdLst/>
              <a:ahLst/>
              <a:cxnLst/>
              <a:rect l="l" t="t" r="r" b="b"/>
              <a:pathLst>
                <a:path w="2281" h="1901" fill="none" extrusionOk="0">
                  <a:moveTo>
                    <a:pt x="2280" y="1"/>
                  </a:moveTo>
                  <a:lnTo>
                    <a:pt x="592" y="296"/>
                  </a:lnTo>
                  <a:lnTo>
                    <a:pt x="1" y="1900"/>
                  </a:lnTo>
                  <a:lnTo>
                    <a:pt x="1689" y="1605"/>
                  </a:lnTo>
                  <a:lnTo>
                    <a:pt x="22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5380900" y="2127175"/>
              <a:ext cx="46450" cy="53850"/>
            </a:xfrm>
            <a:custGeom>
              <a:avLst/>
              <a:gdLst/>
              <a:ahLst/>
              <a:cxnLst/>
              <a:rect l="l" t="t" r="r" b="b"/>
              <a:pathLst>
                <a:path w="1858" h="2154" extrusionOk="0">
                  <a:moveTo>
                    <a:pt x="887" y="1"/>
                  </a:moveTo>
                  <a:lnTo>
                    <a:pt x="0" y="549"/>
                  </a:lnTo>
                  <a:lnTo>
                    <a:pt x="0" y="1647"/>
                  </a:lnTo>
                  <a:lnTo>
                    <a:pt x="971" y="2154"/>
                  </a:lnTo>
                  <a:lnTo>
                    <a:pt x="1858" y="1605"/>
                  </a:lnTo>
                  <a:lnTo>
                    <a:pt x="1858" y="549"/>
                  </a:lnTo>
                  <a:lnTo>
                    <a:pt x="88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0"/>
            <p:cNvSpPr/>
            <p:nvPr/>
          </p:nvSpPr>
          <p:spPr>
            <a:xfrm>
              <a:off x="5380900" y="2127175"/>
              <a:ext cx="46450" cy="53850"/>
            </a:xfrm>
            <a:custGeom>
              <a:avLst/>
              <a:gdLst/>
              <a:ahLst/>
              <a:cxnLst/>
              <a:rect l="l" t="t" r="r" b="b"/>
              <a:pathLst>
                <a:path w="1858" h="2154" fill="none" extrusionOk="0">
                  <a:moveTo>
                    <a:pt x="0" y="1647"/>
                  </a:moveTo>
                  <a:lnTo>
                    <a:pt x="971" y="2154"/>
                  </a:lnTo>
                  <a:lnTo>
                    <a:pt x="1858" y="1605"/>
                  </a:lnTo>
                  <a:lnTo>
                    <a:pt x="1858" y="549"/>
                  </a:lnTo>
                  <a:lnTo>
                    <a:pt x="887" y="1"/>
                  </a:lnTo>
                  <a:lnTo>
                    <a:pt x="0" y="549"/>
                  </a:lnTo>
                  <a:lnTo>
                    <a:pt x="0" y="16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0"/>
            <p:cNvSpPr/>
            <p:nvPr/>
          </p:nvSpPr>
          <p:spPr>
            <a:xfrm>
              <a:off x="5380900" y="2127175"/>
              <a:ext cx="46450" cy="41200"/>
            </a:xfrm>
            <a:custGeom>
              <a:avLst/>
              <a:gdLst/>
              <a:ahLst/>
              <a:cxnLst/>
              <a:rect l="l" t="t" r="r" b="b"/>
              <a:pathLst>
                <a:path w="1858" h="1648" extrusionOk="0">
                  <a:moveTo>
                    <a:pt x="887" y="1"/>
                  </a:moveTo>
                  <a:lnTo>
                    <a:pt x="0" y="549"/>
                  </a:lnTo>
                  <a:lnTo>
                    <a:pt x="0" y="1647"/>
                  </a:lnTo>
                  <a:lnTo>
                    <a:pt x="929" y="1098"/>
                  </a:lnTo>
                  <a:lnTo>
                    <a:pt x="1858" y="1605"/>
                  </a:lnTo>
                  <a:lnTo>
                    <a:pt x="1858" y="549"/>
                  </a:lnTo>
                  <a:lnTo>
                    <a:pt x="887"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0"/>
            <p:cNvSpPr/>
            <p:nvPr/>
          </p:nvSpPr>
          <p:spPr>
            <a:xfrm>
              <a:off x="5380900" y="2127175"/>
              <a:ext cx="46450" cy="53850"/>
            </a:xfrm>
            <a:custGeom>
              <a:avLst/>
              <a:gdLst/>
              <a:ahLst/>
              <a:cxnLst/>
              <a:rect l="l" t="t" r="r" b="b"/>
              <a:pathLst>
                <a:path w="1858" h="2154" fill="none" extrusionOk="0">
                  <a:moveTo>
                    <a:pt x="887" y="1"/>
                  </a:moveTo>
                  <a:lnTo>
                    <a:pt x="0" y="549"/>
                  </a:lnTo>
                  <a:lnTo>
                    <a:pt x="0" y="1647"/>
                  </a:lnTo>
                  <a:lnTo>
                    <a:pt x="971" y="2154"/>
                  </a:lnTo>
                  <a:lnTo>
                    <a:pt x="1858" y="1605"/>
                  </a:lnTo>
                  <a:lnTo>
                    <a:pt x="971" y="2154"/>
                  </a:lnTo>
                  <a:lnTo>
                    <a:pt x="0" y="1647"/>
                  </a:lnTo>
                  <a:lnTo>
                    <a:pt x="929" y="1098"/>
                  </a:lnTo>
                  <a:lnTo>
                    <a:pt x="1858" y="1605"/>
                  </a:lnTo>
                  <a:lnTo>
                    <a:pt x="1858" y="549"/>
                  </a:lnTo>
                  <a:lnTo>
                    <a:pt x="8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0"/>
            <p:cNvSpPr/>
            <p:nvPr/>
          </p:nvSpPr>
          <p:spPr>
            <a:xfrm>
              <a:off x="5380900" y="2154625"/>
              <a:ext cx="46450" cy="26400"/>
            </a:xfrm>
            <a:custGeom>
              <a:avLst/>
              <a:gdLst/>
              <a:ahLst/>
              <a:cxnLst/>
              <a:rect l="l" t="t" r="r" b="b"/>
              <a:pathLst>
                <a:path w="1858" h="1056" extrusionOk="0">
                  <a:moveTo>
                    <a:pt x="929" y="0"/>
                  </a:moveTo>
                  <a:lnTo>
                    <a:pt x="0" y="549"/>
                  </a:lnTo>
                  <a:lnTo>
                    <a:pt x="971" y="1056"/>
                  </a:lnTo>
                  <a:lnTo>
                    <a:pt x="1858" y="507"/>
                  </a:lnTo>
                  <a:lnTo>
                    <a:pt x="929" y="0"/>
                  </a:lnTo>
                  <a:close/>
                </a:path>
              </a:pathLst>
            </a:custGeom>
            <a:solidFill>
              <a:srgbClr val="B2B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0"/>
            <p:cNvSpPr/>
            <p:nvPr/>
          </p:nvSpPr>
          <p:spPr>
            <a:xfrm>
              <a:off x="5380900" y="2154625"/>
              <a:ext cx="46450" cy="26400"/>
            </a:xfrm>
            <a:custGeom>
              <a:avLst/>
              <a:gdLst/>
              <a:ahLst/>
              <a:cxnLst/>
              <a:rect l="l" t="t" r="r" b="b"/>
              <a:pathLst>
                <a:path w="1858" h="1056" fill="none" extrusionOk="0">
                  <a:moveTo>
                    <a:pt x="929" y="0"/>
                  </a:moveTo>
                  <a:lnTo>
                    <a:pt x="0" y="549"/>
                  </a:lnTo>
                  <a:lnTo>
                    <a:pt x="971" y="1056"/>
                  </a:lnTo>
                  <a:lnTo>
                    <a:pt x="1858" y="507"/>
                  </a:lnTo>
                  <a:lnTo>
                    <a:pt x="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0"/>
            <p:cNvSpPr/>
            <p:nvPr/>
          </p:nvSpPr>
          <p:spPr>
            <a:xfrm>
              <a:off x="5390400" y="1669150"/>
              <a:ext cx="131950" cy="136175"/>
            </a:xfrm>
            <a:custGeom>
              <a:avLst/>
              <a:gdLst/>
              <a:ahLst/>
              <a:cxnLst/>
              <a:rect l="l" t="t" r="r" b="b"/>
              <a:pathLst>
                <a:path w="5278" h="5447" extrusionOk="0">
                  <a:moveTo>
                    <a:pt x="2069" y="1"/>
                  </a:moveTo>
                  <a:lnTo>
                    <a:pt x="0" y="1858"/>
                  </a:lnTo>
                  <a:lnTo>
                    <a:pt x="549" y="4602"/>
                  </a:lnTo>
                  <a:lnTo>
                    <a:pt x="3209" y="5446"/>
                  </a:lnTo>
                  <a:lnTo>
                    <a:pt x="5277" y="3589"/>
                  </a:lnTo>
                  <a:lnTo>
                    <a:pt x="4728" y="887"/>
                  </a:lnTo>
                  <a:lnTo>
                    <a:pt x="2069"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0"/>
            <p:cNvSpPr/>
            <p:nvPr/>
          </p:nvSpPr>
          <p:spPr>
            <a:xfrm>
              <a:off x="5390400" y="1669150"/>
              <a:ext cx="131950" cy="136175"/>
            </a:xfrm>
            <a:custGeom>
              <a:avLst/>
              <a:gdLst/>
              <a:ahLst/>
              <a:cxnLst/>
              <a:rect l="l" t="t" r="r" b="b"/>
              <a:pathLst>
                <a:path w="5278" h="5447" fill="none" extrusionOk="0">
                  <a:moveTo>
                    <a:pt x="549" y="4602"/>
                  </a:moveTo>
                  <a:lnTo>
                    <a:pt x="3209" y="5446"/>
                  </a:lnTo>
                  <a:lnTo>
                    <a:pt x="5277" y="3589"/>
                  </a:lnTo>
                  <a:lnTo>
                    <a:pt x="4728" y="887"/>
                  </a:lnTo>
                  <a:lnTo>
                    <a:pt x="2069" y="1"/>
                  </a:lnTo>
                  <a:lnTo>
                    <a:pt x="0" y="1858"/>
                  </a:lnTo>
                  <a:lnTo>
                    <a:pt x="549" y="46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5390400" y="1669150"/>
              <a:ext cx="131950" cy="115075"/>
            </a:xfrm>
            <a:custGeom>
              <a:avLst/>
              <a:gdLst/>
              <a:ahLst/>
              <a:cxnLst/>
              <a:rect l="l" t="t" r="r" b="b"/>
              <a:pathLst>
                <a:path w="5278" h="4603" extrusionOk="0">
                  <a:moveTo>
                    <a:pt x="2069" y="1"/>
                  </a:moveTo>
                  <a:lnTo>
                    <a:pt x="0" y="1858"/>
                  </a:lnTo>
                  <a:lnTo>
                    <a:pt x="549" y="4602"/>
                  </a:lnTo>
                  <a:lnTo>
                    <a:pt x="2618" y="2745"/>
                  </a:lnTo>
                  <a:lnTo>
                    <a:pt x="5277" y="3589"/>
                  </a:lnTo>
                  <a:lnTo>
                    <a:pt x="4728" y="887"/>
                  </a:lnTo>
                  <a:lnTo>
                    <a:pt x="2069"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0"/>
            <p:cNvSpPr/>
            <p:nvPr/>
          </p:nvSpPr>
          <p:spPr>
            <a:xfrm>
              <a:off x="5390400" y="1669150"/>
              <a:ext cx="131950" cy="136175"/>
            </a:xfrm>
            <a:custGeom>
              <a:avLst/>
              <a:gdLst/>
              <a:ahLst/>
              <a:cxnLst/>
              <a:rect l="l" t="t" r="r" b="b"/>
              <a:pathLst>
                <a:path w="5278" h="5447" fill="none" extrusionOk="0">
                  <a:moveTo>
                    <a:pt x="2069" y="1"/>
                  </a:moveTo>
                  <a:lnTo>
                    <a:pt x="0" y="1858"/>
                  </a:lnTo>
                  <a:lnTo>
                    <a:pt x="549" y="4602"/>
                  </a:lnTo>
                  <a:lnTo>
                    <a:pt x="3209" y="5446"/>
                  </a:lnTo>
                  <a:lnTo>
                    <a:pt x="5277" y="3589"/>
                  </a:lnTo>
                  <a:lnTo>
                    <a:pt x="3209" y="5446"/>
                  </a:lnTo>
                  <a:lnTo>
                    <a:pt x="549" y="4602"/>
                  </a:lnTo>
                  <a:lnTo>
                    <a:pt x="2618" y="2745"/>
                  </a:lnTo>
                  <a:lnTo>
                    <a:pt x="5277" y="3589"/>
                  </a:lnTo>
                  <a:lnTo>
                    <a:pt x="4728" y="887"/>
                  </a:lnTo>
                  <a:lnTo>
                    <a:pt x="20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0"/>
            <p:cNvSpPr/>
            <p:nvPr/>
          </p:nvSpPr>
          <p:spPr>
            <a:xfrm>
              <a:off x="5404125" y="1737750"/>
              <a:ext cx="118225" cy="67575"/>
            </a:xfrm>
            <a:custGeom>
              <a:avLst/>
              <a:gdLst/>
              <a:ahLst/>
              <a:cxnLst/>
              <a:rect l="l" t="t" r="r" b="b"/>
              <a:pathLst>
                <a:path w="4729" h="2703" extrusionOk="0">
                  <a:moveTo>
                    <a:pt x="2069" y="1"/>
                  </a:moveTo>
                  <a:lnTo>
                    <a:pt x="0" y="1858"/>
                  </a:lnTo>
                  <a:lnTo>
                    <a:pt x="2660" y="2702"/>
                  </a:lnTo>
                  <a:lnTo>
                    <a:pt x="4728" y="845"/>
                  </a:lnTo>
                  <a:lnTo>
                    <a:pt x="2069" y="1"/>
                  </a:lnTo>
                  <a:close/>
                </a:path>
              </a:pathLst>
            </a:custGeom>
            <a:solidFill>
              <a:srgbClr val="B2B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0"/>
            <p:cNvSpPr/>
            <p:nvPr/>
          </p:nvSpPr>
          <p:spPr>
            <a:xfrm>
              <a:off x="5404125" y="1737750"/>
              <a:ext cx="118225" cy="67575"/>
            </a:xfrm>
            <a:custGeom>
              <a:avLst/>
              <a:gdLst/>
              <a:ahLst/>
              <a:cxnLst/>
              <a:rect l="l" t="t" r="r" b="b"/>
              <a:pathLst>
                <a:path w="4729" h="2703" fill="none" extrusionOk="0">
                  <a:moveTo>
                    <a:pt x="2069" y="1"/>
                  </a:moveTo>
                  <a:lnTo>
                    <a:pt x="0" y="1858"/>
                  </a:lnTo>
                  <a:lnTo>
                    <a:pt x="2660" y="2702"/>
                  </a:lnTo>
                  <a:lnTo>
                    <a:pt x="4728" y="845"/>
                  </a:lnTo>
                  <a:lnTo>
                    <a:pt x="20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5316525" y="1482350"/>
              <a:ext cx="107675" cy="97125"/>
            </a:xfrm>
            <a:custGeom>
              <a:avLst/>
              <a:gdLst/>
              <a:ahLst/>
              <a:cxnLst/>
              <a:rect l="l" t="t" r="r" b="b"/>
              <a:pathLst>
                <a:path w="4307" h="3885" extrusionOk="0">
                  <a:moveTo>
                    <a:pt x="1224" y="1"/>
                  </a:moveTo>
                  <a:lnTo>
                    <a:pt x="0" y="1816"/>
                  </a:lnTo>
                  <a:lnTo>
                    <a:pt x="929" y="3716"/>
                  </a:lnTo>
                  <a:lnTo>
                    <a:pt x="3082" y="3884"/>
                  </a:lnTo>
                  <a:lnTo>
                    <a:pt x="4306" y="2111"/>
                  </a:lnTo>
                  <a:lnTo>
                    <a:pt x="3335" y="170"/>
                  </a:lnTo>
                  <a:lnTo>
                    <a:pt x="122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0"/>
            <p:cNvSpPr/>
            <p:nvPr/>
          </p:nvSpPr>
          <p:spPr>
            <a:xfrm>
              <a:off x="5316525" y="1482350"/>
              <a:ext cx="107675" cy="97125"/>
            </a:xfrm>
            <a:custGeom>
              <a:avLst/>
              <a:gdLst/>
              <a:ahLst/>
              <a:cxnLst/>
              <a:rect l="l" t="t" r="r" b="b"/>
              <a:pathLst>
                <a:path w="4307" h="3885" fill="none" extrusionOk="0">
                  <a:moveTo>
                    <a:pt x="0" y="1816"/>
                  </a:moveTo>
                  <a:lnTo>
                    <a:pt x="929" y="3716"/>
                  </a:lnTo>
                  <a:lnTo>
                    <a:pt x="3082" y="3884"/>
                  </a:lnTo>
                  <a:lnTo>
                    <a:pt x="4306" y="2111"/>
                  </a:lnTo>
                  <a:lnTo>
                    <a:pt x="3335" y="170"/>
                  </a:lnTo>
                  <a:lnTo>
                    <a:pt x="1224" y="1"/>
                  </a:lnTo>
                  <a:lnTo>
                    <a:pt x="0" y="18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0"/>
            <p:cNvSpPr/>
            <p:nvPr/>
          </p:nvSpPr>
          <p:spPr>
            <a:xfrm>
              <a:off x="5316525" y="1482350"/>
              <a:ext cx="107675" cy="97125"/>
            </a:xfrm>
            <a:custGeom>
              <a:avLst/>
              <a:gdLst/>
              <a:ahLst/>
              <a:cxnLst/>
              <a:rect l="l" t="t" r="r" b="b"/>
              <a:pathLst>
                <a:path w="4307" h="3885" extrusionOk="0">
                  <a:moveTo>
                    <a:pt x="1224" y="1"/>
                  </a:moveTo>
                  <a:lnTo>
                    <a:pt x="0" y="1816"/>
                  </a:lnTo>
                  <a:lnTo>
                    <a:pt x="2153" y="1943"/>
                  </a:lnTo>
                  <a:lnTo>
                    <a:pt x="3082" y="3884"/>
                  </a:lnTo>
                  <a:lnTo>
                    <a:pt x="4306" y="2111"/>
                  </a:lnTo>
                  <a:lnTo>
                    <a:pt x="3335" y="170"/>
                  </a:lnTo>
                  <a:lnTo>
                    <a:pt x="1224"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0"/>
            <p:cNvSpPr/>
            <p:nvPr/>
          </p:nvSpPr>
          <p:spPr>
            <a:xfrm>
              <a:off x="5316525" y="1482350"/>
              <a:ext cx="107675" cy="97125"/>
            </a:xfrm>
            <a:custGeom>
              <a:avLst/>
              <a:gdLst/>
              <a:ahLst/>
              <a:cxnLst/>
              <a:rect l="l" t="t" r="r" b="b"/>
              <a:pathLst>
                <a:path w="4307" h="3885" fill="none" extrusionOk="0">
                  <a:moveTo>
                    <a:pt x="1224" y="1"/>
                  </a:moveTo>
                  <a:lnTo>
                    <a:pt x="0" y="1816"/>
                  </a:lnTo>
                  <a:lnTo>
                    <a:pt x="2153" y="1943"/>
                  </a:lnTo>
                  <a:lnTo>
                    <a:pt x="3082" y="3884"/>
                  </a:lnTo>
                  <a:lnTo>
                    <a:pt x="929" y="3716"/>
                  </a:lnTo>
                  <a:lnTo>
                    <a:pt x="0" y="1816"/>
                  </a:lnTo>
                  <a:lnTo>
                    <a:pt x="929" y="3716"/>
                  </a:lnTo>
                  <a:lnTo>
                    <a:pt x="3082" y="3884"/>
                  </a:lnTo>
                  <a:lnTo>
                    <a:pt x="4306" y="2111"/>
                  </a:lnTo>
                  <a:lnTo>
                    <a:pt x="3335" y="170"/>
                  </a:lnTo>
                  <a:lnTo>
                    <a:pt x="12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0"/>
            <p:cNvSpPr/>
            <p:nvPr/>
          </p:nvSpPr>
          <p:spPr>
            <a:xfrm>
              <a:off x="5316525" y="1527725"/>
              <a:ext cx="77050" cy="51750"/>
            </a:xfrm>
            <a:custGeom>
              <a:avLst/>
              <a:gdLst/>
              <a:ahLst/>
              <a:cxnLst/>
              <a:rect l="l" t="t" r="r" b="b"/>
              <a:pathLst>
                <a:path w="3082" h="2070" extrusionOk="0">
                  <a:moveTo>
                    <a:pt x="0" y="1"/>
                  </a:moveTo>
                  <a:lnTo>
                    <a:pt x="929" y="1901"/>
                  </a:lnTo>
                  <a:lnTo>
                    <a:pt x="3082" y="2069"/>
                  </a:lnTo>
                  <a:lnTo>
                    <a:pt x="2153" y="128"/>
                  </a:lnTo>
                  <a:lnTo>
                    <a:pt x="0" y="1"/>
                  </a:lnTo>
                  <a:close/>
                </a:path>
              </a:pathLst>
            </a:custGeom>
            <a:solidFill>
              <a:srgbClr val="B2B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0"/>
            <p:cNvSpPr/>
            <p:nvPr/>
          </p:nvSpPr>
          <p:spPr>
            <a:xfrm>
              <a:off x="5316525" y="1527725"/>
              <a:ext cx="77050" cy="51750"/>
            </a:xfrm>
            <a:custGeom>
              <a:avLst/>
              <a:gdLst/>
              <a:ahLst/>
              <a:cxnLst/>
              <a:rect l="l" t="t" r="r" b="b"/>
              <a:pathLst>
                <a:path w="3082" h="2070" fill="none" extrusionOk="0">
                  <a:moveTo>
                    <a:pt x="0" y="1"/>
                  </a:moveTo>
                  <a:lnTo>
                    <a:pt x="0" y="1"/>
                  </a:lnTo>
                  <a:lnTo>
                    <a:pt x="929" y="1901"/>
                  </a:lnTo>
                  <a:lnTo>
                    <a:pt x="3082" y="2069"/>
                  </a:lnTo>
                  <a:lnTo>
                    <a:pt x="2153" y="128"/>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61"/>
          <p:cNvSpPr txBox="1">
            <a:spLocks noGrp="1"/>
          </p:cNvSpPr>
          <p:nvPr>
            <p:ph type="title"/>
          </p:nvPr>
        </p:nvSpPr>
        <p:spPr>
          <a:xfrm>
            <a:off x="214850" y="2143775"/>
            <a:ext cx="5479800" cy="12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Conception de l’application avec StarUML</a:t>
            </a:r>
            <a:endParaRPr/>
          </a:p>
        </p:txBody>
      </p:sp>
      <p:grpSp>
        <p:nvGrpSpPr>
          <p:cNvPr id="1772" name="Google Shape;1772;p61"/>
          <p:cNvGrpSpPr/>
          <p:nvPr/>
        </p:nvGrpSpPr>
        <p:grpSpPr>
          <a:xfrm>
            <a:off x="5844827" y="806838"/>
            <a:ext cx="2144277" cy="3717868"/>
            <a:chOff x="1346527" y="760675"/>
            <a:chExt cx="2144277" cy="3717868"/>
          </a:xfrm>
        </p:grpSpPr>
        <p:sp>
          <p:nvSpPr>
            <p:cNvPr id="1773" name="Google Shape;1773;p61"/>
            <p:cNvSpPr/>
            <p:nvPr/>
          </p:nvSpPr>
          <p:spPr>
            <a:xfrm>
              <a:off x="1346527" y="4248065"/>
              <a:ext cx="2144277" cy="230478"/>
            </a:xfrm>
            <a:custGeom>
              <a:avLst/>
              <a:gdLst/>
              <a:ahLst/>
              <a:cxnLst/>
              <a:rect l="l" t="t" r="r" b="b"/>
              <a:pathLst>
                <a:path w="161133" h="9414" extrusionOk="0">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61"/>
            <p:cNvGrpSpPr/>
            <p:nvPr/>
          </p:nvGrpSpPr>
          <p:grpSpPr>
            <a:xfrm>
              <a:off x="1408600" y="760675"/>
              <a:ext cx="1947850" cy="3622150"/>
              <a:chOff x="1646150" y="1082150"/>
              <a:chExt cx="1947850" cy="3622150"/>
            </a:xfrm>
          </p:grpSpPr>
          <p:sp>
            <p:nvSpPr>
              <p:cNvPr id="1775" name="Google Shape;1775;p61"/>
              <p:cNvSpPr/>
              <p:nvPr/>
            </p:nvSpPr>
            <p:spPr>
              <a:xfrm>
                <a:off x="3092500" y="3642300"/>
                <a:ext cx="11425" cy="4175"/>
              </a:xfrm>
              <a:custGeom>
                <a:avLst/>
                <a:gdLst/>
                <a:ahLst/>
                <a:cxnLst/>
                <a:rect l="l" t="t" r="r" b="b"/>
                <a:pathLst>
                  <a:path w="457" h="167" fill="none" extrusionOk="0">
                    <a:moveTo>
                      <a:pt x="42" y="1"/>
                    </a:moveTo>
                    <a:lnTo>
                      <a:pt x="42" y="1"/>
                    </a:lnTo>
                    <a:lnTo>
                      <a:pt x="1" y="166"/>
                    </a:lnTo>
                    <a:lnTo>
                      <a:pt x="1" y="166"/>
                    </a:lnTo>
                    <a:lnTo>
                      <a:pt x="457" y="1"/>
                    </a:lnTo>
                    <a:lnTo>
                      <a:pt x="457" y="1"/>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1"/>
              <p:cNvSpPr/>
              <p:nvPr/>
            </p:nvSpPr>
            <p:spPr>
              <a:xfrm>
                <a:off x="2263650" y="3138775"/>
                <a:ext cx="175125" cy="667250"/>
              </a:xfrm>
              <a:custGeom>
                <a:avLst/>
                <a:gdLst/>
                <a:ahLst/>
                <a:cxnLst/>
                <a:rect l="l" t="t" r="r" b="b"/>
                <a:pathLst>
                  <a:path w="7005" h="26690" fill="none" extrusionOk="0">
                    <a:moveTo>
                      <a:pt x="1989" y="0"/>
                    </a:moveTo>
                    <a:lnTo>
                      <a:pt x="1989" y="0"/>
                    </a:lnTo>
                    <a:lnTo>
                      <a:pt x="788" y="42"/>
                    </a:lnTo>
                    <a:lnTo>
                      <a:pt x="788" y="42"/>
                    </a:lnTo>
                    <a:lnTo>
                      <a:pt x="498" y="2901"/>
                    </a:lnTo>
                    <a:lnTo>
                      <a:pt x="290" y="5802"/>
                    </a:lnTo>
                    <a:lnTo>
                      <a:pt x="83" y="8745"/>
                    </a:lnTo>
                    <a:lnTo>
                      <a:pt x="0" y="11729"/>
                    </a:lnTo>
                    <a:lnTo>
                      <a:pt x="0" y="11729"/>
                    </a:lnTo>
                    <a:lnTo>
                      <a:pt x="373" y="26690"/>
                    </a:lnTo>
                    <a:lnTo>
                      <a:pt x="373" y="26690"/>
                    </a:lnTo>
                    <a:lnTo>
                      <a:pt x="3689" y="26441"/>
                    </a:lnTo>
                    <a:lnTo>
                      <a:pt x="7004" y="26109"/>
                    </a:lnTo>
                    <a:lnTo>
                      <a:pt x="7004" y="26109"/>
                    </a:lnTo>
                    <a:lnTo>
                      <a:pt x="5719" y="18691"/>
                    </a:lnTo>
                    <a:lnTo>
                      <a:pt x="5139" y="15417"/>
                    </a:lnTo>
                    <a:lnTo>
                      <a:pt x="4600" y="12516"/>
                    </a:lnTo>
                    <a:lnTo>
                      <a:pt x="4600" y="12516"/>
                    </a:lnTo>
                    <a:lnTo>
                      <a:pt x="3440" y="6838"/>
                    </a:lnTo>
                    <a:lnTo>
                      <a:pt x="198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1"/>
              <p:cNvSpPr/>
              <p:nvPr/>
            </p:nvSpPr>
            <p:spPr>
              <a:xfrm>
                <a:off x="2892550" y="2275725"/>
                <a:ext cx="2100" cy="1050"/>
              </a:xfrm>
              <a:custGeom>
                <a:avLst/>
                <a:gdLst/>
                <a:ahLst/>
                <a:cxnLst/>
                <a:rect l="l" t="t" r="r" b="b"/>
                <a:pathLst>
                  <a:path w="84" h="42" fill="none" extrusionOk="0">
                    <a:moveTo>
                      <a:pt x="0" y="0"/>
                    </a:moveTo>
                    <a:lnTo>
                      <a:pt x="0" y="0"/>
                    </a:lnTo>
                    <a:lnTo>
                      <a:pt x="0" y="0"/>
                    </a:lnTo>
                    <a:lnTo>
                      <a:pt x="0" y="0"/>
                    </a:lnTo>
                    <a:lnTo>
                      <a:pt x="42" y="0"/>
                    </a:lnTo>
                    <a:lnTo>
                      <a:pt x="42" y="0"/>
                    </a:lnTo>
                    <a:lnTo>
                      <a:pt x="83" y="42"/>
                    </a:lnTo>
                    <a:lnTo>
                      <a:pt x="83" y="4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1"/>
              <p:cNvSpPr/>
              <p:nvPr/>
            </p:nvSpPr>
            <p:spPr>
              <a:xfrm>
                <a:off x="2922600" y="2188700"/>
                <a:ext cx="31100" cy="92225"/>
              </a:xfrm>
              <a:custGeom>
                <a:avLst/>
                <a:gdLst/>
                <a:ahLst/>
                <a:cxnLst/>
                <a:rect l="l" t="t" r="r" b="b"/>
                <a:pathLst>
                  <a:path w="1244" h="3689" fill="none" extrusionOk="0">
                    <a:moveTo>
                      <a:pt x="1078" y="0"/>
                    </a:moveTo>
                    <a:lnTo>
                      <a:pt x="1078" y="0"/>
                    </a:lnTo>
                    <a:lnTo>
                      <a:pt x="705" y="1078"/>
                    </a:lnTo>
                    <a:lnTo>
                      <a:pt x="332" y="2155"/>
                    </a:lnTo>
                    <a:lnTo>
                      <a:pt x="332" y="2155"/>
                    </a:lnTo>
                    <a:lnTo>
                      <a:pt x="124" y="2901"/>
                    </a:lnTo>
                    <a:lnTo>
                      <a:pt x="0" y="3647"/>
                    </a:lnTo>
                    <a:lnTo>
                      <a:pt x="0" y="3647"/>
                    </a:lnTo>
                    <a:lnTo>
                      <a:pt x="124" y="3688"/>
                    </a:lnTo>
                    <a:lnTo>
                      <a:pt x="124" y="3688"/>
                    </a:lnTo>
                    <a:lnTo>
                      <a:pt x="622" y="3688"/>
                    </a:lnTo>
                    <a:lnTo>
                      <a:pt x="622" y="3688"/>
                    </a:lnTo>
                    <a:lnTo>
                      <a:pt x="1243" y="3647"/>
                    </a:lnTo>
                    <a:lnTo>
                      <a:pt x="1243" y="3647"/>
                    </a:lnTo>
                    <a:lnTo>
                      <a:pt x="1202" y="1865"/>
                    </a:lnTo>
                    <a:lnTo>
                      <a:pt x="107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1"/>
              <p:cNvSpPr/>
              <p:nvPr/>
            </p:nvSpPr>
            <p:spPr>
              <a:xfrm>
                <a:off x="2543375" y="2007375"/>
                <a:ext cx="50800" cy="240400"/>
              </a:xfrm>
              <a:custGeom>
                <a:avLst/>
                <a:gdLst/>
                <a:ahLst/>
                <a:cxnLst/>
                <a:rect l="l" t="t" r="r" b="b"/>
                <a:pathLst>
                  <a:path w="2032" h="9616" fill="none" extrusionOk="0">
                    <a:moveTo>
                      <a:pt x="995" y="0"/>
                    </a:moveTo>
                    <a:lnTo>
                      <a:pt x="995" y="0"/>
                    </a:lnTo>
                    <a:lnTo>
                      <a:pt x="457" y="5098"/>
                    </a:lnTo>
                    <a:lnTo>
                      <a:pt x="1" y="9615"/>
                    </a:lnTo>
                    <a:lnTo>
                      <a:pt x="1" y="9615"/>
                    </a:lnTo>
                    <a:lnTo>
                      <a:pt x="540" y="8331"/>
                    </a:lnTo>
                    <a:lnTo>
                      <a:pt x="1078" y="7046"/>
                    </a:lnTo>
                    <a:lnTo>
                      <a:pt x="1078" y="7046"/>
                    </a:lnTo>
                    <a:lnTo>
                      <a:pt x="1410" y="6134"/>
                    </a:lnTo>
                    <a:lnTo>
                      <a:pt x="1741" y="5264"/>
                    </a:lnTo>
                    <a:lnTo>
                      <a:pt x="1866" y="4849"/>
                    </a:lnTo>
                    <a:lnTo>
                      <a:pt x="1949" y="4435"/>
                    </a:lnTo>
                    <a:lnTo>
                      <a:pt x="1949" y="4435"/>
                    </a:lnTo>
                    <a:lnTo>
                      <a:pt x="1990" y="4269"/>
                    </a:lnTo>
                    <a:lnTo>
                      <a:pt x="2032" y="4145"/>
                    </a:lnTo>
                    <a:lnTo>
                      <a:pt x="2032" y="4020"/>
                    </a:lnTo>
                    <a:lnTo>
                      <a:pt x="2032" y="3813"/>
                    </a:lnTo>
                    <a:lnTo>
                      <a:pt x="2032" y="3813"/>
                    </a:lnTo>
                    <a:lnTo>
                      <a:pt x="1990" y="3482"/>
                    </a:lnTo>
                    <a:lnTo>
                      <a:pt x="1990" y="3482"/>
                    </a:lnTo>
                    <a:lnTo>
                      <a:pt x="1824" y="2653"/>
                    </a:lnTo>
                    <a:lnTo>
                      <a:pt x="1824" y="2653"/>
                    </a:lnTo>
                    <a:lnTo>
                      <a:pt x="1576" y="1824"/>
                    </a:lnTo>
                    <a:lnTo>
                      <a:pt x="1286" y="912"/>
                    </a:lnTo>
                    <a:lnTo>
                      <a:pt x="1286" y="912"/>
                    </a:lnTo>
                    <a:lnTo>
                      <a:pt x="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1"/>
              <p:cNvSpPr/>
              <p:nvPr/>
            </p:nvSpPr>
            <p:spPr>
              <a:xfrm>
                <a:off x="2164175" y="4384125"/>
                <a:ext cx="104675" cy="222800"/>
              </a:xfrm>
              <a:custGeom>
                <a:avLst/>
                <a:gdLst/>
                <a:ahLst/>
                <a:cxnLst/>
                <a:rect l="l" t="t" r="r" b="b"/>
                <a:pathLst>
                  <a:path w="4187" h="8912" extrusionOk="0">
                    <a:moveTo>
                      <a:pt x="1" y="1"/>
                    </a:moveTo>
                    <a:lnTo>
                      <a:pt x="374" y="8828"/>
                    </a:lnTo>
                    <a:lnTo>
                      <a:pt x="4186" y="8911"/>
                    </a:lnTo>
                    <a:lnTo>
                      <a:pt x="3772" y="84"/>
                    </a:lnTo>
                    <a:lnTo>
                      <a:pt x="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1"/>
              <p:cNvSpPr/>
              <p:nvPr/>
            </p:nvSpPr>
            <p:spPr>
              <a:xfrm>
                <a:off x="2164175" y="4384125"/>
                <a:ext cx="104675" cy="222800"/>
              </a:xfrm>
              <a:custGeom>
                <a:avLst/>
                <a:gdLst/>
                <a:ahLst/>
                <a:cxnLst/>
                <a:rect l="l" t="t" r="r" b="b"/>
                <a:pathLst>
                  <a:path w="4187" h="8912" fill="none" extrusionOk="0">
                    <a:moveTo>
                      <a:pt x="4186" y="8911"/>
                    </a:moveTo>
                    <a:lnTo>
                      <a:pt x="374" y="8828"/>
                    </a:lnTo>
                    <a:lnTo>
                      <a:pt x="1" y="1"/>
                    </a:lnTo>
                    <a:lnTo>
                      <a:pt x="3772" y="84"/>
                    </a:lnTo>
                    <a:lnTo>
                      <a:pt x="4186" y="89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1"/>
              <p:cNvSpPr/>
              <p:nvPr/>
            </p:nvSpPr>
            <p:spPr>
              <a:xfrm>
                <a:off x="1984950" y="4594450"/>
                <a:ext cx="304625" cy="109850"/>
              </a:xfrm>
              <a:custGeom>
                <a:avLst/>
                <a:gdLst/>
                <a:ahLst/>
                <a:cxnLst/>
                <a:rect l="l" t="t" r="r" b="b"/>
                <a:pathLst>
                  <a:path w="12185" h="4394" extrusionOk="0">
                    <a:moveTo>
                      <a:pt x="7253" y="1"/>
                    </a:moveTo>
                    <a:lnTo>
                      <a:pt x="7045" y="42"/>
                    </a:lnTo>
                    <a:lnTo>
                      <a:pt x="6797" y="125"/>
                    </a:lnTo>
                    <a:lnTo>
                      <a:pt x="6548" y="249"/>
                    </a:lnTo>
                    <a:lnTo>
                      <a:pt x="5636" y="747"/>
                    </a:lnTo>
                    <a:lnTo>
                      <a:pt x="4849" y="1161"/>
                    </a:lnTo>
                    <a:lnTo>
                      <a:pt x="4186" y="1451"/>
                    </a:lnTo>
                    <a:lnTo>
                      <a:pt x="3564" y="1700"/>
                    </a:lnTo>
                    <a:lnTo>
                      <a:pt x="2942" y="1866"/>
                    </a:lnTo>
                    <a:lnTo>
                      <a:pt x="2238" y="2073"/>
                    </a:lnTo>
                    <a:lnTo>
                      <a:pt x="373" y="2446"/>
                    </a:lnTo>
                    <a:lnTo>
                      <a:pt x="249" y="2487"/>
                    </a:lnTo>
                    <a:lnTo>
                      <a:pt x="166" y="2529"/>
                    </a:lnTo>
                    <a:lnTo>
                      <a:pt x="83" y="2653"/>
                    </a:lnTo>
                    <a:lnTo>
                      <a:pt x="41" y="2777"/>
                    </a:lnTo>
                    <a:lnTo>
                      <a:pt x="0" y="2902"/>
                    </a:lnTo>
                    <a:lnTo>
                      <a:pt x="0" y="3026"/>
                    </a:lnTo>
                    <a:lnTo>
                      <a:pt x="83" y="3358"/>
                    </a:lnTo>
                    <a:lnTo>
                      <a:pt x="166" y="3482"/>
                    </a:lnTo>
                    <a:lnTo>
                      <a:pt x="249" y="3648"/>
                    </a:lnTo>
                    <a:lnTo>
                      <a:pt x="373" y="3772"/>
                    </a:lnTo>
                    <a:lnTo>
                      <a:pt x="539" y="3896"/>
                    </a:lnTo>
                    <a:lnTo>
                      <a:pt x="705" y="4021"/>
                    </a:lnTo>
                    <a:lnTo>
                      <a:pt x="912" y="4104"/>
                    </a:lnTo>
                    <a:lnTo>
                      <a:pt x="1160" y="4145"/>
                    </a:lnTo>
                    <a:lnTo>
                      <a:pt x="1451" y="4187"/>
                    </a:lnTo>
                    <a:lnTo>
                      <a:pt x="6009" y="4187"/>
                    </a:lnTo>
                    <a:lnTo>
                      <a:pt x="8910" y="4269"/>
                    </a:lnTo>
                    <a:lnTo>
                      <a:pt x="11521" y="4394"/>
                    </a:lnTo>
                    <a:lnTo>
                      <a:pt x="11563" y="4394"/>
                    </a:lnTo>
                    <a:lnTo>
                      <a:pt x="11687" y="4352"/>
                    </a:lnTo>
                    <a:lnTo>
                      <a:pt x="11811" y="4311"/>
                    </a:lnTo>
                    <a:lnTo>
                      <a:pt x="12019" y="4187"/>
                    </a:lnTo>
                    <a:lnTo>
                      <a:pt x="12143" y="3979"/>
                    </a:lnTo>
                    <a:lnTo>
                      <a:pt x="12184" y="3855"/>
                    </a:lnTo>
                    <a:lnTo>
                      <a:pt x="12184" y="3731"/>
                    </a:lnTo>
                    <a:lnTo>
                      <a:pt x="11936" y="332"/>
                    </a:lnTo>
                    <a:lnTo>
                      <a:pt x="11894" y="208"/>
                    </a:lnTo>
                    <a:lnTo>
                      <a:pt x="11853" y="125"/>
                    </a:lnTo>
                    <a:lnTo>
                      <a:pt x="11770" y="84"/>
                    </a:lnTo>
                    <a:lnTo>
                      <a:pt x="11646" y="42"/>
                    </a:lnTo>
                    <a:lnTo>
                      <a:pt x="75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1"/>
              <p:cNvSpPr/>
              <p:nvPr/>
            </p:nvSpPr>
            <p:spPr>
              <a:xfrm>
                <a:off x="2262600" y="4477375"/>
                <a:ext cx="1075" cy="22825"/>
              </a:xfrm>
              <a:custGeom>
                <a:avLst/>
                <a:gdLst/>
                <a:ahLst/>
                <a:cxnLst/>
                <a:rect l="l" t="t" r="r" b="b"/>
                <a:pathLst>
                  <a:path w="43" h="913" extrusionOk="0">
                    <a:moveTo>
                      <a:pt x="1" y="1"/>
                    </a:moveTo>
                    <a:lnTo>
                      <a:pt x="42" y="912"/>
                    </a:lnTo>
                    <a:lnTo>
                      <a:pt x="42" y="912"/>
                    </a:lnTo>
                    <a:lnTo>
                      <a:pt x="1" y="1"/>
                    </a:lnTo>
                    <a:lnTo>
                      <a:pt x="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1"/>
              <p:cNvSpPr/>
              <p:nvPr/>
            </p:nvSpPr>
            <p:spPr>
              <a:xfrm>
                <a:off x="2262600" y="4477375"/>
                <a:ext cx="1075" cy="22825"/>
              </a:xfrm>
              <a:custGeom>
                <a:avLst/>
                <a:gdLst/>
                <a:ahLst/>
                <a:cxnLst/>
                <a:rect l="l" t="t" r="r" b="b"/>
                <a:pathLst>
                  <a:path w="43" h="913" fill="none" extrusionOk="0">
                    <a:moveTo>
                      <a:pt x="1" y="1"/>
                    </a:moveTo>
                    <a:lnTo>
                      <a:pt x="42" y="912"/>
                    </a:lnTo>
                    <a:lnTo>
                      <a:pt x="42" y="912"/>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1"/>
              <p:cNvSpPr/>
              <p:nvPr/>
            </p:nvSpPr>
            <p:spPr>
              <a:xfrm>
                <a:off x="2168325" y="4476350"/>
                <a:ext cx="95350" cy="23850"/>
              </a:xfrm>
              <a:custGeom>
                <a:avLst/>
                <a:gdLst/>
                <a:ahLst/>
                <a:cxnLst/>
                <a:rect l="l" t="t" r="r" b="b"/>
                <a:pathLst>
                  <a:path w="3814" h="954" extrusionOk="0">
                    <a:moveTo>
                      <a:pt x="0" y="0"/>
                    </a:moveTo>
                    <a:lnTo>
                      <a:pt x="42" y="871"/>
                    </a:lnTo>
                    <a:lnTo>
                      <a:pt x="3813" y="953"/>
                    </a:lnTo>
                    <a:lnTo>
                      <a:pt x="3772" y="42"/>
                    </a:lnTo>
                    <a:lnTo>
                      <a:pt x="0" y="0"/>
                    </a:lnTo>
                    <a:close/>
                  </a:path>
                </a:pathLst>
              </a:custGeom>
              <a:solidFill>
                <a:srgbClr val="CC6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1"/>
              <p:cNvSpPr/>
              <p:nvPr/>
            </p:nvSpPr>
            <p:spPr>
              <a:xfrm>
                <a:off x="2168325" y="4476350"/>
                <a:ext cx="95350" cy="23850"/>
              </a:xfrm>
              <a:custGeom>
                <a:avLst/>
                <a:gdLst/>
                <a:ahLst/>
                <a:cxnLst/>
                <a:rect l="l" t="t" r="r" b="b"/>
                <a:pathLst>
                  <a:path w="3814" h="954" fill="none" extrusionOk="0">
                    <a:moveTo>
                      <a:pt x="0" y="0"/>
                    </a:moveTo>
                    <a:lnTo>
                      <a:pt x="42" y="871"/>
                    </a:lnTo>
                    <a:lnTo>
                      <a:pt x="3813" y="953"/>
                    </a:lnTo>
                    <a:lnTo>
                      <a:pt x="3772" y="4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1"/>
              <p:cNvSpPr/>
              <p:nvPr/>
            </p:nvSpPr>
            <p:spPr>
              <a:xfrm>
                <a:off x="1995300" y="1625075"/>
                <a:ext cx="582300" cy="871350"/>
              </a:xfrm>
              <a:custGeom>
                <a:avLst/>
                <a:gdLst/>
                <a:ahLst/>
                <a:cxnLst/>
                <a:rect l="l" t="t" r="r" b="b"/>
                <a:pathLst>
                  <a:path w="23292" h="34854" extrusionOk="0">
                    <a:moveTo>
                      <a:pt x="9367" y="0"/>
                    </a:moveTo>
                    <a:lnTo>
                      <a:pt x="7460" y="83"/>
                    </a:lnTo>
                    <a:lnTo>
                      <a:pt x="5595" y="249"/>
                    </a:lnTo>
                    <a:lnTo>
                      <a:pt x="5264" y="290"/>
                    </a:lnTo>
                    <a:lnTo>
                      <a:pt x="4974" y="373"/>
                    </a:lnTo>
                    <a:lnTo>
                      <a:pt x="4684" y="456"/>
                    </a:lnTo>
                    <a:lnTo>
                      <a:pt x="4393" y="580"/>
                    </a:lnTo>
                    <a:lnTo>
                      <a:pt x="3855" y="829"/>
                    </a:lnTo>
                    <a:lnTo>
                      <a:pt x="3357" y="1202"/>
                    </a:lnTo>
                    <a:lnTo>
                      <a:pt x="2901" y="1658"/>
                    </a:lnTo>
                    <a:lnTo>
                      <a:pt x="2570" y="2155"/>
                    </a:lnTo>
                    <a:lnTo>
                      <a:pt x="2404" y="2445"/>
                    </a:lnTo>
                    <a:lnTo>
                      <a:pt x="2280" y="2735"/>
                    </a:lnTo>
                    <a:lnTo>
                      <a:pt x="2197" y="3025"/>
                    </a:lnTo>
                    <a:lnTo>
                      <a:pt x="2114" y="3315"/>
                    </a:lnTo>
                    <a:lnTo>
                      <a:pt x="1700" y="5346"/>
                    </a:lnTo>
                    <a:lnTo>
                      <a:pt x="1244" y="7916"/>
                    </a:lnTo>
                    <a:lnTo>
                      <a:pt x="1037" y="9408"/>
                    </a:lnTo>
                    <a:lnTo>
                      <a:pt x="829" y="11024"/>
                    </a:lnTo>
                    <a:lnTo>
                      <a:pt x="664" y="12764"/>
                    </a:lnTo>
                    <a:lnTo>
                      <a:pt x="456" y="14671"/>
                    </a:lnTo>
                    <a:lnTo>
                      <a:pt x="332" y="16702"/>
                    </a:lnTo>
                    <a:lnTo>
                      <a:pt x="208" y="18857"/>
                    </a:lnTo>
                    <a:lnTo>
                      <a:pt x="83" y="21136"/>
                    </a:lnTo>
                    <a:lnTo>
                      <a:pt x="42" y="23540"/>
                    </a:lnTo>
                    <a:lnTo>
                      <a:pt x="0" y="26109"/>
                    </a:lnTo>
                    <a:lnTo>
                      <a:pt x="0" y="28761"/>
                    </a:lnTo>
                    <a:lnTo>
                      <a:pt x="83" y="31580"/>
                    </a:lnTo>
                    <a:lnTo>
                      <a:pt x="208" y="34522"/>
                    </a:lnTo>
                    <a:lnTo>
                      <a:pt x="20556" y="34854"/>
                    </a:lnTo>
                    <a:lnTo>
                      <a:pt x="20598" y="34191"/>
                    </a:lnTo>
                    <a:lnTo>
                      <a:pt x="20639" y="33320"/>
                    </a:lnTo>
                    <a:lnTo>
                      <a:pt x="20681" y="30917"/>
                    </a:lnTo>
                    <a:lnTo>
                      <a:pt x="20722" y="27808"/>
                    </a:lnTo>
                    <a:lnTo>
                      <a:pt x="20846" y="24037"/>
                    </a:lnTo>
                    <a:lnTo>
                      <a:pt x="20971" y="22006"/>
                    </a:lnTo>
                    <a:lnTo>
                      <a:pt x="21095" y="19810"/>
                    </a:lnTo>
                    <a:lnTo>
                      <a:pt x="21302" y="17572"/>
                    </a:lnTo>
                    <a:lnTo>
                      <a:pt x="21551" y="15210"/>
                    </a:lnTo>
                    <a:lnTo>
                      <a:pt x="21841" y="12806"/>
                    </a:lnTo>
                    <a:lnTo>
                      <a:pt x="22214" y="10361"/>
                    </a:lnTo>
                    <a:lnTo>
                      <a:pt x="22670" y="7874"/>
                    </a:lnTo>
                    <a:lnTo>
                      <a:pt x="23209" y="5388"/>
                    </a:lnTo>
                    <a:lnTo>
                      <a:pt x="23250" y="5015"/>
                    </a:lnTo>
                    <a:lnTo>
                      <a:pt x="23291" y="4642"/>
                    </a:lnTo>
                    <a:lnTo>
                      <a:pt x="23291" y="4269"/>
                    </a:lnTo>
                    <a:lnTo>
                      <a:pt x="23250" y="3937"/>
                    </a:lnTo>
                    <a:lnTo>
                      <a:pt x="23167" y="3606"/>
                    </a:lnTo>
                    <a:lnTo>
                      <a:pt x="23084" y="3233"/>
                    </a:lnTo>
                    <a:lnTo>
                      <a:pt x="22918" y="2942"/>
                    </a:lnTo>
                    <a:lnTo>
                      <a:pt x="22753" y="2611"/>
                    </a:lnTo>
                    <a:lnTo>
                      <a:pt x="22587" y="2321"/>
                    </a:lnTo>
                    <a:lnTo>
                      <a:pt x="22338" y="2072"/>
                    </a:lnTo>
                    <a:lnTo>
                      <a:pt x="22090" y="1824"/>
                    </a:lnTo>
                    <a:lnTo>
                      <a:pt x="21841" y="1575"/>
                    </a:lnTo>
                    <a:lnTo>
                      <a:pt x="21509" y="1409"/>
                    </a:lnTo>
                    <a:lnTo>
                      <a:pt x="21219" y="1243"/>
                    </a:lnTo>
                    <a:lnTo>
                      <a:pt x="20888" y="1078"/>
                    </a:lnTo>
                    <a:lnTo>
                      <a:pt x="20515" y="995"/>
                    </a:lnTo>
                    <a:lnTo>
                      <a:pt x="20432" y="953"/>
                    </a:lnTo>
                    <a:lnTo>
                      <a:pt x="18608" y="622"/>
                    </a:lnTo>
                    <a:lnTo>
                      <a:pt x="16785" y="332"/>
                    </a:lnTo>
                    <a:lnTo>
                      <a:pt x="14920" y="166"/>
                    </a:lnTo>
                    <a:lnTo>
                      <a:pt x="13096" y="41"/>
                    </a:lnTo>
                    <a:lnTo>
                      <a:pt x="11232"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1"/>
              <p:cNvSpPr/>
              <p:nvPr/>
            </p:nvSpPr>
            <p:spPr>
              <a:xfrm>
                <a:off x="1995300" y="1625075"/>
                <a:ext cx="582300" cy="871350"/>
              </a:xfrm>
              <a:custGeom>
                <a:avLst/>
                <a:gdLst/>
                <a:ahLst/>
                <a:cxnLst/>
                <a:rect l="l" t="t" r="r" b="b"/>
                <a:pathLst>
                  <a:path w="23292" h="34854" fill="none" extrusionOk="0">
                    <a:moveTo>
                      <a:pt x="20432" y="953"/>
                    </a:moveTo>
                    <a:lnTo>
                      <a:pt x="20432" y="953"/>
                    </a:lnTo>
                    <a:lnTo>
                      <a:pt x="18608" y="622"/>
                    </a:lnTo>
                    <a:lnTo>
                      <a:pt x="16785" y="332"/>
                    </a:lnTo>
                    <a:lnTo>
                      <a:pt x="14920" y="166"/>
                    </a:lnTo>
                    <a:lnTo>
                      <a:pt x="13096" y="41"/>
                    </a:lnTo>
                    <a:lnTo>
                      <a:pt x="11232" y="0"/>
                    </a:lnTo>
                    <a:lnTo>
                      <a:pt x="9367" y="0"/>
                    </a:lnTo>
                    <a:lnTo>
                      <a:pt x="7460" y="83"/>
                    </a:lnTo>
                    <a:lnTo>
                      <a:pt x="5595" y="249"/>
                    </a:lnTo>
                    <a:lnTo>
                      <a:pt x="5595" y="249"/>
                    </a:lnTo>
                    <a:lnTo>
                      <a:pt x="5264" y="290"/>
                    </a:lnTo>
                    <a:lnTo>
                      <a:pt x="4974" y="373"/>
                    </a:lnTo>
                    <a:lnTo>
                      <a:pt x="4684" y="456"/>
                    </a:lnTo>
                    <a:lnTo>
                      <a:pt x="4393" y="580"/>
                    </a:lnTo>
                    <a:lnTo>
                      <a:pt x="3855" y="829"/>
                    </a:lnTo>
                    <a:lnTo>
                      <a:pt x="3357" y="1202"/>
                    </a:lnTo>
                    <a:lnTo>
                      <a:pt x="2901" y="1658"/>
                    </a:lnTo>
                    <a:lnTo>
                      <a:pt x="2570" y="2155"/>
                    </a:lnTo>
                    <a:lnTo>
                      <a:pt x="2404" y="2445"/>
                    </a:lnTo>
                    <a:lnTo>
                      <a:pt x="2280" y="2735"/>
                    </a:lnTo>
                    <a:lnTo>
                      <a:pt x="2197" y="3025"/>
                    </a:lnTo>
                    <a:lnTo>
                      <a:pt x="2114" y="3315"/>
                    </a:lnTo>
                    <a:lnTo>
                      <a:pt x="2114" y="3315"/>
                    </a:lnTo>
                    <a:lnTo>
                      <a:pt x="1700" y="5346"/>
                    </a:lnTo>
                    <a:lnTo>
                      <a:pt x="1244" y="7916"/>
                    </a:lnTo>
                    <a:lnTo>
                      <a:pt x="1037" y="9408"/>
                    </a:lnTo>
                    <a:lnTo>
                      <a:pt x="829" y="11024"/>
                    </a:lnTo>
                    <a:lnTo>
                      <a:pt x="664" y="12764"/>
                    </a:lnTo>
                    <a:lnTo>
                      <a:pt x="456" y="14671"/>
                    </a:lnTo>
                    <a:lnTo>
                      <a:pt x="332" y="16702"/>
                    </a:lnTo>
                    <a:lnTo>
                      <a:pt x="208" y="18857"/>
                    </a:lnTo>
                    <a:lnTo>
                      <a:pt x="83" y="21136"/>
                    </a:lnTo>
                    <a:lnTo>
                      <a:pt x="42" y="23540"/>
                    </a:lnTo>
                    <a:lnTo>
                      <a:pt x="0" y="26109"/>
                    </a:lnTo>
                    <a:lnTo>
                      <a:pt x="0" y="28761"/>
                    </a:lnTo>
                    <a:lnTo>
                      <a:pt x="83" y="31580"/>
                    </a:lnTo>
                    <a:lnTo>
                      <a:pt x="208" y="34522"/>
                    </a:lnTo>
                    <a:lnTo>
                      <a:pt x="20556" y="34854"/>
                    </a:lnTo>
                    <a:lnTo>
                      <a:pt x="20556" y="34854"/>
                    </a:lnTo>
                    <a:lnTo>
                      <a:pt x="20598" y="34191"/>
                    </a:lnTo>
                    <a:lnTo>
                      <a:pt x="20639" y="33320"/>
                    </a:lnTo>
                    <a:lnTo>
                      <a:pt x="20681" y="30917"/>
                    </a:lnTo>
                    <a:lnTo>
                      <a:pt x="20722" y="27808"/>
                    </a:lnTo>
                    <a:lnTo>
                      <a:pt x="20846" y="24037"/>
                    </a:lnTo>
                    <a:lnTo>
                      <a:pt x="20971" y="22006"/>
                    </a:lnTo>
                    <a:lnTo>
                      <a:pt x="21095" y="19810"/>
                    </a:lnTo>
                    <a:lnTo>
                      <a:pt x="21302" y="17572"/>
                    </a:lnTo>
                    <a:lnTo>
                      <a:pt x="21551" y="15210"/>
                    </a:lnTo>
                    <a:lnTo>
                      <a:pt x="21841" y="12806"/>
                    </a:lnTo>
                    <a:lnTo>
                      <a:pt x="22214" y="10361"/>
                    </a:lnTo>
                    <a:lnTo>
                      <a:pt x="22670" y="7874"/>
                    </a:lnTo>
                    <a:lnTo>
                      <a:pt x="23209" y="5388"/>
                    </a:lnTo>
                    <a:lnTo>
                      <a:pt x="23209" y="5388"/>
                    </a:lnTo>
                    <a:lnTo>
                      <a:pt x="23250" y="5015"/>
                    </a:lnTo>
                    <a:lnTo>
                      <a:pt x="23291" y="4642"/>
                    </a:lnTo>
                    <a:lnTo>
                      <a:pt x="23291" y="4269"/>
                    </a:lnTo>
                    <a:lnTo>
                      <a:pt x="23250" y="3937"/>
                    </a:lnTo>
                    <a:lnTo>
                      <a:pt x="23167" y="3606"/>
                    </a:lnTo>
                    <a:lnTo>
                      <a:pt x="23084" y="3233"/>
                    </a:lnTo>
                    <a:lnTo>
                      <a:pt x="22918" y="2942"/>
                    </a:lnTo>
                    <a:lnTo>
                      <a:pt x="22753" y="2611"/>
                    </a:lnTo>
                    <a:lnTo>
                      <a:pt x="22587" y="2321"/>
                    </a:lnTo>
                    <a:lnTo>
                      <a:pt x="22338" y="2072"/>
                    </a:lnTo>
                    <a:lnTo>
                      <a:pt x="22090" y="1824"/>
                    </a:lnTo>
                    <a:lnTo>
                      <a:pt x="21841" y="1575"/>
                    </a:lnTo>
                    <a:lnTo>
                      <a:pt x="21509" y="1409"/>
                    </a:lnTo>
                    <a:lnTo>
                      <a:pt x="21219" y="1243"/>
                    </a:lnTo>
                    <a:lnTo>
                      <a:pt x="20888" y="1078"/>
                    </a:lnTo>
                    <a:lnTo>
                      <a:pt x="20515" y="995"/>
                    </a:lnTo>
                    <a:lnTo>
                      <a:pt x="20515" y="995"/>
                    </a:lnTo>
                    <a:lnTo>
                      <a:pt x="20432" y="9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1"/>
              <p:cNvSpPr/>
              <p:nvPr/>
            </p:nvSpPr>
            <p:spPr>
              <a:xfrm>
                <a:off x="2202525" y="1711050"/>
                <a:ext cx="89125" cy="58050"/>
              </a:xfrm>
              <a:custGeom>
                <a:avLst/>
                <a:gdLst/>
                <a:ahLst/>
                <a:cxnLst/>
                <a:rect l="l" t="t" r="r" b="b"/>
                <a:pathLst>
                  <a:path w="3565" h="2322" extrusionOk="0">
                    <a:moveTo>
                      <a:pt x="2031" y="1"/>
                    </a:moveTo>
                    <a:lnTo>
                      <a:pt x="0" y="374"/>
                    </a:lnTo>
                    <a:lnTo>
                      <a:pt x="580" y="1907"/>
                    </a:lnTo>
                    <a:lnTo>
                      <a:pt x="663" y="2031"/>
                    </a:lnTo>
                    <a:lnTo>
                      <a:pt x="705" y="2114"/>
                    </a:lnTo>
                    <a:lnTo>
                      <a:pt x="829" y="2156"/>
                    </a:lnTo>
                    <a:lnTo>
                      <a:pt x="953" y="2197"/>
                    </a:lnTo>
                    <a:lnTo>
                      <a:pt x="1699" y="2322"/>
                    </a:lnTo>
                    <a:lnTo>
                      <a:pt x="1906" y="2322"/>
                    </a:lnTo>
                    <a:lnTo>
                      <a:pt x="2114" y="2239"/>
                    </a:lnTo>
                    <a:lnTo>
                      <a:pt x="3564" y="1368"/>
                    </a:lnTo>
                    <a:lnTo>
                      <a:pt x="203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1"/>
              <p:cNvSpPr/>
              <p:nvPr/>
            </p:nvSpPr>
            <p:spPr>
              <a:xfrm>
                <a:off x="2160025" y="1753525"/>
                <a:ext cx="90175" cy="320175"/>
              </a:xfrm>
              <a:custGeom>
                <a:avLst/>
                <a:gdLst/>
                <a:ahLst/>
                <a:cxnLst/>
                <a:rect l="l" t="t" r="r" b="b"/>
                <a:pathLst>
                  <a:path w="3607" h="12807" extrusionOk="0">
                    <a:moveTo>
                      <a:pt x="2819" y="1"/>
                    </a:moveTo>
                    <a:lnTo>
                      <a:pt x="2570" y="42"/>
                    </a:lnTo>
                    <a:lnTo>
                      <a:pt x="2239" y="747"/>
                    </a:lnTo>
                    <a:lnTo>
                      <a:pt x="1866" y="1700"/>
                    </a:lnTo>
                    <a:lnTo>
                      <a:pt x="1493" y="2778"/>
                    </a:lnTo>
                    <a:lnTo>
                      <a:pt x="1120" y="3938"/>
                    </a:lnTo>
                    <a:lnTo>
                      <a:pt x="747" y="5140"/>
                    </a:lnTo>
                    <a:lnTo>
                      <a:pt x="457" y="6300"/>
                    </a:lnTo>
                    <a:lnTo>
                      <a:pt x="208" y="7336"/>
                    </a:lnTo>
                    <a:lnTo>
                      <a:pt x="1" y="8207"/>
                    </a:lnTo>
                    <a:lnTo>
                      <a:pt x="498" y="9574"/>
                    </a:lnTo>
                    <a:lnTo>
                      <a:pt x="913" y="10693"/>
                    </a:lnTo>
                    <a:lnTo>
                      <a:pt x="1244" y="11481"/>
                    </a:lnTo>
                    <a:lnTo>
                      <a:pt x="1493" y="12061"/>
                    </a:lnTo>
                    <a:lnTo>
                      <a:pt x="1700" y="12434"/>
                    </a:lnTo>
                    <a:lnTo>
                      <a:pt x="1866" y="12683"/>
                    </a:lnTo>
                    <a:lnTo>
                      <a:pt x="1949" y="12807"/>
                    </a:lnTo>
                    <a:lnTo>
                      <a:pt x="3606" y="8041"/>
                    </a:lnTo>
                    <a:lnTo>
                      <a:pt x="3565" y="7212"/>
                    </a:lnTo>
                    <a:lnTo>
                      <a:pt x="3441" y="5181"/>
                    </a:lnTo>
                    <a:lnTo>
                      <a:pt x="3399" y="3897"/>
                    </a:lnTo>
                    <a:lnTo>
                      <a:pt x="3399" y="2570"/>
                    </a:lnTo>
                    <a:lnTo>
                      <a:pt x="3399" y="1327"/>
                    </a:lnTo>
                    <a:lnTo>
                      <a:pt x="3482" y="167"/>
                    </a:lnTo>
                    <a:lnTo>
                      <a:pt x="3275" y="84"/>
                    </a:lnTo>
                    <a:lnTo>
                      <a:pt x="3026" y="42"/>
                    </a:lnTo>
                    <a:lnTo>
                      <a:pt x="28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1"/>
              <p:cNvSpPr/>
              <p:nvPr/>
            </p:nvSpPr>
            <p:spPr>
              <a:xfrm>
                <a:off x="2160025" y="1753525"/>
                <a:ext cx="90175" cy="320175"/>
              </a:xfrm>
              <a:custGeom>
                <a:avLst/>
                <a:gdLst/>
                <a:ahLst/>
                <a:cxnLst/>
                <a:rect l="l" t="t" r="r" b="b"/>
                <a:pathLst>
                  <a:path w="3607" h="12807" fill="none" extrusionOk="0">
                    <a:moveTo>
                      <a:pt x="3482" y="167"/>
                    </a:moveTo>
                    <a:lnTo>
                      <a:pt x="3482" y="167"/>
                    </a:lnTo>
                    <a:lnTo>
                      <a:pt x="3275" y="84"/>
                    </a:lnTo>
                    <a:lnTo>
                      <a:pt x="3026" y="42"/>
                    </a:lnTo>
                    <a:lnTo>
                      <a:pt x="2819" y="1"/>
                    </a:lnTo>
                    <a:lnTo>
                      <a:pt x="2570" y="42"/>
                    </a:lnTo>
                    <a:lnTo>
                      <a:pt x="2570" y="42"/>
                    </a:lnTo>
                    <a:lnTo>
                      <a:pt x="2239" y="747"/>
                    </a:lnTo>
                    <a:lnTo>
                      <a:pt x="1866" y="1700"/>
                    </a:lnTo>
                    <a:lnTo>
                      <a:pt x="1493" y="2778"/>
                    </a:lnTo>
                    <a:lnTo>
                      <a:pt x="1120" y="3938"/>
                    </a:lnTo>
                    <a:lnTo>
                      <a:pt x="747" y="5140"/>
                    </a:lnTo>
                    <a:lnTo>
                      <a:pt x="457" y="6300"/>
                    </a:lnTo>
                    <a:lnTo>
                      <a:pt x="208" y="7336"/>
                    </a:lnTo>
                    <a:lnTo>
                      <a:pt x="1" y="8207"/>
                    </a:lnTo>
                    <a:lnTo>
                      <a:pt x="1" y="8207"/>
                    </a:lnTo>
                    <a:lnTo>
                      <a:pt x="498" y="9574"/>
                    </a:lnTo>
                    <a:lnTo>
                      <a:pt x="913" y="10693"/>
                    </a:lnTo>
                    <a:lnTo>
                      <a:pt x="1244" y="11481"/>
                    </a:lnTo>
                    <a:lnTo>
                      <a:pt x="1493" y="12061"/>
                    </a:lnTo>
                    <a:lnTo>
                      <a:pt x="1700" y="12434"/>
                    </a:lnTo>
                    <a:lnTo>
                      <a:pt x="1866" y="12683"/>
                    </a:lnTo>
                    <a:lnTo>
                      <a:pt x="1949" y="12807"/>
                    </a:lnTo>
                    <a:lnTo>
                      <a:pt x="3606" y="8041"/>
                    </a:lnTo>
                    <a:lnTo>
                      <a:pt x="3606" y="8041"/>
                    </a:lnTo>
                    <a:lnTo>
                      <a:pt x="3565" y="7212"/>
                    </a:lnTo>
                    <a:lnTo>
                      <a:pt x="3441" y="5181"/>
                    </a:lnTo>
                    <a:lnTo>
                      <a:pt x="3399" y="3897"/>
                    </a:lnTo>
                    <a:lnTo>
                      <a:pt x="3399" y="2570"/>
                    </a:lnTo>
                    <a:lnTo>
                      <a:pt x="3399" y="1327"/>
                    </a:lnTo>
                    <a:lnTo>
                      <a:pt x="3482" y="1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1"/>
              <p:cNvSpPr/>
              <p:nvPr/>
            </p:nvSpPr>
            <p:spPr>
              <a:xfrm>
                <a:off x="2192150" y="1395050"/>
                <a:ext cx="236250" cy="316025"/>
              </a:xfrm>
              <a:custGeom>
                <a:avLst/>
                <a:gdLst/>
                <a:ahLst/>
                <a:cxnLst/>
                <a:rect l="l" t="t" r="r" b="b"/>
                <a:pathLst>
                  <a:path w="9450" h="12641" extrusionOk="0">
                    <a:moveTo>
                      <a:pt x="9284" y="1"/>
                    </a:moveTo>
                    <a:lnTo>
                      <a:pt x="3648" y="4145"/>
                    </a:lnTo>
                    <a:lnTo>
                      <a:pt x="3772" y="4974"/>
                    </a:lnTo>
                    <a:lnTo>
                      <a:pt x="3813" y="5761"/>
                    </a:lnTo>
                    <a:lnTo>
                      <a:pt x="3813" y="6176"/>
                    </a:lnTo>
                    <a:lnTo>
                      <a:pt x="3772" y="6549"/>
                    </a:lnTo>
                    <a:lnTo>
                      <a:pt x="3689" y="6922"/>
                    </a:lnTo>
                    <a:lnTo>
                      <a:pt x="3565" y="7253"/>
                    </a:lnTo>
                    <a:lnTo>
                      <a:pt x="3399" y="7585"/>
                    </a:lnTo>
                    <a:lnTo>
                      <a:pt x="3192" y="7916"/>
                    </a:lnTo>
                    <a:lnTo>
                      <a:pt x="2943" y="8206"/>
                    </a:lnTo>
                    <a:lnTo>
                      <a:pt x="2653" y="8455"/>
                    </a:lnTo>
                    <a:lnTo>
                      <a:pt x="2280" y="8662"/>
                    </a:lnTo>
                    <a:lnTo>
                      <a:pt x="1866" y="8869"/>
                    </a:lnTo>
                    <a:lnTo>
                      <a:pt x="1368" y="9035"/>
                    </a:lnTo>
                    <a:lnTo>
                      <a:pt x="830" y="9160"/>
                    </a:lnTo>
                    <a:lnTo>
                      <a:pt x="457" y="9615"/>
                    </a:lnTo>
                    <a:lnTo>
                      <a:pt x="332" y="9864"/>
                    </a:lnTo>
                    <a:lnTo>
                      <a:pt x="208" y="10154"/>
                    </a:lnTo>
                    <a:lnTo>
                      <a:pt x="84" y="10444"/>
                    </a:lnTo>
                    <a:lnTo>
                      <a:pt x="42" y="10693"/>
                    </a:lnTo>
                    <a:lnTo>
                      <a:pt x="1" y="10983"/>
                    </a:lnTo>
                    <a:lnTo>
                      <a:pt x="1" y="11273"/>
                    </a:lnTo>
                    <a:lnTo>
                      <a:pt x="84" y="11522"/>
                    </a:lnTo>
                    <a:lnTo>
                      <a:pt x="208" y="11770"/>
                    </a:lnTo>
                    <a:lnTo>
                      <a:pt x="374" y="11978"/>
                    </a:lnTo>
                    <a:lnTo>
                      <a:pt x="664" y="12185"/>
                    </a:lnTo>
                    <a:lnTo>
                      <a:pt x="954" y="12351"/>
                    </a:lnTo>
                    <a:lnTo>
                      <a:pt x="1368" y="12475"/>
                    </a:lnTo>
                    <a:lnTo>
                      <a:pt x="1866" y="12599"/>
                    </a:lnTo>
                    <a:lnTo>
                      <a:pt x="2446" y="12641"/>
                    </a:lnTo>
                    <a:lnTo>
                      <a:pt x="3026" y="12641"/>
                    </a:lnTo>
                    <a:lnTo>
                      <a:pt x="3606" y="12599"/>
                    </a:lnTo>
                    <a:lnTo>
                      <a:pt x="4145" y="12516"/>
                    </a:lnTo>
                    <a:lnTo>
                      <a:pt x="4684" y="12434"/>
                    </a:lnTo>
                    <a:lnTo>
                      <a:pt x="5181" y="12309"/>
                    </a:lnTo>
                    <a:lnTo>
                      <a:pt x="5678" y="12143"/>
                    </a:lnTo>
                    <a:lnTo>
                      <a:pt x="6134" y="11978"/>
                    </a:lnTo>
                    <a:lnTo>
                      <a:pt x="6590" y="11770"/>
                    </a:lnTo>
                    <a:lnTo>
                      <a:pt x="7378" y="11315"/>
                    </a:lnTo>
                    <a:lnTo>
                      <a:pt x="8123" y="10817"/>
                    </a:lnTo>
                    <a:lnTo>
                      <a:pt x="8828" y="10320"/>
                    </a:lnTo>
                    <a:lnTo>
                      <a:pt x="9450" y="9781"/>
                    </a:lnTo>
                    <a:lnTo>
                      <a:pt x="9160" y="9367"/>
                    </a:lnTo>
                    <a:lnTo>
                      <a:pt x="8911" y="8911"/>
                    </a:lnTo>
                    <a:lnTo>
                      <a:pt x="8704" y="8372"/>
                    </a:lnTo>
                    <a:lnTo>
                      <a:pt x="8538" y="7792"/>
                    </a:lnTo>
                    <a:lnTo>
                      <a:pt x="8455" y="7170"/>
                    </a:lnTo>
                    <a:lnTo>
                      <a:pt x="8414" y="6549"/>
                    </a:lnTo>
                    <a:lnTo>
                      <a:pt x="8372" y="5844"/>
                    </a:lnTo>
                    <a:lnTo>
                      <a:pt x="8414" y="5181"/>
                    </a:lnTo>
                    <a:lnTo>
                      <a:pt x="8455" y="4477"/>
                    </a:lnTo>
                    <a:lnTo>
                      <a:pt x="8538" y="3772"/>
                    </a:lnTo>
                    <a:lnTo>
                      <a:pt x="8745" y="2404"/>
                    </a:lnTo>
                    <a:lnTo>
                      <a:pt x="8994" y="1120"/>
                    </a:lnTo>
                    <a:lnTo>
                      <a:pt x="9284"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1"/>
              <p:cNvSpPr/>
              <p:nvPr/>
            </p:nvSpPr>
            <p:spPr>
              <a:xfrm>
                <a:off x="2192150" y="1395050"/>
                <a:ext cx="236250" cy="316025"/>
              </a:xfrm>
              <a:custGeom>
                <a:avLst/>
                <a:gdLst/>
                <a:ahLst/>
                <a:cxnLst/>
                <a:rect l="l" t="t" r="r" b="b"/>
                <a:pathLst>
                  <a:path w="9450" h="12641" fill="none" extrusionOk="0">
                    <a:moveTo>
                      <a:pt x="9284" y="1"/>
                    </a:moveTo>
                    <a:lnTo>
                      <a:pt x="9284" y="1"/>
                    </a:lnTo>
                    <a:lnTo>
                      <a:pt x="8994" y="1120"/>
                    </a:lnTo>
                    <a:lnTo>
                      <a:pt x="8745" y="2404"/>
                    </a:lnTo>
                    <a:lnTo>
                      <a:pt x="8538" y="3772"/>
                    </a:lnTo>
                    <a:lnTo>
                      <a:pt x="8455" y="4477"/>
                    </a:lnTo>
                    <a:lnTo>
                      <a:pt x="8414" y="5181"/>
                    </a:lnTo>
                    <a:lnTo>
                      <a:pt x="8372" y="5844"/>
                    </a:lnTo>
                    <a:lnTo>
                      <a:pt x="8414" y="6549"/>
                    </a:lnTo>
                    <a:lnTo>
                      <a:pt x="8455" y="7170"/>
                    </a:lnTo>
                    <a:lnTo>
                      <a:pt x="8538" y="7792"/>
                    </a:lnTo>
                    <a:lnTo>
                      <a:pt x="8704" y="8372"/>
                    </a:lnTo>
                    <a:lnTo>
                      <a:pt x="8911" y="8911"/>
                    </a:lnTo>
                    <a:lnTo>
                      <a:pt x="9160" y="9367"/>
                    </a:lnTo>
                    <a:lnTo>
                      <a:pt x="9450" y="9781"/>
                    </a:lnTo>
                    <a:lnTo>
                      <a:pt x="9450" y="9781"/>
                    </a:lnTo>
                    <a:lnTo>
                      <a:pt x="8828" y="10320"/>
                    </a:lnTo>
                    <a:lnTo>
                      <a:pt x="8123" y="10817"/>
                    </a:lnTo>
                    <a:lnTo>
                      <a:pt x="7378" y="11315"/>
                    </a:lnTo>
                    <a:lnTo>
                      <a:pt x="6590" y="11770"/>
                    </a:lnTo>
                    <a:lnTo>
                      <a:pt x="6134" y="11978"/>
                    </a:lnTo>
                    <a:lnTo>
                      <a:pt x="5678" y="12143"/>
                    </a:lnTo>
                    <a:lnTo>
                      <a:pt x="5181" y="12309"/>
                    </a:lnTo>
                    <a:lnTo>
                      <a:pt x="4684" y="12434"/>
                    </a:lnTo>
                    <a:lnTo>
                      <a:pt x="4145" y="12516"/>
                    </a:lnTo>
                    <a:lnTo>
                      <a:pt x="3606" y="12599"/>
                    </a:lnTo>
                    <a:lnTo>
                      <a:pt x="3026" y="12641"/>
                    </a:lnTo>
                    <a:lnTo>
                      <a:pt x="2446" y="12641"/>
                    </a:lnTo>
                    <a:lnTo>
                      <a:pt x="2446" y="12641"/>
                    </a:lnTo>
                    <a:lnTo>
                      <a:pt x="1866" y="12599"/>
                    </a:lnTo>
                    <a:lnTo>
                      <a:pt x="1368" y="12475"/>
                    </a:lnTo>
                    <a:lnTo>
                      <a:pt x="954" y="12351"/>
                    </a:lnTo>
                    <a:lnTo>
                      <a:pt x="664" y="12185"/>
                    </a:lnTo>
                    <a:lnTo>
                      <a:pt x="374" y="11978"/>
                    </a:lnTo>
                    <a:lnTo>
                      <a:pt x="208" y="11770"/>
                    </a:lnTo>
                    <a:lnTo>
                      <a:pt x="84" y="11522"/>
                    </a:lnTo>
                    <a:lnTo>
                      <a:pt x="1" y="11273"/>
                    </a:lnTo>
                    <a:lnTo>
                      <a:pt x="1" y="10983"/>
                    </a:lnTo>
                    <a:lnTo>
                      <a:pt x="42" y="10693"/>
                    </a:lnTo>
                    <a:lnTo>
                      <a:pt x="84" y="10444"/>
                    </a:lnTo>
                    <a:lnTo>
                      <a:pt x="208" y="10154"/>
                    </a:lnTo>
                    <a:lnTo>
                      <a:pt x="332" y="9864"/>
                    </a:lnTo>
                    <a:lnTo>
                      <a:pt x="457" y="9615"/>
                    </a:lnTo>
                    <a:lnTo>
                      <a:pt x="830" y="9160"/>
                    </a:lnTo>
                    <a:lnTo>
                      <a:pt x="830" y="9160"/>
                    </a:lnTo>
                    <a:lnTo>
                      <a:pt x="1368" y="9035"/>
                    </a:lnTo>
                    <a:lnTo>
                      <a:pt x="1866" y="8869"/>
                    </a:lnTo>
                    <a:lnTo>
                      <a:pt x="2280" y="8662"/>
                    </a:lnTo>
                    <a:lnTo>
                      <a:pt x="2653" y="8455"/>
                    </a:lnTo>
                    <a:lnTo>
                      <a:pt x="2943" y="8206"/>
                    </a:lnTo>
                    <a:lnTo>
                      <a:pt x="3192" y="7916"/>
                    </a:lnTo>
                    <a:lnTo>
                      <a:pt x="3399" y="7585"/>
                    </a:lnTo>
                    <a:lnTo>
                      <a:pt x="3565" y="7253"/>
                    </a:lnTo>
                    <a:lnTo>
                      <a:pt x="3689" y="6922"/>
                    </a:lnTo>
                    <a:lnTo>
                      <a:pt x="3772" y="6549"/>
                    </a:lnTo>
                    <a:lnTo>
                      <a:pt x="3813" y="6176"/>
                    </a:lnTo>
                    <a:lnTo>
                      <a:pt x="3813" y="5761"/>
                    </a:lnTo>
                    <a:lnTo>
                      <a:pt x="3772" y="4974"/>
                    </a:lnTo>
                    <a:lnTo>
                      <a:pt x="3648" y="4145"/>
                    </a:lnTo>
                    <a:lnTo>
                      <a:pt x="92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1"/>
              <p:cNvSpPr/>
              <p:nvPr/>
            </p:nvSpPr>
            <p:spPr>
              <a:xfrm>
                <a:off x="2253275" y="1627125"/>
                <a:ext cx="201025" cy="160625"/>
              </a:xfrm>
              <a:custGeom>
                <a:avLst/>
                <a:gdLst/>
                <a:ahLst/>
                <a:cxnLst/>
                <a:rect l="l" t="t" r="r" b="b"/>
                <a:pathLst>
                  <a:path w="8041" h="6425" extrusionOk="0">
                    <a:moveTo>
                      <a:pt x="7088" y="1"/>
                    </a:moveTo>
                    <a:lnTo>
                      <a:pt x="7005" y="42"/>
                    </a:lnTo>
                    <a:lnTo>
                      <a:pt x="6922" y="84"/>
                    </a:lnTo>
                    <a:lnTo>
                      <a:pt x="6880" y="125"/>
                    </a:lnTo>
                    <a:lnTo>
                      <a:pt x="6673" y="415"/>
                    </a:lnTo>
                    <a:lnTo>
                      <a:pt x="6383" y="788"/>
                    </a:lnTo>
                    <a:lnTo>
                      <a:pt x="5927" y="1286"/>
                    </a:lnTo>
                    <a:lnTo>
                      <a:pt x="5637" y="1534"/>
                    </a:lnTo>
                    <a:lnTo>
                      <a:pt x="5264" y="1783"/>
                    </a:lnTo>
                    <a:lnTo>
                      <a:pt x="4850" y="2032"/>
                    </a:lnTo>
                    <a:lnTo>
                      <a:pt x="4394" y="2280"/>
                    </a:lnTo>
                    <a:lnTo>
                      <a:pt x="3855" y="2529"/>
                    </a:lnTo>
                    <a:lnTo>
                      <a:pt x="3275" y="2736"/>
                    </a:lnTo>
                    <a:lnTo>
                      <a:pt x="2570" y="2943"/>
                    </a:lnTo>
                    <a:lnTo>
                      <a:pt x="1824" y="3109"/>
                    </a:lnTo>
                    <a:lnTo>
                      <a:pt x="954" y="3275"/>
                    </a:lnTo>
                    <a:lnTo>
                      <a:pt x="1" y="3358"/>
                    </a:lnTo>
                    <a:lnTo>
                      <a:pt x="332" y="3606"/>
                    </a:lnTo>
                    <a:lnTo>
                      <a:pt x="622" y="3979"/>
                    </a:lnTo>
                    <a:lnTo>
                      <a:pt x="954" y="4352"/>
                    </a:lnTo>
                    <a:lnTo>
                      <a:pt x="1244" y="4808"/>
                    </a:lnTo>
                    <a:lnTo>
                      <a:pt x="1783" y="5679"/>
                    </a:lnTo>
                    <a:lnTo>
                      <a:pt x="2197" y="6425"/>
                    </a:lnTo>
                    <a:lnTo>
                      <a:pt x="2943" y="6093"/>
                    </a:lnTo>
                    <a:lnTo>
                      <a:pt x="3814" y="5679"/>
                    </a:lnTo>
                    <a:lnTo>
                      <a:pt x="4808" y="5140"/>
                    </a:lnTo>
                    <a:lnTo>
                      <a:pt x="5264" y="4808"/>
                    </a:lnTo>
                    <a:lnTo>
                      <a:pt x="5761" y="4435"/>
                    </a:lnTo>
                    <a:lnTo>
                      <a:pt x="6217" y="4062"/>
                    </a:lnTo>
                    <a:lnTo>
                      <a:pt x="6673" y="3648"/>
                    </a:lnTo>
                    <a:lnTo>
                      <a:pt x="7046" y="3233"/>
                    </a:lnTo>
                    <a:lnTo>
                      <a:pt x="7378" y="2736"/>
                    </a:lnTo>
                    <a:lnTo>
                      <a:pt x="7668" y="2239"/>
                    </a:lnTo>
                    <a:lnTo>
                      <a:pt x="7875" y="1742"/>
                    </a:lnTo>
                    <a:lnTo>
                      <a:pt x="7999" y="1161"/>
                    </a:lnTo>
                    <a:lnTo>
                      <a:pt x="8041" y="913"/>
                    </a:lnTo>
                    <a:lnTo>
                      <a:pt x="8041" y="623"/>
                    </a:lnTo>
                    <a:lnTo>
                      <a:pt x="7999" y="457"/>
                    </a:lnTo>
                    <a:lnTo>
                      <a:pt x="7875" y="332"/>
                    </a:lnTo>
                    <a:lnTo>
                      <a:pt x="7543" y="167"/>
                    </a:lnTo>
                    <a:lnTo>
                      <a:pt x="7212" y="42"/>
                    </a:lnTo>
                    <a:lnTo>
                      <a:pt x="70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1"/>
              <p:cNvSpPr/>
              <p:nvPr/>
            </p:nvSpPr>
            <p:spPr>
              <a:xfrm>
                <a:off x="2253275" y="1627125"/>
                <a:ext cx="201025" cy="160625"/>
              </a:xfrm>
              <a:custGeom>
                <a:avLst/>
                <a:gdLst/>
                <a:ahLst/>
                <a:cxnLst/>
                <a:rect l="l" t="t" r="r" b="b"/>
                <a:pathLst>
                  <a:path w="8041" h="6425" fill="none" extrusionOk="0">
                    <a:moveTo>
                      <a:pt x="7875" y="332"/>
                    </a:moveTo>
                    <a:lnTo>
                      <a:pt x="7875" y="332"/>
                    </a:lnTo>
                    <a:lnTo>
                      <a:pt x="7543" y="167"/>
                    </a:lnTo>
                    <a:lnTo>
                      <a:pt x="7212" y="42"/>
                    </a:lnTo>
                    <a:lnTo>
                      <a:pt x="7212" y="42"/>
                    </a:lnTo>
                    <a:lnTo>
                      <a:pt x="7088" y="1"/>
                    </a:lnTo>
                    <a:lnTo>
                      <a:pt x="7005" y="42"/>
                    </a:lnTo>
                    <a:lnTo>
                      <a:pt x="6922" y="84"/>
                    </a:lnTo>
                    <a:lnTo>
                      <a:pt x="6880" y="125"/>
                    </a:lnTo>
                    <a:lnTo>
                      <a:pt x="6880" y="125"/>
                    </a:lnTo>
                    <a:lnTo>
                      <a:pt x="6673" y="415"/>
                    </a:lnTo>
                    <a:lnTo>
                      <a:pt x="6383" y="788"/>
                    </a:lnTo>
                    <a:lnTo>
                      <a:pt x="5927" y="1286"/>
                    </a:lnTo>
                    <a:lnTo>
                      <a:pt x="5637" y="1534"/>
                    </a:lnTo>
                    <a:lnTo>
                      <a:pt x="5264" y="1783"/>
                    </a:lnTo>
                    <a:lnTo>
                      <a:pt x="4850" y="2032"/>
                    </a:lnTo>
                    <a:lnTo>
                      <a:pt x="4394" y="2280"/>
                    </a:lnTo>
                    <a:lnTo>
                      <a:pt x="3855" y="2529"/>
                    </a:lnTo>
                    <a:lnTo>
                      <a:pt x="3275" y="2736"/>
                    </a:lnTo>
                    <a:lnTo>
                      <a:pt x="2570" y="2943"/>
                    </a:lnTo>
                    <a:lnTo>
                      <a:pt x="1824" y="3109"/>
                    </a:lnTo>
                    <a:lnTo>
                      <a:pt x="954" y="3275"/>
                    </a:lnTo>
                    <a:lnTo>
                      <a:pt x="1" y="3358"/>
                    </a:lnTo>
                    <a:lnTo>
                      <a:pt x="1" y="3358"/>
                    </a:lnTo>
                    <a:lnTo>
                      <a:pt x="332" y="3606"/>
                    </a:lnTo>
                    <a:lnTo>
                      <a:pt x="622" y="3979"/>
                    </a:lnTo>
                    <a:lnTo>
                      <a:pt x="954" y="4352"/>
                    </a:lnTo>
                    <a:lnTo>
                      <a:pt x="1244" y="4808"/>
                    </a:lnTo>
                    <a:lnTo>
                      <a:pt x="1783" y="5679"/>
                    </a:lnTo>
                    <a:lnTo>
                      <a:pt x="2197" y="6425"/>
                    </a:lnTo>
                    <a:lnTo>
                      <a:pt x="2197" y="6425"/>
                    </a:lnTo>
                    <a:lnTo>
                      <a:pt x="2943" y="6093"/>
                    </a:lnTo>
                    <a:lnTo>
                      <a:pt x="3814" y="5679"/>
                    </a:lnTo>
                    <a:lnTo>
                      <a:pt x="4808" y="5140"/>
                    </a:lnTo>
                    <a:lnTo>
                      <a:pt x="5264" y="4808"/>
                    </a:lnTo>
                    <a:lnTo>
                      <a:pt x="5761" y="4435"/>
                    </a:lnTo>
                    <a:lnTo>
                      <a:pt x="6217" y="4062"/>
                    </a:lnTo>
                    <a:lnTo>
                      <a:pt x="6673" y="3648"/>
                    </a:lnTo>
                    <a:lnTo>
                      <a:pt x="7046" y="3233"/>
                    </a:lnTo>
                    <a:lnTo>
                      <a:pt x="7378" y="2736"/>
                    </a:lnTo>
                    <a:lnTo>
                      <a:pt x="7668" y="2239"/>
                    </a:lnTo>
                    <a:lnTo>
                      <a:pt x="7875" y="1742"/>
                    </a:lnTo>
                    <a:lnTo>
                      <a:pt x="7999" y="1161"/>
                    </a:lnTo>
                    <a:lnTo>
                      <a:pt x="8041" y="913"/>
                    </a:lnTo>
                    <a:lnTo>
                      <a:pt x="8041" y="623"/>
                    </a:lnTo>
                    <a:lnTo>
                      <a:pt x="8041" y="623"/>
                    </a:lnTo>
                    <a:lnTo>
                      <a:pt x="7999" y="457"/>
                    </a:lnTo>
                    <a:lnTo>
                      <a:pt x="7875" y="3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1"/>
              <p:cNvSpPr/>
              <p:nvPr/>
            </p:nvSpPr>
            <p:spPr>
              <a:xfrm>
                <a:off x="2144500" y="1616775"/>
                <a:ext cx="108800" cy="152325"/>
              </a:xfrm>
              <a:custGeom>
                <a:avLst/>
                <a:gdLst/>
                <a:ahLst/>
                <a:cxnLst/>
                <a:rect l="l" t="t" r="r" b="b"/>
                <a:pathLst>
                  <a:path w="4352" h="6093" extrusionOk="0">
                    <a:moveTo>
                      <a:pt x="2445" y="0"/>
                    </a:moveTo>
                    <a:lnTo>
                      <a:pt x="1865" y="83"/>
                    </a:lnTo>
                    <a:lnTo>
                      <a:pt x="1782" y="125"/>
                    </a:lnTo>
                    <a:lnTo>
                      <a:pt x="1534" y="373"/>
                    </a:lnTo>
                    <a:lnTo>
                      <a:pt x="1161" y="829"/>
                    </a:lnTo>
                    <a:lnTo>
                      <a:pt x="746" y="1451"/>
                    </a:lnTo>
                    <a:lnTo>
                      <a:pt x="580" y="1824"/>
                    </a:lnTo>
                    <a:lnTo>
                      <a:pt x="373" y="2197"/>
                    </a:lnTo>
                    <a:lnTo>
                      <a:pt x="249" y="2653"/>
                    </a:lnTo>
                    <a:lnTo>
                      <a:pt x="125" y="3109"/>
                    </a:lnTo>
                    <a:lnTo>
                      <a:pt x="42" y="3565"/>
                    </a:lnTo>
                    <a:lnTo>
                      <a:pt x="0" y="4062"/>
                    </a:lnTo>
                    <a:lnTo>
                      <a:pt x="42" y="4559"/>
                    </a:lnTo>
                    <a:lnTo>
                      <a:pt x="166" y="5057"/>
                    </a:lnTo>
                    <a:lnTo>
                      <a:pt x="332" y="5595"/>
                    </a:lnTo>
                    <a:lnTo>
                      <a:pt x="622" y="6093"/>
                    </a:lnTo>
                    <a:lnTo>
                      <a:pt x="871" y="5844"/>
                    </a:lnTo>
                    <a:lnTo>
                      <a:pt x="1202" y="5512"/>
                    </a:lnTo>
                    <a:lnTo>
                      <a:pt x="1617" y="5139"/>
                    </a:lnTo>
                    <a:lnTo>
                      <a:pt x="2072" y="4808"/>
                    </a:lnTo>
                    <a:lnTo>
                      <a:pt x="2611" y="4435"/>
                    </a:lnTo>
                    <a:lnTo>
                      <a:pt x="3150" y="4145"/>
                    </a:lnTo>
                    <a:lnTo>
                      <a:pt x="3772" y="3896"/>
                    </a:lnTo>
                    <a:lnTo>
                      <a:pt x="4352" y="3730"/>
                    </a:lnTo>
                    <a:lnTo>
                      <a:pt x="3854" y="3440"/>
                    </a:lnTo>
                    <a:lnTo>
                      <a:pt x="3440" y="3067"/>
                    </a:lnTo>
                    <a:lnTo>
                      <a:pt x="3108" y="2694"/>
                    </a:lnTo>
                    <a:lnTo>
                      <a:pt x="2860" y="2238"/>
                    </a:lnTo>
                    <a:lnTo>
                      <a:pt x="2694" y="1824"/>
                    </a:lnTo>
                    <a:lnTo>
                      <a:pt x="2653" y="1368"/>
                    </a:lnTo>
                    <a:lnTo>
                      <a:pt x="2653" y="871"/>
                    </a:lnTo>
                    <a:lnTo>
                      <a:pt x="2736" y="415"/>
                    </a:lnTo>
                    <a:lnTo>
                      <a:pt x="2777" y="291"/>
                    </a:lnTo>
                    <a:lnTo>
                      <a:pt x="2736" y="166"/>
                    </a:lnTo>
                    <a:lnTo>
                      <a:pt x="2694" y="83"/>
                    </a:lnTo>
                    <a:lnTo>
                      <a:pt x="2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1"/>
              <p:cNvSpPr/>
              <p:nvPr/>
            </p:nvSpPr>
            <p:spPr>
              <a:xfrm>
                <a:off x="2144500" y="1616775"/>
                <a:ext cx="108800" cy="152325"/>
              </a:xfrm>
              <a:custGeom>
                <a:avLst/>
                <a:gdLst/>
                <a:ahLst/>
                <a:cxnLst/>
                <a:rect l="l" t="t" r="r" b="b"/>
                <a:pathLst>
                  <a:path w="4352" h="6093" fill="none" extrusionOk="0">
                    <a:moveTo>
                      <a:pt x="2736" y="415"/>
                    </a:moveTo>
                    <a:lnTo>
                      <a:pt x="2736" y="415"/>
                    </a:lnTo>
                    <a:lnTo>
                      <a:pt x="2777" y="291"/>
                    </a:lnTo>
                    <a:lnTo>
                      <a:pt x="2736" y="166"/>
                    </a:lnTo>
                    <a:lnTo>
                      <a:pt x="2694" y="83"/>
                    </a:lnTo>
                    <a:lnTo>
                      <a:pt x="2570" y="0"/>
                    </a:lnTo>
                    <a:lnTo>
                      <a:pt x="2570" y="0"/>
                    </a:lnTo>
                    <a:lnTo>
                      <a:pt x="2445" y="0"/>
                    </a:lnTo>
                    <a:lnTo>
                      <a:pt x="2445" y="0"/>
                    </a:lnTo>
                    <a:lnTo>
                      <a:pt x="1865" y="83"/>
                    </a:lnTo>
                    <a:lnTo>
                      <a:pt x="1865" y="83"/>
                    </a:lnTo>
                    <a:lnTo>
                      <a:pt x="1782" y="125"/>
                    </a:lnTo>
                    <a:lnTo>
                      <a:pt x="1782" y="125"/>
                    </a:lnTo>
                    <a:lnTo>
                      <a:pt x="1534" y="373"/>
                    </a:lnTo>
                    <a:lnTo>
                      <a:pt x="1161" y="829"/>
                    </a:lnTo>
                    <a:lnTo>
                      <a:pt x="746" y="1451"/>
                    </a:lnTo>
                    <a:lnTo>
                      <a:pt x="580" y="1824"/>
                    </a:lnTo>
                    <a:lnTo>
                      <a:pt x="373" y="2197"/>
                    </a:lnTo>
                    <a:lnTo>
                      <a:pt x="249" y="2653"/>
                    </a:lnTo>
                    <a:lnTo>
                      <a:pt x="125" y="3109"/>
                    </a:lnTo>
                    <a:lnTo>
                      <a:pt x="42" y="3565"/>
                    </a:lnTo>
                    <a:lnTo>
                      <a:pt x="0" y="4062"/>
                    </a:lnTo>
                    <a:lnTo>
                      <a:pt x="42" y="4559"/>
                    </a:lnTo>
                    <a:lnTo>
                      <a:pt x="166" y="5057"/>
                    </a:lnTo>
                    <a:lnTo>
                      <a:pt x="332" y="5595"/>
                    </a:lnTo>
                    <a:lnTo>
                      <a:pt x="622" y="6093"/>
                    </a:lnTo>
                    <a:lnTo>
                      <a:pt x="622" y="6093"/>
                    </a:lnTo>
                    <a:lnTo>
                      <a:pt x="871" y="5844"/>
                    </a:lnTo>
                    <a:lnTo>
                      <a:pt x="1202" y="5512"/>
                    </a:lnTo>
                    <a:lnTo>
                      <a:pt x="1617" y="5139"/>
                    </a:lnTo>
                    <a:lnTo>
                      <a:pt x="2072" y="4808"/>
                    </a:lnTo>
                    <a:lnTo>
                      <a:pt x="2611" y="4435"/>
                    </a:lnTo>
                    <a:lnTo>
                      <a:pt x="3150" y="4145"/>
                    </a:lnTo>
                    <a:lnTo>
                      <a:pt x="3772" y="3896"/>
                    </a:lnTo>
                    <a:lnTo>
                      <a:pt x="4352" y="3730"/>
                    </a:lnTo>
                    <a:lnTo>
                      <a:pt x="4352" y="3730"/>
                    </a:lnTo>
                    <a:lnTo>
                      <a:pt x="3854" y="3440"/>
                    </a:lnTo>
                    <a:lnTo>
                      <a:pt x="3440" y="3067"/>
                    </a:lnTo>
                    <a:lnTo>
                      <a:pt x="3108" y="2694"/>
                    </a:lnTo>
                    <a:lnTo>
                      <a:pt x="2860" y="2238"/>
                    </a:lnTo>
                    <a:lnTo>
                      <a:pt x="2694" y="1824"/>
                    </a:lnTo>
                    <a:lnTo>
                      <a:pt x="2653" y="1368"/>
                    </a:lnTo>
                    <a:lnTo>
                      <a:pt x="2653" y="871"/>
                    </a:lnTo>
                    <a:lnTo>
                      <a:pt x="2736" y="4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1"/>
              <p:cNvSpPr/>
              <p:nvPr/>
            </p:nvSpPr>
            <p:spPr>
              <a:xfrm>
                <a:off x="2285400" y="1504875"/>
                <a:ext cx="59075" cy="32150"/>
              </a:xfrm>
              <a:custGeom>
                <a:avLst/>
                <a:gdLst/>
                <a:ahLst/>
                <a:cxnLst/>
                <a:rect l="l" t="t" r="r" b="b"/>
                <a:pathLst>
                  <a:path w="2363" h="1286" extrusionOk="0">
                    <a:moveTo>
                      <a:pt x="1" y="1"/>
                    </a:moveTo>
                    <a:lnTo>
                      <a:pt x="83" y="664"/>
                    </a:lnTo>
                    <a:lnTo>
                      <a:pt x="125" y="1285"/>
                    </a:lnTo>
                    <a:lnTo>
                      <a:pt x="374" y="1244"/>
                    </a:lnTo>
                    <a:lnTo>
                      <a:pt x="664" y="1202"/>
                    </a:lnTo>
                    <a:lnTo>
                      <a:pt x="954" y="1078"/>
                    </a:lnTo>
                    <a:lnTo>
                      <a:pt x="1244" y="954"/>
                    </a:lnTo>
                    <a:lnTo>
                      <a:pt x="1824" y="622"/>
                    </a:lnTo>
                    <a:lnTo>
                      <a:pt x="2114" y="456"/>
                    </a:lnTo>
                    <a:lnTo>
                      <a:pt x="2363" y="208"/>
                    </a:lnTo>
                    <a:lnTo>
                      <a:pt x="2363" y="208"/>
                    </a:lnTo>
                    <a:lnTo>
                      <a:pt x="1990" y="291"/>
                    </a:lnTo>
                    <a:lnTo>
                      <a:pt x="1202" y="291"/>
                    </a:lnTo>
                    <a:lnTo>
                      <a:pt x="788" y="208"/>
                    </a:lnTo>
                    <a:lnTo>
                      <a:pt x="374" y="125"/>
                    </a:lnTo>
                    <a:lnTo>
                      <a:pt x="1" y="1"/>
                    </a:lnTo>
                    <a:close/>
                  </a:path>
                </a:pathLst>
              </a:custGeom>
              <a:solidFill>
                <a:srgbClr val="CC6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1"/>
              <p:cNvSpPr/>
              <p:nvPr/>
            </p:nvSpPr>
            <p:spPr>
              <a:xfrm>
                <a:off x="2285400" y="1504875"/>
                <a:ext cx="59075" cy="32150"/>
              </a:xfrm>
              <a:custGeom>
                <a:avLst/>
                <a:gdLst/>
                <a:ahLst/>
                <a:cxnLst/>
                <a:rect l="l" t="t" r="r" b="b"/>
                <a:pathLst>
                  <a:path w="2363" h="1286" fill="none" extrusionOk="0">
                    <a:moveTo>
                      <a:pt x="1" y="1"/>
                    </a:moveTo>
                    <a:lnTo>
                      <a:pt x="1" y="1"/>
                    </a:lnTo>
                    <a:lnTo>
                      <a:pt x="83" y="664"/>
                    </a:lnTo>
                    <a:lnTo>
                      <a:pt x="125" y="1285"/>
                    </a:lnTo>
                    <a:lnTo>
                      <a:pt x="125" y="1285"/>
                    </a:lnTo>
                    <a:lnTo>
                      <a:pt x="374" y="1244"/>
                    </a:lnTo>
                    <a:lnTo>
                      <a:pt x="664" y="1202"/>
                    </a:lnTo>
                    <a:lnTo>
                      <a:pt x="954" y="1078"/>
                    </a:lnTo>
                    <a:lnTo>
                      <a:pt x="1244" y="954"/>
                    </a:lnTo>
                    <a:lnTo>
                      <a:pt x="1824" y="622"/>
                    </a:lnTo>
                    <a:lnTo>
                      <a:pt x="2114" y="456"/>
                    </a:lnTo>
                    <a:lnTo>
                      <a:pt x="2363" y="208"/>
                    </a:lnTo>
                    <a:lnTo>
                      <a:pt x="2363" y="208"/>
                    </a:lnTo>
                    <a:lnTo>
                      <a:pt x="1990" y="291"/>
                    </a:lnTo>
                    <a:lnTo>
                      <a:pt x="1575" y="291"/>
                    </a:lnTo>
                    <a:lnTo>
                      <a:pt x="1575" y="291"/>
                    </a:lnTo>
                    <a:lnTo>
                      <a:pt x="1202" y="291"/>
                    </a:lnTo>
                    <a:lnTo>
                      <a:pt x="788" y="208"/>
                    </a:lnTo>
                    <a:lnTo>
                      <a:pt x="374" y="12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1"/>
              <p:cNvSpPr/>
              <p:nvPr/>
            </p:nvSpPr>
            <p:spPr>
              <a:xfrm>
                <a:off x="2202525" y="1113250"/>
                <a:ext cx="167850" cy="244525"/>
              </a:xfrm>
              <a:custGeom>
                <a:avLst/>
                <a:gdLst/>
                <a:ahLst/>
                <a:cxnLst/>
                <a:rect l="l" t="t" r="r" b="b"/>
                <a:pathLst>
                  <a:path w="6714" h="9781" extrusionOk="0">
                    <a:moveTo>
                      <a:pt x="5180" y="0"/>
                    </a:moveTo>
                    <a:lnTo>
                      <a:pt x="4683" y="42"/>
                    </a:lnTo>
                    <a:lnTo>
                      <a:pt x="4061" y="207"/>
                    </a:lnTo>
                    <a:lnTo>
                      <a:pt x="3357" y="415"/>
                    </a:lnTo>
                    <a:lnTo>
                      <a:pt x="2818" y="622"/>
                    </a:lnTo>
                    <a:lnTo>
                      <a:pt x="2321" y="829"/>
                    </a:lnTo>
                    <a:lnTo>
                      <a:pt x="1865" y="1078"/>
                    </a:lnTo>
                    <a:lnTo>
                      <a:pt x="1492" y="1285"/>
                    </a:lnTo>
                    <a:lnTo>
                      <a:pt x="1160" y="1534"/>
                    </a:lnTo>
                    <a:lnTo>
                      <a:pt x="870" y="1782"/>
                    </a:lnTo>
                    <a:lnTo>
                      <a:pt x="622" y="2072"/>
                    </a:lnTo>
                    <a:lnTo>
                      <a:pt x="456" y="2321"/>
                    </a:lnTo>
                    <a:lnTo>
                      <a:pt x="290" y="2611"/>
                    </a:lnTo>
                    <a:lnTo>
                      <a:pt x="166" y="2860"/>
                    </a:lnTo>
                    <a:lnTo>
                      <a:pt x="83" y="3150"/>
                    </a:lnTo>
                    <a:lnTo>
                      <a:pt x="42" y="3440"/>
                    </a:lnTo>
                    <a:lnTo>
                      <a:pt x="0" y="3771"/>
                    </a:lnTo>
                    <a:lnTo>
                      <a:pt x="0" y="4062"/>
                    </a:lnTo>
                    <a:lnTo>
                      <a:pt x="42" y="4683"/>
                    </a:lnTo>
                    <a:lnTo>
                      <a:pt x="166" y="5388"/>
                    </a:lnTo>
                    <a:lnTo>
                      <a:pt x="290" y="5968"/>
                    </a:lnTo>
                    <a:lnTo>
                      <a:pt x="332" y="6299"/>
                    </a:lnTo>
                    <a:lnTo>
                      <a:pt x="373" y="6590"/>
                    </a:lnTo>
                    <a:lnTo>
                      <a:pt x="332" y="6880"/>
                    </a:lnTo>
                    <a:lnTo>
                      <a:pt x="249" y="7211"/>
                    </a:lnTo>
                    <a:lnTo>
                      <a:pt x="166" y="7791"/>
                    </a:lnTo>
                    <a:lnTo>
                      <a:pt x="124" y="8330"/>
                    </a:lnTo>
                    <a:lnTo>
                      <a:pt x="124" y="8579"/>
                    </a:lnTo>
                    <a:lnTo>
                      <a:pt x="166" y="8828"/>
                    </a:lnTo>
                    <a:lnTo>
                      <a:pt x="207" y="9035"/>
                    </a:lnTo>
                    <a:lnTo>
                      <a:pt x="290" y="9242"/>
                    </a:lnTo>
                    <a:lnTo>
                      <a:pt x="415" y="9408"/>
                    </a:lnTo>
                    <a:lnTo>
                      <a:pt x="580" y="9532"/>
                    </a:lnTo>
                    <a:lnTo>
                      <a:pt x="746" y="9656"/>
                    </a:lnTo>
                    <a:lnTo>
                      <a:pt x="953" y="9739"/>
                    </a:lnTo>
                    <a:lnTo>
                      <a:pt x="1160" y="9781"/>
                    </a:lnTo>
                    <a:lnTo>
                      <a:pt x="1451" y="9781"/>
                    </a:lnTo>
                    <a:lnTo>
                      <a:pt x="1741" y="9739"/>
                    </a:lnTo>
                    <a:lnTo>
                      <a:pt x="2114" y="9615"/>
                    </a:lnTo>
                    <a:lnTo>
                      <a:pt x="2487" y="9491"/>
                    </a:lnTo>
                    <a:lnTo>
                      <a:pt x="2818" y="9325"/>
                    </a:lnTo>
                    <a:lnTo>
                      <a:pt x="3150" y="9118"/>
                    </a:lnTo>
                    <a:lnTo>
                      <a:pt x="3440" y="8910"/>
                    </a:lnTo>
                    <a:lnTo>
                      <a:pt x="3730" y="8703"/>
                    </a:lnTo>
                    <a:lnTo>
                      <a:pt x="4020" y="8413"/>
                    </a:lnTo>
                    <a:lnTo>
                      <a:pt x="4269" y="8123"/>
                    </a:lnTo>
                    <a:lnTo>
                      <a:pt x="4476" y="7833"/>
                    </a:lnTo>
                    <a:lnTo>
                      <a:pt x="4683" y="7543"/>
                    </a:lnTo>
                    <a:lnTo>
                      <a:pt x="4849" y="7211"/>
                    </a:lnTo>
                    <a:lnTo>
                      <a:pt x="4973" y="6838"/>
                    </a:lnTo>
                    <a:lnTo>
                      <a:pt x="5098" y="6507"/>
                    </a:lnTo>
                    <a:lnTo>
                      <a:pt x="5180" y="6134"/>
                    </a:lnTo>
                    <a:lnTo>
                      <a:pt x="5222" y="5761"/>
                    </a:lnTo>
                    <a:lnTo>
                      <a:pt x="5263" y="5346"/>
                    </a:lnTo>
                    <a:lnTo>
                      <a:pt x="5263" y="4973"/>
                    </a:lnTo>
                    <a:lnTo>
                      <a:pt x="5263" y="4808"/>
                    </a:lnTo>
                    <a:lnTo>
                      <a:pt x="5305" y="4600"/>
                    </a:lnTo>
                    <a:lnTo>
                      <a:pt x="5388" y="4435"/>
                    </a:lnTo>
                    <a:lnTo>
                      <a:pt x="5471" y="4269"/>
                    </a:lnTo>
                    <a:lnTo>
                      <a:pt x="5719" y="3979"/>
                    </a:lnTo>
                    <a:lnTo>
                      <a:pt x="6009" y="3647"/>
                    </a:lnTo>
                    <a:lnTo>
                      <a:pt x="6299" y="3357"/>
                    </a:lnTo>
                    <a:lnTo>
                      <a:pt x="6548" y="3067"/>
                    </a:lnTo>
                    <a:lnTo>
                      <a:pt x="6631" y="2901"/>
                    </a:lnTo>
                    <a:lnTo>
                      <a:pt x="6672" y="2735"/>
                    </a:lnTo>
                    <a:lnTo>
                      <a:pt x="6714" y="2570"/>
                    </a:lnTo>
                    <a:lnTo>
                      <a:pt x="6714" y="2362"/>
                    </a:lnTo>
                    <a:lnTo>
                      <a:pt x="6672" y="1948"/>
                    </a:lnTo>
                    <a:lnTo>
                      <a:pt x="6672" y="1451"/>
                    </a:lnTo>
                    <a:lnTo>
                      <a:pt x="6631" y="953"/>
                    </a:lnTo>
                    <a:lnTo>
                      <a:pt x="6590" y="705"/>
                    </a:lnTo>
                    <a:lnTo>
                      <a:pt x="6507" y="497"/>
                    </a:lnTo>
                    <a:lnTo>
                      <a:pt x="6382" y="290"/>
                    </a:lnTo>
                    <a:lnTo>
                      <a:pt x="6175" y="166"/>
                    </a:lnTo>
                    <a:lnTo>
                      <a:pt x="5926" y="42"/>
                    </a:lnTo>
                    <a:lnTo>
                      <a:pt x="55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1"/>
              <p:cNvSpPr/>
              <p:nvPr/>
            </p:nvSpPr>
            <p:spPr>
              <a:xfrm>
                <a:off x="2202525" y="1113250"/>
                <a:ext cx="167850" cy="244525"/>
              </a:xfrm>
              <a:custGeom>
                <a:avLst/>
                <a:gdLst/>
                <a:ahLst/>
                <a:cxnLst/>
                <a:rect l="l" t="t" r="r" b="b"/>
                <a:pathLst>
                  <a:path w="6714" h="9781" fill="none" extrusionOk="0">
                    <a:moveTo>
                      <a:pt x="2114" y="9615"/>
                    </a:moveTo>
                    <a:lnTo>
                      <a:pt x="2114" y="9615"/>
                    </a:lnTo>
                    <a:lnTo>
                      <a:pt x="1741" y="9739"/>
                    </a:lnTo>
                    <a:lnTo>
                      <a:pt x="1451" y="9781"/>
                    </a:lnTo>
                    <a:lnTo>
                      <a:pt x="1160" y="9781"/>
                    </a:lnTo>
                    <a:lnTo>
                      <a:pt x="953" y="9739"/>
                    </a:lnTo>
                    <a:lnTo>
                      <a:pt x="746" y="9656"/>
                    </a:lnTo>
                    <a:lnTo>
                      <a:pt x="580" y="9532"/>
                    </a:lnTo>
                    <a:lnTo>
                      <a:pt x="415" y="9408"/>
                    </a:lnTo>
                    <a:lnTo>
                      <a:pt x="290" y="9242"/>
                    </a:lnTo>
                    <a:lnTo>
                      <a:pt x="207" y="9035"/>
                    </a:lnTo>
                    <a:lnTo>
                      <a:pt x="166" y="8828"/>
                    </a:lnTo>
                    <a:lnTo>
                      <a:pt x="124" y="8579"/>
                    </a:lnTo>
                    <a:lnTo>
                      <a:pt x="124" y="8330"/>
                    </a:lnTo>
                    <a:lnTo>
                      <a:pt x="166" y="7791"/>
                    </a:lnTo>
                    <a:lnTo>
                      <a:pt x="249" y="7211"/>
                    </a:lnTo>
                    <a:lnTo>
                      <a:pt x="249" y="7211"/>
                    </a:lnTo>
                    <a:lnTo>
                      <a:pt x="332" y="6880"/>
                    </a:lnTo>
                    <a:lnTo>
                      <a:pt x="373" y="6590"/>
                    </a:lnTo>
                    <a:lnTo>
                      <a:pt x="332" y="6299"/>
                    </a:lnTo>
                    <a:lnTo>
                      <a:pt x="290" y="5968"/>
                    </a:lnTo>
                    <a:lnTo>
                      <a:pt x="166" y="5388"/>
                    </a:lnTo>
                    <a:lnTo>
                      <a:pt x="42" y="4683"/>
                    </a:lnTo>
                    <a:lnTo>
                      <a:pt x="42" y="4683"/>
                    </a:lnTo>
                    <a:lnTo>
                      <a:pt x="0" y="4062"/>
                    </a:lnTo>
                    <a:lnTo>
                      <a:pt x="0" y="3771"/>
                    </a:lnTo>
                    <a:lnTo>
                      <a:pt x="42" y="3440"/>
                    </a:lnTo>
                    <a:lnTo>
                      <a:pt x="83" y="3150"/>
                    </a:lnTo>
                    <a:lnTo>
                      <a:pt x="166" y="2860"/>
                    </a:lnTo>
                    <a:lnTo>
                      <a:pt x="290" y="2611"/>
                    </a:lnTo>
                    <a:lnTo>
                      <a:pt x="456" y="2321"/>
                    </a:lnTo>
                    <a:lnTo>
                      <a:pt x="622" y="2072"/>
                    </a:lnTo>
                    <a:lnTo>
                      <a:pt x="870" y="1782"/>
                    </a:lnTo>
                    <a:lnTo>
                      <a:pt x="1160" y="1534"/>
                    </a:lnTo>
                    <a:lnTo>
                      <a:pt x="1492" y="1285"/>
                    </a:lnTo>
                    <a:lnTo>
                      <a:pt x="1865" y="1078"/>
                    </a:lnTo>
                    <a:lnTo>
                      <a:pt x="2321" y="829"/>
                    </a:lnTo>
                    <a:lnTo>
                      <a:pt x="2818" y="622"/>
                    </a:lnTo>
                    <a:lnTo>
                      <a:pt x="3357" y="415"/>
                    </a:lnTo>
                    <a:lnTo>
                      <a:pt x="3357" y="415"/>
                    </a:lnTo>
                    <a:lnTo>
                      <a:pt x="4061" y="207"/>
                    </a:lnTo>
                    <a:lnTo>
                      <a:pt x="4683" y="42"/>
                    </a:lnTo>
                    <a:lnTo>
                      <a:pt x="5180" y="0"/>
                    </a:lnTo>
                    <a:lnTo>
                      <a:pt x="5595" y="0"/>
                    </a:lnTo>
                    <a:lnTo>
                      <a:pt x="5926" y="42"/>
                    </a:lnTo>
                    <a:lnTo>
                      <a:pt x="6175" y="166"/>
                    </a:lnTo>
                    <a:lnTo>
                      <a:pt x="6382" y="290"/>
                    </a:lnTo>
                    <a:lnTo>
                      <a:pt x="6507" y="497"/>
                    </a:lnTo>
                    <a:lnTo>
                      <a:pt x="6590" y="705"/>
                    </a:lnTo>
                    <a:lnTo>
                      <a:pt x="6631" y="953"/>
                    </a:lnTo>
                    <a:lnTo>
                      <a:pt x="6672" y="1451"/>
                    </a:lnTo>
                    <a:lnTo>
                      <a:pt x="6672" y="1948"/>
                    </a:lnTo>
                    <a:lnTo>
                      <a:pt x="6714" y="2362"/>
                    </a:lnTo>
                    <a:lnTo>
                      <a:pt x="6714" y="2362"/>
                    </a:lnTo>
                    <a:lnTo>
                      <a:pt x="6714" y="2570"/>
                    </a:lnTo>
                    <a:lnTo>
                      <a:pt x="6672" y="2735"/>
                    </a:lnTo>
                    <a:lnTo>
                      <a:pt x="6631" y="2901"/>
                    </a:lnTo>
                    <a:lnTo>
                      <a:pt x="6548" y="3067"/>
                    </a:lnTo>
                    <a:lnTo>
                      <a:pt x="6299" y="3357"/>
                    </a:lnTo>
                    <a:lnTo>
                      <a:pt x="6009" y="3647"/>
                    </a:lnTo>
                    <a:lnTo>
                      <a:pt x="5719" y="3979"/>
                    </a:lnTo>
                    <a:lnTo>
                      <a:pt x="5471" y="4269"/>
                    </a:lnTo>
                    <a:lnTo>
                      <a:pt x="5388" y="4435"/>
                    </a:lnTo>
                    <a:lnTo>
                      <a:pt x="5305" y="4600"/>
                    </a:lnTo>
                    <a:lnTo>
                      <a:pt x="5263" y="4808"/>
                    </a:lnTo>
                    <a:lnTo>
                      <a:pt x="5263" y="4973"/>
                    </a:lnTo>
                    <a:lnTo>
                      <a:pt x="5263" y="4973"/>
                    </a:lnTo>
                    <a:lnTo>
                      <a:pt x="5263" y="5346"/>
                    </a:lnTo>
                    <a:lnTo>
                      <a:pt x="5222" y="5761"/>
                    </a:lnTo>
                    <a:lnTo>
                      <a:pt x="5180" y="6134"/>
                    </a:lnTo>
                    <a:lnTo>
                      <a:pt x="5098" y="6507"/>
                    </a:lnTo>
                    <a:lnTo>
                      <a:pt x="4973" y="6838"/>
                    </a:lnTo>
                    <a:lnTo>
                      <a:pt x="4849" y="7211"/>
                    </a:lnTo>
                    <a:lnTo>
                      <a:pt x="4683" y="7543"/>
                    </a:lnTo>
                    <a:lnTo>
                      <a:pt x="4476" y="7833"/>
                    </a:lnTo>
                    <a:lnTo>
                      <a:pt x="4269" y="8123"/>
                    </a:lnTo>
                    <a:lnTo>
                      <a:pt x="4020" y="8413"/>
                    </a:lnTo>
                    <a:lnTo>
                      <a:pt x="3730" y="8703"/>
                    </a:lnTo>
                    <a:lnTo>
                      <a:pt x="3440" y="8910"/>
                    </a:lnTo>
                    <a:lnTo>
                      <a:pt x="3150" y="9118"/>
                    </a:lnTo>
                    <a:lnTo>
                      <a:pt x="2818" y="9325"/>
                    </a:lnTo>
                    <a:lnTo>
                      <a:pt x="2487" y="9491"/>
                    </a:lnTo>
                    <a:lnTo>
                      <a:pt x="2114" y="96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1"/>
              <p:cNvSpPr/>
              <p:nvPr/>
            </p:nvSpPr>
            <p:spPr>
              <a:xfrm>
                <a:off x="2202525" y="1144325"/>
                <a:ext cx="292200" cy="367825"/>
              </a:xfrm>
              <a:custGeom>
                <a:avLst/>
                <a:gdLst/>
                <a:ahLst/>
                <a:cxnLst/>
                <a:rect l="l" t="t" r="r" b="b"/>
                <a:pathLst>
                  <a:path w="11688" h="14713" extrusionOk="0">
                    <a:moveTo>
                      <a:pt x="6258" y="0"/>
                    </a:moveTo>
                    <a:lnTo>
                      <a:pt x="5761" y="83"/>
                    </a:lnTo>
                    <a:lnTo>
                      <a:pt x="5388" y="166"/>
                    </a:lnTo>
                    <a:lnTo>
                      <a:pt x="5015" y="249"/>
                    </a:lnTo>
                    <a:lnTo>
                      <a:pt x="4683" y="373"/>
                    </a:lnTo>
                    <a:lnTo>
                      <a:pt x="4352" y="539"/>
                    </a:lnTo>
                    <a:lnTo>
                      <a:pt x="4061" y="705"/>
                    </a:lnTo>
                    <a:lnTo>
                      <a:pt x="3771" y="912"/>
                    </a:lnTo>
                    <a:lnTo>
                      <a:pt x="3191" y="1368"/>
                    </a:lnTo>
                    <a:lnTo>
                      <a:pt x="2652" y="1907"/>
                    </a:lnTo>
                    <a:lnTo>
                      <a:pt x="2197" y="2487"/>
                    </a:lnTo>
                    <a:lnTo>
                      <a:pt x="1782" y="3109"/>
                    </a:lnTo>
                    <a:lnTo>
                      <a:pt x="1409" y="3813"/>
                    </a:lnTo>
                    <a:lnTo>
                      <a:pt x="1078" y="4518"/>
                    </a:lnTo>
                    <a:lnTo>
                      <a:pt x="787" y="5264"/>
                    </a:lnTo>
                    <a:lnTo>
                      <a:pt x="539" y="6010"/>
                    </a:lnTo>
                    <a:lnTo>
                      <a:pt x="332" y="6756"/>
                    </a:lnTo>
                    <a:lnTo>
                      <a:pt x="207" y="7502"/>
                    </a:lnTo>
                    <a:lnTo>
                      <a:pt x="83" y="8248"/>
                    </a:lnTo>
                    <a:lnTo>
                      <a:pt x="42" y="8952"/>
                    </a:lnTo>
                    <a:lnTo>
                      <a:pt x="0" y="9615"/>
                    </a:lnTo>
                    <a:lnTo>
                      <a:pt x="42" y="10320"/>
                    </a:lnTo>
                    <a:lnTo>
                      <a:pt x="207" y="11024"/>
                    </a:lnTo>
                    <a:lnTo>
                      <a:pt x="415" y="11646"/>
                    </a:lnTo>
                    <a:lnTo>
                      <a:pt x="705" y="12226"/>
                    </a:lnTo>
                    <a:lnTo>
                      <a:pt x="1078" y="12765"/>
                    </a:lnTo>
                    <a:lnTo>
                      <a:pt x="1492" y="13262"/>
                    </a:lnTo>
                    <a:lnTo>
                      <a:pt x="1989" y="13677"/>
                    </a:lnTo>
                    <a:lnTo>
                      <a:pt x="2487" y="14050"/>
                    </a:lnTo>
                    <a:lnTo>
                      <a:pt x="3067" y="14340"/>
                    </a:lnTo>
                    <a:lnTo>
                      <a:pt x="3689" y="14547"/>
                    </a:lnTo>
                    <a:lnTo>
                      <a:pt x="4310" y="14671"/>
                    </a:lnTo>
                    <a:lnTo>
                      <a:pt x="4932" y="14713"/>
                    </a:lnTo>
                    <a:lnTo>
                      <a:pt x="5595" y="14671"/>
                    </a:lnTo>
                    <a:lnTo>
                      <a:pt x="5926" y="14588"/>
                    </a:lnTo>
                    <a:lnTo>
                      <a:pt x="6258" y="14506"/>
                    </a:lnTo>
                    <a:lnTo>
                      <a:pt x="6590" y="14381"/>
                    </a:lnTo>
                    <a:lnTo>
                      <a:pt x="6921" y="14257"/>
                    </a:lnTo>
                    <a:lnTo>
                      <a:pt x="7253" y="14091"/>
                    </a:lnTo>
                    <a:lnTo>
                      <a:pt x="7584" y="13884"/>
                    </a:lnTo>
                    <a:lnTo>
                      <a:pt x="7999" y="13594"/>
                    </a:lnTo>
                    <a:lnTo>
                      <a:pt x="8372" y="13304"/>
                    </a:lnTo>
                    <a:lnTo>
                      <a:pt x="8703" y="12972"/>
                    </a:lnTo>
                    <a:lnTo>
                      <a:pt x="8993" y="12641"/>
                    </a:lnTo>
                    <a:lnTo>
                      <a:pt x="9283" y="12268"/>
                    </a:lnTo>
                    <a:lnTo>
                      <a:pt x="9532" y="11853"/>
                    </a:lnTo>
                    <a:lnTo>
                      <a:pt x="9739" y="11480"/>
                    </a:lnTo>
                    <a:lnTo>
                      <a:pt x="9988" y="11024"/>
                    </a:lnTo>
                    <a:lnTo>
                      <a:pt x="10361" y="10071"/>
                    </a:lnTo>
                    <a:lnTo>
                      <a:pt x="10692" y="9035"/>
                    </a:lnTo>
                    <a:lnTo>
                      <a:pt x="11438" y="6548"/>
                    </a:lnTo>
                    <a:lnTo>
                      <a:pt x="11604" y="5968"/>
                    </a:lnTo>
                    <a:lnTo>
                      <a:pt x="11687" y="5347"/>
                    </a:lnTo>
                    <a:lnTo>
                      <a:pt x="11687" y="4684"/>
                    </a:lnTo>
                    <a:lnTo>
                      <a:pt x="11604" y="4062"/>
                    </a:lnTo>
                    <a:lnTo>
                      <a:pt x="11480" y="3565"/>
                    </a:lnTo>
                    <a:lnTo>
                      <a:pt x="11314" y="3109"/>
                    </a:lnTo>
                    <a:lnTo>
                      <a:pt x="11107" y="2653"/>
                    </a:lnTo>
                    <a:lnTo>
                      <a:pt x="10858" y="2238"/>
                    </a:lnTo>
                    <a:lnTo>
                      <a:pt x="10568" y="1824"/>
                    </a:lnTo>
                    <a:lnTo>
                      <a:pt x="10237" y="1492"/>
                    </a:lnTo>
                    <a:lnTo>
                      <a:pt x="9905" y="1161"/>
                    </a:lnTo>
                    <a:lnTo>
                      <a:pt x="9491" y="871"/>
                    </a:lnTo>
                    <a:lnTo>
                      <a:pt x="9076" y="622"/>
                    </a:lnTo>
                    <a:lnTo>
                      <a:pt x="8662" y="373"/>
                    </a:lnTo>
                    <a:lnTo>
                      <a:pt x="8206" y="208"/>
                    </a:lnTo>
                    <a:lnTo>
                      <a:pt x="7750" y="83"/>
                    </a:lnTo>
                    <a:lnTo>
                      <a:pt x="7253"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1"/>
              <p:cNvSpPr/>
              <p:nvPr/>
            </p:nvSpPr>
            <p:spPr>
              <a:xfrm>
                <a:off x="2202525" y="1144325"/>
                <a:ext cx="292200" cy="367825"/>
              </a:xfrm>
              <a:custGeom>
                <a:avLst/>
                <a:gdLst/>
                <a:ahLst/>
                <a:cxnLst/>
                <a:rect l="l" t="t" r="r" b="b"/>
                <a:pathLst>
                  <a:path w="11688" h="14713" fill="none" extrusionOk="0">
                    <a:moveTo>
                      <a:pt x="11438" y="6548"/>
                    </a:moveTo>
                    <a:lnTo>
                      <a:pt x="11438" y="6548"/>
                    </a:lnTo>
                    <a:lnTo>
                      <a:pt x="10692" y="9035"/>
                    </a:lnTo>
                    <a:lnTo>
                      <a:pt x="10361" y="10071"/>
                    </a:lnTo>
                    <a:lnTo>
                      <a:pt x="9988" y="11024"/>
                    </a:lnTo>
                    <a:lnTo>
                      <a:pt x="9739" y="11480"/>
                    </a:lnTo>
                    <a:lnTo>
                      <a:pt x="9532" y="11853"/>
                    </a:lnTo>
                    <a:lnTo>
                      <a:pt x="9283" y="12268"/>
                    </a:lnTo>
                    <a:lnTo>
                      <a:pt x="8993" y="12641"/>
                    </a:lnTo>
                    <a:lnTo>
                      <a:pt x="8703" y="12972"/>
                    </a:lnTo>
                    <a:lnTo>
                      <a:pt x="8372" y="13304"/>
                    </a:lnTo>
                    <a:lnTo>
                      <a:pt x="7999" y="13594"/>
                    </a:lnTo>
                    <a:lnTo>
                      <a:pt x="7584" y="13884"/>
                    </a:lnTo>
                    <a:lnTo>
                      <a:pt x="7584" y="13884"/>
                    </a:lnTo>
                    <a:lnTo>
                      <a:pt x="7253" y="14091"/>
                    </a:lnTo>
                    <a:lnTo>
                      <a:pt x="6921" y="14257"/>
                    </a:lnTo>
                    <a:lnTo>
                      <a:pt x="6590" y="14381"/>
                    </a:lnTo>
                    <a:lnTo>
                      <a:pt x="6258" y="14506"/>
                    </a:lnTo>
                    <a:lnTo>
                      <a:pt x="5926" y="14588"/>
                    </a:lnTo>
                    <a:lnTo>
                      <a:pt x="5595" y="14671"/>
                    </a:lnTo>
                    <a:lnTo>
                      <a:pt x="4932" y="14713"/>
                    </a:lnTo>
                    <a:lnTo>
                      <a:pt x="4310" y="14671"/>
                    </a:lnTo>
                    <a:lnTo>
                      <a:pt x="3689" y="14547"/>
                    </a:lnTo>
                    <a:lnTo>
                      <a:pt x="3067" y="14340"/>
                    </a:lnTo>
                    <a:lnTo>
                      <a:pt x="2487" y="14050"/>
                    </a:lnTo>
                    <a:lnTo>
                      <a:pt x="1989" y="13677"/>
                    </a:lnTo>
                    <a:lnTo>
                      <a:pt x="1492" y="13262"/>
                    </a:lnTo>
                    <a:lnTo>
                      <a:pt x="1078" y="12765"/>
                    </a:lnTo>
                    <a:lnTo>
                      <a:pt x="705" y="12226"/>
                    </a:lnTo>
                    <a:lnTo>
                      <a:pt x="415" y="11646"/>
                    </a:lnTo>
                    <a:lnTo>
                      <a:pt x="207" y="11024"/>
                    </a:lnTo>
                    <a:lnTo>
                      <a:pt x="42" y="10320"/>
                    </a:lnTo>
                    <a:lnTo>
                      <a:pt x="0" y="9615"/>
                    </a:lnTo>
                    <a:lnTo>
                      <a:pt x="0" y="9615"/>
                    </a:lnTo>
                    <a:lnTo>
                      <a:pt x="42" y="8952"/>
                    </a:lnTo>
                    <a:lnTo>
                      <a:pt x="83" y="8248"/>
                    </a:lnTo>
                    <a:lnTo>
                      <a:pt x="207" y="7502"/>
                    </a:lnTo>
                    <a:lnTo>
                      <a:pt x="332" y="6756"/>
                    </a:lnTo>
                    <a:lnTo>
                      <a:pt x="539" y="6010"/>
                    </a:lnTo>
                    <a:lnTo>
                      <a:pt x="787" y="5264"/>
                    </a:lnTo>
                    <a:lnTo>
                      <a:pt x="1078" y="4518"/>
                    </a:lnTo>
                    <a:lnTo>
                      <a:pt x="1409" y="3813"/>
                    </a:lnTo>
                    <a:lnTo>
                      <a:pt x="1782" y="3109"/>
                    </a:lnTo>
                    <a:lnTo>
                      <a:pt x="2197" y="2487"/>
                    </a:lnTo>
                    <a:lnTo>
                      <a:pt x="2652" y="1907"/>
                    </a:lnTo>
                    <a:lnTo>
                      <a:pt x="3191" y="1368"/>
                    </a:lnTo>
                    <a:lnTo>
                      <a:pt x="3771" y="912"/>
                    </a:lnTo>
                    <a:lnTo>
                      <a:pt x="4061" y="705"/>
                    </a:lnTo>
                    <a:lnTo>
                      <a:pt x="4352" y="539"/>
                    </a:lnTo>
                    <a:lnTo>
                      <a:pt x="4683" y="373"/>
                    </a:lnTo>
                    <a:lnTo>
                      <a:pt x="5015" y="249"/>
                    </a:lnTo>
                    <a:lnTo>
                      <a:pt x="5388" y="166"/>
                    </a:lnTo>
                    <a:lnTo>
                      <a:pt x="5761" y="83"/>
                    </a:lnTo>
                    <a:lnTo>
                      <a:pt x="5761" y="83"/>
                    </a:lnTo>
                    <a:lnTo>
                      <a:pt x="6258" y="0"/>
                    </a:lnTo>
                    <a:lnTo>
                      <a:pt x="6755" y="0"/>
                    </a:lnTo>
                    <a:lnTo>
                      <a:pt x="7253" y="0"/>
                    </a:lnTo>
                    <a:lnTo>
                      <a:pt x="7750" y="83"/>
                    </a:lnTo>
                    <a:lnTo>
                      <a:pt x="8206" y="208"/>
                    </a:lnTo>
                    <a:lnTo>
                      <a:pt x="8662" y="373"/>
                    </a:lnTo>
                    <a:lnTo>
                      <a:pt x="9076" y="622"/>
                    </a:lnTo>
                    <a:lnTo>
                      <a:pt x="9491" y="871"/>
                    </a:lnTo>
                    <a:lnTo>
                      <a:pt x="9905" y="1161"/>
                    </a:lnTo>
                    <a:lnTo>
                      <a:pt x="10237" y="1492"/>
                    </a:lnTo>
                    <a:lnTo>
                      <a:pt x="10568" y="1824"/>
                    </a:lnTo>
                    <a:lnTo>
                      <a:pt x="10858" y="2238"/>
                    </a:lnTo>
                    <a:lnTo>
                      <a:pt x="11107" y="2653"/>
                    </a:lnTo>
                    <a:lnTo>
                      <a:pt x="11314" y="3109"/>
                    </a:lnTo>
                    <a:lnTo>
                      <a:pt x="11480" y="3565"/>
                    </a:lnTo>
                    <a:lnTo>
                      <a:pt x="11604" y="4062"/>
                    </a:lnTo>
                    <a:lnTo>
                      <a:pt x="11604" y="4062"/>
                    </a:lnTo>
                    <a:lnTo>
                      <a:pt x="11687" y="4684"/>
                    </a:lnTo>
                    <a:lnTo>
                      <a:pt x="11687" y="5347"/>
                    </a:lnTo>
                    <a:lnTo>
                      <a:pt x="11604" y="5968"/>
                    </a:lnTo>
                    <a:lnTo>
                      <a:pt x="11438" y="65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1"/>
              <p:cNvSpPr/>
              <p:nvPr/>
            </p:nvSpPr>
            <p:spPr>
              <a:xfrm>
                <a:off x="2269850" y="1082150"/>
                <a:ext cx="292200" cy="135750"/>
              </a:xfrm>
              <a:custGeom>
                <a:avLst/>
                <a:gdLst/>
                <a:ahLst/>
                <a:cxnLst/>
                <a:rect l="l" t="t" r="r" b="b"/>
                <a:pathLst>
                  <a:path w="11688" h="5430" extrusionOk="0">
                    <a:moveTo>
                      <a:pt x="6880" y="1"/>
                    </a:moveTo>
                    <a:lnTo>
                      <a:pt x="6176" y="42"/>
                    </a:lnTo>
                    <a:lnTo>
                      <a:pt x="5554" y="125"/>
                    </a:lnTo>
                    <a:lnTo>
                      <a:pt x="5057" y="250"/>
                    </a:lnTo>
                    <a:lnTo>
                      <a:pt x="4850" y="332"/>
                    </a:lnTo>
                    <a:lnTo>
                      <a:pt x="4684" y="415"/>
                    </a:lnTo>
                    <a:lnTo>
                      <a:pt x="4477" y="540"/>
                    </a:lnTo>
                    <a:lnTo>
                      <a:pt x="4270" y="623"/>
                    </a:lnTo>
                    <a:lnTo>
                      <a:pt x="4104" y="664"/>
                    </a:lnTo>
                    <a:lnTo>
                      <a:pt x="3938" y="705"/>
                    </a:lnTo>
                    <a:lnTo>
                      <a:pt x="3606" y="664"/>
                    </a:lnTo>
                    <a:lnTo>
                      <a:pt x="3316" y="540"/>
                    </a:lnTo>
                    <a:lnTo>
                      <a:pt x="3109" y="498"/>
                    </a:lnTo>
                    <a:lnTo>
                      <a:pt x="2943" y="415"/>
                    </a:lnTo>
                    <a:lnTo>
                      <a:pt x="2695" y="415"/>
                    </a:lnTo>
                    <a:lnTo>
                      <a:pt x="2487" y="457"/>
                    </a:lnTo>
                    <a:lnTo>
                      <a:pt x="1824" y="747"/>
                    </a:lnTo>
                    <a:lnTo>
                      <a:pt x="1451" y="913"/>
                    </a:lnTo>
                    <a:lnTo>
                      <a:pt x="1120" y="1161"/>
                    </a:lnTo>
                    <a:lnTo>
                      <a:pt x="788" y="1451"/>
                    </a:lnTo>
                    <a:lnTo>
                      <a:pt x="498" y="1824"/>
                    </a:lnTo>
                    <a:lnTo>
                      <a:pt x="250" y="2280"/>
                    </a:lnTo>
                    <a:lnTo>
                      <a:pt x="167" y="2529"/>
                    </a:lnTo>
                    <a:lnTo>
                      <a:pt x="84" y="2819"/>
                    </a:lnTo>
                    <a:lnTo>
                      <a:pt x="1" y="3192"/>
                    </a:lnTo>
                    <a:lnTo>
                      <a:pt x="1" y="3565"/>
                    </a:lnTo>
                    <a:lnTo>
                      <a:pt x="1" y="3938"/>
                    </a:lnTo>
                    <a:lnTo>
                      <a:pt x="84" y="4269"/>
                    </a:lnTo>
                    <a:lnTo>
                      <a:pt x="250" y="4601"/>
                    </a:lnTo>
                    <a:lnTo>
                      <a:pt x="374" y="4725"/>
                    </a:lnTo>
                    <a:lnTo>
                      <a:pt x="498" y="4850"/>
                    </a:lnTo>
                    <a:lnTo>
                      <a:pt x="664" y="4974"/>
                    </a:lnTo>
                    <a:lnTo>
                      <a:pt x="871" y="5098"/>
                    </a:lnTo>
                    <a:lnTo>
                      <a:pt x="1410" y="5264"/>
                    </a:lnTo>
                    <a:lnTo>
                      <a:pt x="1783" y="5347"/>
                    </a:lnTo>
                    <a:lnTo>
                      <a:pt x="2197" y="5430"/>
                    </a:lnTo>
                    <a:lnTo>
                      <a:pt x="3026" y="5430"/>
                    </a:lnTo>
                    <a:lnTo>
                      <a:pt x="3855" y="5388"/>
                    </a:lnTo>
                    <a:lnTo>
                      <a:pt x="4684" y="5306"/>
                    </a:lnTo>
                    <a:lnTo>
                      <a:pt x="5471" y="5264"/>
                    </a:lnTo>
                    <a:lnTo>
                      <a:pt x="6217" y="5223"/>
                    </a:lnTo>
                    <a:lnTo>
                      <a:pt x="6922" y="5223"/>
                    </a:lnTo>
                    <a:lnTo>
                      <a:pt x="7626" y="5264"/>
                    </a:lnTo>
                    <a:lnTo>
                      <a:pt x="8331" y="5388"/>
                    </a:lnTo>
                    <a:lnTo>
                      <a:pt x="8953" y="5430"/>
                    </a:lnTo>
                    <a:lnTo>
                      <a:pt x="9491" y="5430"/>
                    </a:lnTo>
                    <a:lnTo>
                      <a:pt x="10030" y="5388"/>
                    </a:lnTo>
                    <a:lnTo>
                      <a:pt x="10486" y="5306"/>
                    </a:lnTo>
                    <a:lnTo>
                      <a:pt x="10859" y="5223"/>
                    </a:lnTo>
                    <a:lnTo>
                      <a:pt x="11191" y="5057"/>
                    </a:lnTo>
                    <a:lnTo>
                      <a:pt x="11398" y="4891"/>
                    </a:lnTo>
                    <a:lnTo>
                      <a:pt x="11605" y="4684"/>
                    </a:lnTo>
                    <a:lnTo>
                      <a:pt x="11688" y="4435"/>
                    </a:lnTo>
                    <a:lnTo>
                      <a:pt x="11688" y="4187"/>
                    </a:lnTo>
                    <a:lnTo>
                      <a:pt x="11605" y="3938"/>
                    </a:lnTo>
                    <a:lnTo>
                      <a:pt x="11439" y="3648"/>
                    </a:lnTo>
                    <a:lnTo>
                      <a:pt x="11191" y="3358"/>
                    </a:lnTo>
                    <a:lnTo>
                      <a:pt x="10859" y="3068"/>
                    </a:lnTo>
                    <a:lnTo>
                      <a:pt x="10403" y="2736"/>
                    </a:lnTo>
                    <a:lnTo>
                      <a:pt x="10279" y="2653"/>
                    </a:lnTo>
                    <a:lnTo>
                      <a:pt x="10196" y="2529"/>
                    </a:lnTo>
                    <a:lnTo>
                      <a:pt x="10154" y="2363"/>
                    </a:lnTo>
                    <a:lnTo>
                      <a:pt x="10154" y="2239"/>
                    </a:lnTo>
                    <a:lnTo>
                      <a:pt x="10237" y="1949"/>
                    </a:lnTo>
                    <a:lnTo>
                      <a:pt x="10362" y="1617"/>
                    </a:lnTo>
                    <a:lnTo>
                      <a:pt x="10445" y="1286"/>
                    </a:lnTo>
                    <a:lnTo>
                      <a:pt x="10445" y="1120"/>
                    </a:lnTo>
                    <a:lnTo>
                      <a:pt x="10403" y="954"/>
                    </a:lnTo>
                    <a:lnTo>
                      <a:pt x="10362" y="830"/>
                    </a:lnTo>
                    <a:lnTo>
                      <a:pt x="10237" y="664"/>
                    </a:lnTo>
                    <a:lnTo>
                      <a:pt x="10030" y="540"/>
                    </a:lnTo>
                    <a:lnTo>
                      <a:pt x="9781" y="415"/>
                    </a:lnTo>
                    <a:lnTo>
                      <a:pt x="9118" y="208"/>
                    </a:lnTo>
                    <a:lnTo>
                      <a:pt x="8372" y="84"/>
                    </a:lnTo>
                    <a:lnTo>
                      <a:pt x="76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1"/>
              <p:cNvSpPr/>
              <p:nvPr/>
            </p:nvSpPr>
            <p:spPr>
              <a:xfrm>
                <a:off x="2269850" y="1082150"/>
                <a:ext cx="292200" cy="135750"/>
              </a:xfrm>
              <a:custGeom>
                <a:avLst/>
                <a:gdLst/>
                <a:ahLst/>
                <a:cxnLst/>
                <a:rect l="l" t="t" r="r" b="b"/>
                <a:pathLst>
                  <a:path w="11688" h="5430" fill="none" extrusionOk="0">
                    <a:moveTo>
                      <a:pt x="7626" y="5264"/>
                    </a:moveTo>
                    <a:lnTo>
                      <a:pt x="7626" y="5264"/>
                    </a:lnTo>
                    <a:lnTo>
                      <a:pt x="6922" y="5223"/>
                    </a:lnTo>
                    <a:lnTo>
                      <a:pt x="6217" y="5223"/>
                    </a:lnTo>
                    <a:lnTo>
                      <a:pt x="5471" y="5264"/>
                    </a:lnTo>
                    <a:lnTo>
                      <a:pt x="4684" y="5306"/>
                    </a:lnTo>
                    <a:lnTo>
                      <a:pt x="4684" y="5306"/>
                    </a:lnTo>
                    <a:lnTo>
                      <a:pt x="3855" y="5388"/>
                    </a:lnTo>
                    <a:lnTo>
                      <a:pt x="3026" y="5430"/>
                    </a:lnTo>
                    <a:lnTo>
                      <a:pt x="2197" y="5430"/>
                    </a:lnTo>
                    <a:lnTo>
                      <a:pt x="1783" y="5347"/>
                    </a:lnTo>
                    <a:lnTo>
                      <a:pt x="1410" y="5264"/>
                    </a:lnTo>
                    <a:lnTo>
                      <a:pt x="1410" y="5264"/>
                    </a:lnTo>
                    <a:lnTo>
                      <a:pt x="871" y="5098"/>
                    </a:lnTo>
                    <a:lnTo>
                      <a:pt x="664" y="4974"/>
                    </a:lnTo>
                    <a:lnTo>
                      <a:pt x="498" y="4850"/>
                    </a:lnTo>
                    <a:lnTo>
                      <a:pt x="374" y="4725"/>
                    </a:lnTo>
                    <a:lnTo>
                      <a:pt x="250" y="4601"/>
                    </a:lnTo>
                    <a:lnTo>
                      <a:pt x="84" y="4269"/>
                    </a:lnTo>
                    <a:lnTo>
                      <a:pt x="1" y="3938"/>
                    </a:lnTo>
                    <a:lnTo>
                      <a:pt x="1" y="3565"/>
                    </a:lnTo>
                    <a:lnTo>
                      <a:pt x="1" y="3192"/>
                    </a:lnTo>
                    <a:lnTo>
                      <a:pt x="84" y="2819"/>
                    </a:lnTo>
                    <a:lnTo>
                      <a:pt x="84" y="2819"/>
                    </a:lnTo>
                    <a:lnTo>
                      <a:pt x="167" y="2529"/>
                    </a:lnTo>
                    <a:lnTo>
                      <a:pt x="250" y="2280"/>
                    </a:lnTo>
                    <a:lnTo>
                      <a:pt x="498" y="1824"/>
                    </a:lnTo>
                    <a:lnTo>
                      <a:pt x="788" y="1451"/>
                    </a:lnTo>
                    <a:lnTo>
                      <a:pt x="1120" y="1161"/>
                    </a:lnTo>
                    <a:lnTo>
                      <a:pt x="1451" y="913"/>
                    </a:lnTo>
                    <a:lnTo>
                      <a:pt x="1824" y="747"/>
                    </a:lnTo>
                    <a:lnTo>
                      <a:pt x="2487" y="457"/>
                    </a:lnTo>
                    <a:lnTo>
                      <a:pt x="2487" y="457"/>
                    </a:lnTo>
                    <a:lnTo>
                      <a:pt x="2695" y="415"/>
                    </a:lnTo>
                    <a:lnTo>
                      <a:pt x="2943" y="415"/>
                    </a:lnTo>
                    <a:lnTo>
                      <a:pt x="3109" y="498"/>
                    </a:lnTo>
                    <a:lnTo>
                      <a:pt x="3316" y="540"/>
                    </a:lnTo>
                    <a:lnTo>
                      <a:pt x="3316" y="540"/>
                    </a:lnTo>
                    <a:lnTo>
                      <a:pt x="3606" y="664"/>
                    </a:lnTo>
                    <a:lnTo>
                      <a:pt x="3938" y="705"/>
                    </a:lnTo>
                    <a:lnTo>
                      <a:pt x="4104" y="664"/>
                    </a:lnTo>
                    <a:lnTo>
                      <a:pt x="4270" y="623"/>
                    </a:lnTo>
                    <a:lnTo>
                      <a:pt x="4477" y="540"/>
                    </a:lnTo>
                    <a:lnTo>
                      <a:pt x="4684" y="415"/>
                    </a:lnTo>
                    <a:lnTo>
                      <a:pt x="4684" y="415"/>
                    </a:lnTo>
                    <a:lnTo>
                      <a:pt x="4850" y="332"/>
                    </a:lnTo>
                    <a:lnTo>
                      <a:pt x="5057" y="250"/>
                    </a:lnTo>
                    <a:lnTo>
                      <a:pt x="5554" y="125"/>
                    </a:lnTo>
                    <a:lnTo>
                      <a:pt x="6176" y="42"/>
                    </a:lnTo>
                    <a:lnTo>
                      <a:pt x="6880" y="1"/>
                    </a:lnTo>
                    <a:lnTo>
                      <a:pt x="7626" y="1"/>
                    </a:lnTo>
                    <a:lnTo>
                      <a:pt x="8372" y="84"/>
                    </a:lnTo>
                    <a:lnTo>
                      <a:pt x="9118" y="208"/>
                    </a:lnTo>
                    <a:lnTo>
                      <a:pt x="9781" y="415"/>
                    </a:lnTo>
                    <a:lnTo>
                      <a:pt x="9781" y="415"/>
                    </a:lnTo>
                    <a:lnTo>
                      <a:pt x="10030" y="540"/>
                    </a:lnTo>
                    <a:lnTo>
                      <a:pt x="10237" y="664"/>
                    </a:lnTo>
                    <a:lnTo>
                      <a:pt x="10362" y="830"/>
                    </a:lnTo>
                    <a:lnTo>
                      <a:pt x="10403" y="954"/>
                    </a:lnTo>
                    <a:lnTo>
                      <a:pt x="10445" y="1120"/>
                    </a:lnTo>
                    <a:lnTo>
                      <a:pt x="10445" y="1286"/>
                    </a:lnTo>
                    <a:lnTo>
                      <a:pt x="10362" y="1617"/>
                    </a:lnTo>
                    <a:lnTo>
                      <a:pt x="10237" y="1949"/>
                    </a:lnTo>
                    <a:lnTo>
                      <a:pt x="10154" y="2239"/>
                    </a:lnTo>
                    <a:lnTo>
                      <a:pt x="10154" y="2363"/>
                    </a:lnTo>
                    <a:lnTo>
                      <a:pt x="10196" y="2529"/>
                    </a:lnTo>
                    <a:lnTo>
                      <a:pt x="10279" y="2653"/>
                    </a:lnTo>
                    <a:lnTo>
                      <a:pt x="10403" y="2736"/>
                    </a:lnTo>
                    <a:lnTo>
                      <a:pt x="10403" y="2736"/>
                    </a:lnTo>
                    <a:lnTo>
                      <a:pt x="10859" y="3068"/>
                    </a:lnTo>
                    <a:lnTo>
                      <a:pt x="11191" y="3358"/>
                    </a:lnTo>
                    <a:lnTo>
                      <a:pt x="11439" y="3648"/>
                    </a:lnTo>
                    <a:lnTo>
                      <a:pt x="11605" y="3938"/>
                    </a:lnTo>
                    <a:lnTo>
                      <a:pt x="11688" y="4187"/>
                    </a:lnTo>
                    <a:lnTo>
                      <a:pt x="11688" y="4435"/>
                    </a:lnTo>
                    <a:lnTo>
                      <a:pt x="11605" y="4684"/>
                    </a:lnTo>
                    <a:lnTo>
                      <a:pt x="11398" y="4891"/>
                    </a:lnTo>
                    <a:lnTo>
                      <a:pt x="11191" y="5057"/>
                    </a:lnTo>
                    <a:lnTo>
                      <a:pt x="10859" y="5223"/>
                    </a:lnTo>
                    <a:lnTo>
                      <a:pt x="10486" y="5306"/>
                    </a:lnTo>
                    <a:lnTo>
                      <a:pt x="10030" y="5388"/>
                    </a:lnTo>
                    <a:lnTo>
                      <a:pt x="9491" y="5430"/>
                    </a:lnTo>
                    <a:lnTo>
                      <a:pt x="8953" y="5430"/>
                    </a:lnTo>
                    <a:lnTo>
                      <a:pt x="8331" y="5388"/>
                    </a:lnTo>
                    <a:lnTo>
                      <a:pt x="7626" y="52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1"/>
              <p:cNvSpPr/>
              <p:nvPr/>
            </p:nvSpPr>
            <p:spPr>
              <a:xfrm>
                <a:off x="2300950" y="1106000"/>
                <a:ext cx="80825" cy="97400"/>
              </a:xfrm>
              <a:custGeom>
                <a:avLst/>
                <a:gdLst/>
                <a:ahLst/>
                <a:cxnLst/>
                <a:rect l="l" t="t" r="r" b="b"/>
                <a:pathLst>
                  <a:path w="3233" h="3896" extrusionOk="0">
                    <a:moveTo>
                      <a:pt x="3233" y="0"/>
                    </a:moveTo>
                    <a:lnTo>
                      <a:pt x="2694" y="83"/>
                    </a:lnTo>
                    <a:lnTo>
                      <a:pt x="2238" y="166"/>
                    </a:lnTo>
                    <a:lnTo>
                      <a:pt x="1782" y="290"/>
                    </a:lnTo>
                    <a:lnTo>
                      <a:pt x="1409" y="497"/>
                    </a:lnTo>
                    <a:lnTo>
                      <a:pt x="1078" y="663"/>
                    </a:lnTo>
                    <a:lnTo>
                      <a:pt x="829" y="912"/>
                    </a:lnTo>
                    <a:lnTo>
                      <a:pt x="580" y="1160"/>
                    </a:lnTo>
                    <a:lnTo>
                      <a:pt x="373" y="1451"/>
                    </a:lnTo>
                    <a:lnTo>
                      <a:pt x="249" y="1741"/>
                    </a:lnTo>
                    <a:lnTo>
                      <a:pt x="124" y="2031"/>
                    </a:lnTo>
                    <a:lnTo>
                      <a:pt x="42" y="2362"/>
                    </a:lnTo>
                    <a:lnTo>
                      <a:pt x="0" y="2652"/>
                    </a:lnTo>
                    <a:lnTo>
                      <a:pt x="42" y="2984"/>
                    </a:lnTo>
                    <a:lnTo>
                      <a:pt x="83" y="3274"/>
                    </a:lnTo>
                    <a:lnTo>
                      <a:pt x="166" y="3606"/>
                    </a:lnTo>
                    <a:lnTo>
                      <a:pt x="249" y="3896"/>
                    </a:lnTo>
                    <a:lnTo>
                      <a:pt x="373" y="3398"/>
                    </a:lnTo>
                    <a:lnTo>
                      <a:pt x="539" y="2860"/>
                    </a:lnTo>
                    <a:lnTo>
                      <a:pt x="788" y="2238"/>
                    </a:lnTo>
                    <a:lnTo>
                      <a:pt x="953" y="1906"/>
                    </a:lnTo>
                    <a:lnTo>
                      <a:pt x="1161" y="1575"/>
                    </a:lnTo>
                    <a:lnTo>
                      <a:pt x="1409" y="1243"/>
                    </a:lnTo>
                    <a:lnTo>
                      <a:pt x="1658" y="953"/>
                    </a:lnTo>
                    <a:lnTo>
                      <a:pt x="1989" y="663"/>
                    </a:lnTo>
                    <a:lnTo>
                      <a:pt x="2362" y="414"/>
                    </a:lnTo>
                    <a:lnTo>
                      <a:pt x="2777" y="166"/>
                    </a:lnTo>
                    <a:lnTo>
                      <a:pt x="3233"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1"/>
              <p:cNvSpPr/>
              <p:nvPr/>
            </p:nvSpPr>
            <p:spPr>
              <a:xfrm>
                <a:off x="2300950" y="1106000"/>
                <a:ext cx="80825" cy="97400"/>
              </a:xfrm>
              <a:custGeom>
                <a:avLst/>
                <a:gdLst/>
                <a:ahLst/>
                <a:cxnLst/>
                <a:rect l="l" t="t" r="r" b="b"/>
                <a:pathLst>
                  <a:path w="3233" h="3896" fill="none" extrusionOk="0">
                    <a:moveTo>
                      <a:pt x="3233" y="0"/>
                    </a:moveTo>
                    <a:lnTo>
                      <a:pt x="3233" y="0"/>
                    </a:lnTo>
                    <a:lnTo>
                      <a:pt x="2694" y="83"/>
                    </a:lnTo>
                    <a:lnTo>
                      <a:pt x="2238" y="166"/>
                    </a:lnTo>
                    <a:lnTo>
                      <a:pt x="1782" y="290"/>
                    </a:lnTo>
                    <a:lnTo>
                      <a:pt x="1409" y="497"/>
                    </a:lnTo>
                    <a:lnTo>
                      <a:pt x="1078" y="663"/>
                    </a:lnTo>
                    <a:lnTo>
                      <a:pt x="829" y="912"/>
                    </a:lnTo>
                    <a:lnTo>
                      <a:pt x="580" y="1160"/>
                    </a:lnTo>
                    <a:lnTo>
                      <a:pt x="373" y="1451"/>
                    </a:lnTo>
                    <a:lnTo>
                      <a:pt x="249" y="1741"/>
                    </a:lnTo>
                    <a:lnTo>
                      <a:pt x="124" y="2031"/>
                    </a:lnTo>
                    <a:lnTo>
                      <a:pt x="42" y="2362"/>
                    </a:lnTo>
                    <a:lnTo>
                      <a:pt x="0" y="2652"/>
                    </a:lnTo>
                    <a:lnTo>
                      <a:pt x="42" y="2984"/>
                    </a:lnTo>
                    <a:lnTo>
                      <a:pt x="83" y="3274"/>
                    </a:lnTo>
                    <a:lnTo>
                      <a:pt x="166" y="3606"/>
                    </a:lnTo>
                    <a:lnTo>
                      <a:pt x="249" y="3896"/>
                    </a:lnTo>
                    <a:lnTo>
                      <a:pt x="249" y="3896"/>
                    </a:lnTo>
                    <a:lnTo>
                      <a:pt x="373" y="3398"/>
                    </a:lnTo>
                    <a:lnTo>
                      <a:pt x="539" y="2860"/>
                    </a:lnTo>
                    <a:lnTo>
                      <a:pt x="788" y="2238"/>
                    </a:lnTo>
                    <a:lnTo>
                      <a:pt x="953" y="1906"/>
                    </a:lnTo>
                    <a:lnTo>
                      <a:pt x="1161" y="1575"/>
                    </a:lnTo>
                    <a:lnTo>
                      <a:pt x="1409" y="1243"/>
                    </a:lnTo>
                    <a:lnTo>
                      <a:pt x="1658" y="953"/>
                    </a:lnTo>
                    <a:lnTo>
                      <a:pt x="1989" y="663"/>
                    </a:lnTo>
                    <a:lnTo>
                      <a:pt x="2362" y="414"/>
                    </a:lnTo>
                    <a:lnTo>
                      <a:pt x="2777" y="166"/>
                    </a:lnTo>
                    <a:lnTo>
                      <a:pt x="32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1"/>
              <p:cNvSpPr/>
              <p:nvPr/>
            </p:nvSpPr>
            <p:spPr>
              <a:xfrm>
                <a:off x="2413875" y="1181625"/>
                <a:ext cx="176150" cy="219675"/>
              </a:xfrm>
              <a:custGeom>
                <a:avLst/>
                <a:gdLst/>
                <a:ahLst/>
                <a:cxnLst/>
                <a:rect l="l" t="t" r="r" b="b"/>
                <a:pathLst>
                  <a:path w="7046" h="8787" extrusionOk="0">
                    <a:moveTo>
                      <a:pt x="2031" y="0"/>
                    </a:moveTo>
                    <a:lnTo>
                      <a:pt x="1492" y="125"/>
                    </a:lnTo>
                    <a:lnTo>
                      <a:pt x="1078" y="290"/>
                    </a:lnTo>
                    <a:lnTo>
                      <a:pt x="705" y="539"/>
                    </a:lnTo>
                    <a:lnTo>
                      <a:pt x="456" y="829"/>
                    </a:lnTo>
                    <a:lnTo>
                      <a:pt x="249" y="1119"/>
                    </a:lnTo>
                    <a:lnTo>
                      <a:pt x="166" y="1451"/>
                    </a:lnTo>
                    <a:lnTo>
                      <a:pt x="125" y="1824"/>
                    </a:lnTo>
                    <a:lnTo>
                      <a:pt x="208" y="2197"/>
                    </a:lnTo>
                    <a:lnTo>
                      <a:pt x="332" y="2570"/>
                    </a:lnTo>
                    <a:lnTo>
                      <a:pt x="664" y="3482"/>
                    </a:lnTo>
                    <a:lnTo>
                      <a:pt x="788" y="3937"/>
                    </a:lnTo>
                    <a:lnTo>
                      <a:pt x="829" y="4393"/>
                    </a:lnTo>
                    <a:lnTo>
                      <a:pt x="829" y="4642"/>
                    </a:lnTo>
                    <a:lnTo>
                      <a:pt x="788" y="4849"/>
                    </a:lnTo>
                    <a:lnTo>
                      <a:pt x="705" y="5098"/>
                    </a:lnTo>
                    <a:lnTo>
                      <a:pt x="581" y="5347"/>
                    </a:lnTo>
                    <a:lnTo>
                      <a:pt x="332" y="5844"/>
                    </a:lnTo>
                    <a:lnTo>
                      <a:pt x="125" y="6383"/>
                    </a:lnTo>
                    <a:lnTo>
                      <a:pt x="42" y="6921"/>
                    </a:lnTo>
                    <a:lnTo>
                      <a:pt x="0" y="7170"/>
                    </a:lnTo>
                    <a:lnTo>
                      <a:pt x="42" y="7419"/>
                    </a:lnTo>
                    <a:lnTo>
                      <a:pt x="83" y="7667"/>
                    </a:lnTo>
                    <a:lnTo>
                      <a:pt x="166" y="7916"/>
                    </a:lnTo>
                    <a:lnTo>
                      <a:pt x="249" y="8123"/>
                    </a:lnTo>
                    <a:lnTo>
                      <a:pt x="415" y="8289"/>
                    </a:lnTo>
                    <a:lnTo>
                      <a:pt x="581" y="8455"/>
                    </a:lnTo>
                    <a:lnTo>
                      <a:pt x="788" y="8579"/>
                    </a:lnTo>
                    <a:lnTo>
                      <a:pt x="1037" y="8703"/>
                    </a:lnTo>
                    <a:lnTo>
                      <a:pt x="1327" y="8745"/>
                    </a:lnTo>
                    <a:lnTo>
                      <a:pt x="1783" y="8786"/>
                    </a:lnTo>
                    <a:lnTo>
                      <a:pt x="2238" y="8786"/>
                    </a:lnTo>
                    <a:lnTo>
                      <a:pt x="2694" y="8745"/>
                    </a:lnTo>
                    <a:lnTo>
                      <a:pt x="3109" y="8662"/>
                    </a:lnTo>
                    <a:lnTo>
                      <a:pt x="3523" y="8496"/>
                    </a:lnTo>
                    <a:lnTo>
                      <a:pt x="3896" y="8330"/>
                    </a:lnTo>
                    <a:lnTo>
                      <a:pt x="4269" y="8123"/>
                    </a:lnTo>
                    <a:lnTo>
                      <a:pt x="4601" y="7833"/>
                    </a:lnTo>
                    <a:lnTo>
                      <a:pt x="4891" y="7543"/>
                    </a:lnTo>
                    <a:lnTo>
                      <a:pt x="5139" y="7211"/>
                    </a:lnTo>
                    <a:lnTo>
                      <a:pt x="5388" y="6880"/>
                    </a:lnTo>
                    <a:lnTo>
                      <a:pt x="5512" y="6466"/>
                    </a:lnTo>
                    <a:lnTo>
                      <a:pt x="5637" y="6051"/>
                    </a:lnTo>
                    <a:lnTo>
                      <a:pt x="5678" y="5637"/>
                    </a:lnTo>
                    <a:lnTo>
                      <a:pt x="5678" y="5139"/>
                    </a:lnTo>
                    <a:lnTo>
                      <a:pt x="5595" y="4683"/>
                    </a:lnTo>
                    <a:lnTo>
                      <a:pt x="5595" y="4476"/>
                    </a:lnTo>
                    <a:lnTo>
                      <a:pt x="5595" y="4269"/>
                    </a:lnTo>
                    <a:lnTo>
                      <a:pt x="5637" y="4103"/>
                    </a:lnTo>
                    <a:lnTo>
                      <a:pt x="5720" y="3979"/>
                    </a:lnTo>
                    <a:lnTo>
                      <a:pt x="5968" y="3730"/>
                    </a:lnTo>
                    <a:lnTo>
                      <a:pt x="6217" y="3523"/>
                    </a:lnTo>
                    <a:lnTo>
                      <a:pt x="6507" y="3316"/>
                    </a:lnTo>
                    <a:lnTo>
                      <a:pt x="6797" y="3109"/>
                    </a:lnTo>
                    <a:lnTo>
                      <a:pt x="6880" y="2943"/>
                    </a:lnTo>
                    <a:lnTo>
                      <a:pt x="6963" y="2777"/>
                    </a:lnTo>
                    <a:lnTo>
                      <a:pt x="7004" y="2611"/>
                    </a:lnTo>
                    <a:lnTo>
                      <a:pt x="7046" y="2404"/>
                    </a:lnTo>
                    <a:lnTo>
                      <a:pt x="7004" y="2155"/>
                    </a:lnTo>
                    <a:lnTo>
                      <a:pt x="6880" y="1948"/>
                    </a:lnTo>
                    <a:lnTo>
                      <a:pt x="6756" y="1700"/>
                    </a:lnTo>
                    <a:lnTo>
                      <a:pt x="6548" y="1492"/>
                    </a:lnTo>
                    <a:lnTo>
                      <a:pt x="6341" y="1285"/>
                    </a:lnTo>
                    <a:lnTo>
                      <a:pt x="6051" y="1119"/>
                    </a:lnTo>
                    <a:lnTo>
                      <a:pt x="5430" y="746"/>
                    </a:lnTo>
                    <a:lnTo>
                      <a:pt x="4725" y="456"/>
                    </a:lnTo>
                    <a:lnTo>
                      <a:pt x="4020" y="249"/>
                    </a:lnTo>
                    <a:lnTo>
                      <a:pt x="3274" y="83"/>
                    </a:lnTo>
                    <a:lnTo>
                      <a:pt x="26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1"/>
              <p:cNvSpPr/>
              <p:nvPr/>
            </p:nvSpPr>
            <p:spPr>
              <a:xfrm>
                <a:off x="2413875" y="1181625"/>
                <a:ext cx="176150" cy="219675"/>
              </a:xfrm>
              <a:custGeom>
                <a:avLst/>
                <a:gdLst/>
                <a:ahLst/>
                <a:cxnLst/>
                <a:rect l="l" t="t" r="r" b="b"/>
                <a:pathLst>
                  <a:path w="7046" h="8787" fill="none" extrusionOk="0">
                    <a:moveTo>
                      <a:pt x="1327" y="8745"/>
                    </a:moveTo>
                    <a:lnTo>
                      <a:pt x="1327" y="8745"/>
                    </a:lnTo>
                    <a:lnTo>
                      <a:pt x="1037" y="8703"/>
                    </a:lnTo>
                    <a:lnTo>
                      <a:pt x="788" y="8579"/>
                    </a:lnTo>
                    <a:lnTo>
                      <a:pt x="581" y="8455"/>
                    </a:lnTo>
                    <a:lnTo>
                      <a:pt x="415" y="8289"/>
                    </a:lnTo>
                    <a:lnTo>
                      <a:pt x="249" y="8123"/>
                    </a:lnTo>
                    <a:lnTo>
                      <a:pt x="166" y="7916"/>
                    </a:lnTo>
                    <a:lnTo>
                      <a:pt x="83" y="7667"/>
                    </a:lnTo>
                    <a:lnTo>
                      <a:pt x="42" y="7419"/>
                    </a:lnTo>
                    <a:lnTo>
                      <a:pt x="0" y="7170"/>
                    </a:lnTo>
                    <a:lnTo>
                      <a:pt x="42" y="6921"/>
                    </a:lnTo>
                    <a:lnTo>
                      <a:pt x="125" y="6383"/>
                    </a:lnTo>
                    <a:lnTo>
                      <a:pt x="332" y="5844"/>
                    </a:lnTo>
                    <a:lnTo>
                      <a:pt x="581" y="5347"/>
                    </a:lnTo>
                    <a:lnTo>
                      <a:pt x="581" y="5347"/>
                    </a:lnTo>
                    <a:lnTo>
                      <a:pt x="705" y="5098"/>
                    </a:lnTo>
                    <a:lnTo>
                      <a:pt x="788" y="4849"/>
                    </a:lnTo>
                    <a:lnTo>
                      <a:pt x="829" y="4642"/>
                    </a:lnTo>
                    <a:lnTo>
                      <a:pt x="829" y="4393"/>
                    </a:lnTo>
                    <a:lnTo>
                      <a:pt x="788" y="3937"/>
                    </a:lnTo>
                    <a:lnTo>
                      <a:pt x="664" y="3482"/>
                    </a:lnTo>
                    <a:lnTo>
                      <a:pt x="332" y="2570"/>
                    </a:lnTo>
                    <a:lnTo>
                      <a:pt x="208" y="2197"/>
                    </a:lnTo>
                    <a:lnTo>
                      <a:pt x="125" y="1824"/>
                    </a:lnTo>
                    <a:lnTo>
                      <a:pt x="125" y="1824"/>
                    </a:lnTo>
                    <a:lnTo>
                      <a:pt x="166" y="1451"/>
                    </a:lnTo>
                    <a:lnTo>
                      <a:pt x="249" y="1119"/>
                    </a:lnTo>
                    <a:lnTo>
                      <a:pt x="456" y="829"/>
                    </a:lnTo>
                    <a:lnTo>
                      <a:pt x="705" y="539"/>
                    </a:lnTo>
                    <a:lnTo>
                      <a:pt x="1078" y="290"/>
                    </a:lnTo>
                    <a:lnTo>
                      <a:pt x="1492" y="125"/>
                    </a:lnTo>
                    <a:lnTo>
                      <a:pt x="2031" y="0"/>
                    </a:lnTo>
                    <a:lnTo>
                      <a:pt x="2611" y="0"/>
                    </a:lnTo>
                    <a:lnTo>
                      <a:pt x="2611" y="0"/>
                    </a:lnTo>
                    <a:lnTo>
                      <a:pt x="3274" y="83"/>
                    </a:lnTo>
                    <a:lnTo>
                      <a:pt x="4020" y="249"/>
                    </a:lnTo>
                    <a:lnTo>
                      <a:pt x="4725" y="456"/>
                    </a:lnTo>
                    <a:lnTo>
                      <a:pt x="5430" y="746"/>
                    </a:lnTo>
                    <a:lnTo>
                      <a:pt x="6051" y="1119"/>
                    </a:lnTo>
                    <a:lnTo>
                      <a:pt x="6341" y="1285"/>
                    </a:lnTo>
                    <a:lnTo>
                      <a:pt x="6548" y="1492"/>
                    </a:lnTo>
                    <a:lnTo>
                      <a:pt x="6756" y="1700"/>
                    </a:lnTo>
                    <a:lnTo>
                      <a:pt x="6880" y="1948"/>
                    </a:lnTo>
                    <a:lnTo>
                      <a:pt x="7004" y="2155"/>
                    </a:lnTo>
                    <a:lnTo>
                      <a:pt x="7046" y="2404"/>
                    </a:lnTo>
                    <a:lnTo>
                      <a:pt x="7046" y="2404"/>
                    </a:lnTo>
                    <a:lnTo>
                      <a:pt x="7004" y="2611"/>
                    </a:lnTo>
                    <a:lnTo>
                      <a:pt x="6963" y="2777"/>
                    </a:lnTo>
                    <a:lnTo>
                      <a:pt x="6880" y="2943"/>
                    </a:lnTo>
                    <a:lnTo>
                      <a:pt x="6797" y="3109"/>
                    </a:lnTo>
                    <a:lnTo>
                      <a:pt x="6507" y="3316"/>
                    </a:lnTo>
                    <a:lnTo>
                      <a:pt x="6217" y="3523"/>
                    </a:lnTo>
                    <a:lnTo>
                      <a:pt x="5968" y="3730"/>
                    </a:lnTo>
                    <a:lnTo>
                      <a:pt x="5720" y="3979"/>
                    </a:lnTo>
                    <a:lnTo>
                      <a:pt x="5637" y="4103"/>
                    </a:lnTo>
                    <a:lnTo>
                      <a:pt x="5595" y="4269"/>
                    </a:lnTo>
                    <a:lnTo>
                      <a:pt x="5595" y="4476"/>
                    </a:lnTo>
                    <a:lnTo>
                      <a:pt x="5595" y="4683"/>
                    </a:lnTo>
                    <a:lnTo>
                      <a:pt x="5595" y="4683"/>
                    </a:lnTo>
                    <a:lnTo>
                      <a:pt x="5678" y="5139"/>
                    </a:lnTo>
                    <a:lnTo>
                      <a:pt x="5678" y="5637"/>
                    </a:lnTo>
                    <a:lnTo>
                      <a:pt x="5637" y="6051"/>
                    </a:lnTo>
                    <a:lnTo>
                      <a:pt x="5512" y="6466"/>
                    </a:lnTo>
                    <a:lnTo>
                      <a:pt x="5388" y="6880"/>
                    </a:lnTo>
                    <a:lnTo>
                      <a:pt x="5139" y="7211"/>
                    </a:lnTo>
                    <a:lnTo>
                      <a:pt x="4891" y="7543"/>
                    </a:lnTo>
                    <a:lnTo>
                      <a:pt x="4601" y="7833"/>
                    </a:lnTo>
                    <a:lnTo>
                      <a:pt x="4269" y="8123"/>
                    </a:lnTo>
                    <a:lnTo>
                      <a:pt x="3896" y="8330"/>
                    </a:lnTo>
                    <a:lnTo>
                      <a:pt x="3523" y="8496"/>
                    </a:lnTo>
                    <a:lnTo>
                      <a:pt x="3109" y="8662"/>
                    </a:lnTo>
                    <a:lnTo>
                      <a:pt x="2694" y="8745"/>
                    </a:lnTo>
                    <a:lnTo>
                      <a:pt x="2238" y="8786"/>
                    </a:lnTo>
                    <a:lnTo>
                      <a:pt x="1783" y="8786"/>
                    </a:lnTo>
                    <a:lnTo>
                      <a:pt x="1327" y="8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1"/>
              <p:cNvSpPr/>
              <p:nvPr/>
            </p:nvSpPr>
            <p:spPr>
              <a:xfrm>
                <a:off x="2432525" y="1239650"/>
                <a:ext cx="100525" cy="25925"/>
              </a:xfrm>
              <a:custGeom>
                <a:avLst/>
                <a:gdLst/>
                <a:ahLst/>
                <a:cxnLst/>
                <a:rect l="l" t="t" r="r" b="b"/>
                <a:pathLst>
                  <a:path w="4021" h="1037" extrusionOk="0">
                    <a:moveTo>
                      <a:pt x="0" y="0"/>
                    </a:moveTo>
                    <a:lnTo>
                      <a:pt x="664" y="456"/>
                    </a:lnTo>
                    <a:lnTo>
                      <a:pt x="954" y="622"/>
                    </a:lnTo>
                    <a:lnTo>
                      <a:pt x="1285" y="788"/>
                    </a:lnTo>
                    <a:lnTo>
                      <a:pt x="1575" y="871"/>
                    </a:lnTo>
                    <a:lnTo>
                      <a:pt x="1824" y="953"/>
                    </a:lnTo>
                    <a:lnTo>
                      <a:pt x="2114" y="995"/>
                    </a:lnTo>
                    <a:lnTo>
                      <a:pt x="2363" y="1036"/>
                    </a:lnTo>
                    <a:lnTo>
                      <a:pt x="2611" y="995"/>
                    </a:lnTo>
                    <a:lnTo>
                      <a:pt x="2860" y="953"/>
                    </a:lnTo>
                    <a:lnTo>
                      <a:pt x="3109" y="871"/>
                    </a:lnTo>
                    <a:lnTo>
                      <a:pt x="3316" y="746"/>
                    </a:lnTo>
                    <a:lnTo>
                      <a:pt x="3523" y="580"/>
                    </a:lnTo>
                    <a:lnTo>
                      <a:pt x="3730" y="415"/>
                    </a:lnTo>
                    <a:lnTo>
                      <a:pt x="3896" y="207"/>
                    </a:lnTo>
                    <a:lnTo>
                      <a:pt x="4020" y="0"/>
                    </a:lnTo>
                    <a:lnTo>
                      <a:pt x="3523" y="166"/>
                    </a:lnTo>
                    <a:lnTo>
                      <a:pt x="3026" y="290"/>
                    </a:lnTo>
                    <a:lnTo>
                      <a:pt x="2528" y="373"/>
                    </a:lnTo>
                    <a:lnTo>
                      <a:pt x="2031" y="415"/>
                    </a:lnTo>
                    <a:lnTo>
                      <a:pt x="1492" y="373"/>
                    </a:lnTo>
                    <a:lnTo>
                      <a:pt x="995" y="290"/>
                    </a:lnTo>
                    <a:lnTo>
                      <a:pt x="498" y="166"/>
                    </a:lnTo>
                    <a:lnTo>
                      <a:pt x="0"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1"/>
              <p:cNvSpPr/>
              <p:nvPr/>
            </p:nvSpPr>
            <p:spPr>
              <a:xfrm>
                <a:off x="2432525" y="1239650"/>
                <a:ext cx="100525" cy="25925"/>
              </a:xfrm>
              <a:custGeom>
                <a:avLst/>
                <a:gdLst/>
                <a:ahLst/>
                <a:cxnLst/>
                <a:rect l="l" t="t" r="r" b="b"/>
                <a:pathLst>
                  <a:path w="4021" h="1037" fill="none" extrusionOk="0">
                    <a:moveTo>
                      <a:pt x="4020" y="0"/>
                    </a:moveTo>
                    <a:lnTo>
                      <a:pt x="4020" y="0"/>
                    </a:lnTo>
                    <a:lnTo>
                      <a:pt x="3523" y="166"/>
                    </a:lnTo>
                    <a:lnTo>
                      <a:pt x="3026" y="290"/>
                    </a:lnTo>
                    <a:lnTo>
                      <a:pt x="2528" y="373"/>
                    </a:lnTo>
                    <a:lnTo>
                      <a:pt x="2031" y="415"/>
                    </a:lnTo>
                    <a:lnTo>
                      <a:pt x="2031" y="415"/>
                    </a:lnTo>
                    <a:lnTo>
                      <a:pt x="1492" y="373"/>
                    </a:lnTo>
                    <a:lnTo>
                      <a:pt x="995" y="290"/>
                    </a:lnTo>
                    <a:lnTo>
                      <a:pt x="498" y="166"/>
                    </a:lnTo>
                    <a:lnTo>
                      <a:pt x="0" y="0"/>
                    </a:lnTo>
                    <a:lnTo>
                      <a:pt x="0" y="0"/>
                    </a:lnTo>
                    <a:lnTo>
                      <a:pt x="664" y="456"/>
                    </a:lnTo>
                    <a:lnTo>
                      <a:pt x="954" y="622"/>
                    </a:lnTo>
                    <a:lnTo>
                      <a:pt x="1285" y="788"/>
                    </a:lnTo>
                    <a:lnTo>
                      <a:pt x="1575" y="871"/>
                    </a:lnTo>
                    <a:lnTo>
                      <a:pt x="1824" y="953"/>
                    </a:lnTo>
                    <a:lnTo>
                      <a:pt x="2114" y="995"/>
                    </a:lnTo>
                    <a:lnTo>
                      <a:pt x="2363" y="1036"/>
                    </a:lnTo>
                    <a:lnTo>
                      <a:pt x="2363" y="1036"/>
                    </a:lnTo>
                    <a:lnTo>
                      <a:pt x="2611" y="995"/>
                    </a:lnTo>
                    <a:lnTo>
                      <a:pt x="2860" y="953"/>
                    </a:lnTo>
                    <a:lnTo>
                      <a:pt x="3109" y="871"/>
                    </a:lnTo>
                    <a:lnTo>
                      <a:pt x="3316" y="746"/>
                    </a:lnTo>
                    <a:lnTo>
                      <a:pt x="3523" y="580"/>
                    </a:lnTo>
                    <a:lnTo>
                      <a:pt x="3730" y="415"/>
                    </a:lnTo>
                    <a:lnTo>
                      <a:pt x="3896" y="207"/>
                    </a:lnTo>
                    <a:lnTo>
                      <a:pt x="40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1"/>
              <p:cNvSpPr/>
              <p:nvPr/>
            </p:nvSpPr>
            <p:spPr>
              <a:xfrm>
                <a:off x="2204575" y="1370200"/>
                <a:ext cx="156475" cy="153350"/>
              </a:xfrm>
              <a:custGeom>
                <a:avLst/>
                <a:gdLst/>
                <a:ahLst/>
                <a:cxnLst/>
                <a:rect l="l" t="t" r="r" b="b"/>
                <a:pathLst>
                  <a:path w="6259" h="6134" extrusionOk="0">
                    <a:moveTo>
                      <a:pt x="1990" y="0"/>
                    </a:moveTo>
                    <a:lnTo>
                      <a:pt x="1659" y="41"/>
                    </a:lnTo>
                    <a:lnTo>
                      <a:pt x="1369" y="124"/>
                    </a:lnTo>
                    <a:lnTo>
                      <a:pt x="1078" y="207"/>
                    </a:lnTo>
                    <a:lnTo>
                      <a:pt x="830" y="332"/>
                    </a:lnTo>
                    <a:lnTo>
                      <a:pt x="664" y="497"/>
                    </a:lnTo>
                    <a:lnTo>
                      <a:pt x="540" y="622"/>
                    </a:lnTo>
                    <a:lnTo>
                      <a:pt x="415" y="829"/>
                    </a:lnTo>
                    <a:lnTo>
                      <a:pt x="250" y="1202"/>
                    </a:lnTo>
                    <a:lnTo>
                      <a:pt x="125" y="1616"/>
                    </a:lnTo>
                    <a:lnTo>
                      <a:pt x="42" y="2072"/>
                    </a:lnTo>
                    <a:lnTo>
                      <a:pt x="1" y="2528"/>
                    </a:lnTo>
                    <a:lnTo>
                      <a:pt x="1" y="2942"/>
                    </a:lnTo>
                    <a:lnTo>
                      <a:pt x="1" y="3647"/>
                    </a:lnTo>
                    <a:lnTo>
                      <a:pt x="42" y="3937"/>
                    </a:lnTo>
                    <a:lnTo>
                      <a:pt x="167" y="4310"/>
                    </a:lnTo>
                    <a:lnTo>
                      <a:pt x="374" y="4642"/>
                    </a:lnTo>
                    <a:lnTo>
                      <a:pt x="664" y="5015"/>
                    </a:lnTo>
                    <a:lnTo>
                      <a:pt x="1078" y="5346"/>
                    </a:lnTo>
                    <a:lnTo>
                      <a:pt x="1327" y="5471"/>
                    </a:lnTo>
                    <a:lnTo>
                      <a:pt x="1617" y="5636"/>
                    </a:lnTo>
                    <a:lnTo>
                      <a:pt x="1949" y="5761"/>
                    </a:lnTo>
                    <a:lnTo>
                      <a:pt x="2280" y="5885"/>
                    </a:lnTo>
                    <a:lnTo>
                      <a:pt x="2695" y="5968"/>
                    </a:lnTo>
                    <a:lnTo>
                      <a:pt x="3109" y="6051"/>
                    </a:lnTo>
                    <a:lnTo>
                      <a:pt x="3938" y="6134"/>
                    </a:lnTo>
                    <a:lnTo>
                      <a:pt x="4601" y="6092"/>
                    </a:lnTo>
                    <a:lnTo>
                      <a:pt x="4891" y="6051"/>
                    </a:lnTo>
                    <a:lnTo>
                      <a:pt x="5140" y="6009"/>
                    </a:lnTo>
                    <a:lnTo>
                      <a:pt x="5347" y="5926"/>
                    </a:lnTo>
                    <a:lnTo>
                      <a:pt x="5554" y="5843"/>
                    </a:lnTo>
                    <a:lnTo>
                      <a:pt x="5679" y="5719"/>
                    </a:lnTo>
                    <a:lnTo>
                      <a:pt x="5844" y="5595"/>
                    </a:lnTo>
                    <a:lnTo>
                      <a:pt x="6010" y="5346"/>
                    </a:lnTo>
                    <a:lnTo>
                      <a:pt x="6176" y="5056"/>
                    </a:lnTo>
                    <a:lnTo>
                      <a:pt x="6217" y="4725"/>
                    </a:lnTo>
                    <a:lnTo>
                      <a:pt x="6259" y="4393"/>
                    </a:lnTo>
                    <a:lnTo>
                      <a:pt x="6259" y="3896"/>
                    </a:lnTo>
                    <a:lnTo>
                      <a:pt x="6217" y="3357"/>
                    </a:lnTo>
                    <a:lnTo>
                      <a:pt x="6176" y="2777"/>
                    </a:lnTo>
                    <a:lnTo>
                      <a:pt x="6052" y="2197"/>
                    </a:lnTo>
                    <a:lnTo>
                      <a:pt x="5927" y="1699"/>
                    </a:lnTo>
                    <a:lnTo>
                      <a:pt x="5720" y="1202"/>
                    </a:lnTo>
                    <a:lnTo>
                      <a:pt x="5596" y="1036"/>
                    </a:lnTo>
                    <a:lnTo>
                      <a:pt x="5430" y="870"/>
                    </a:lnTo>
                    <a:lnTo>
                      <a:pt x="5264" y="705"/>
                    </a:lnTo>
                    <a:lnTo>
                      <a:pt x="5057" y="580"/>
                    </a:lnTo>
                    <a:lnTo>
                      <a:pt x="4477" y="332"/>
                    </a:lnTo>
                    <a:lnTo>
                      <a:pt x="3814" y="166"/>
                    </a:lnTo>
                    <a:lnTo>
                      <a:pt x="3068" y="41"/>
                    </a:lnTo>
                    <a:lnTo>
                      <a:pt x="23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1"/>
              <p:cNvSpPr/>
              <p:nvPr/>
            </p:nvSpPr>
            <p:spPr>
              <a:xfrm>
                <a:off x="2250175" y="1401275"/>
                <a:ext cx="61150" cy="12450"/>
              </a:xfrm>
              <a:custGeom>
                <a:avLst/>
                <a:gdLst/>
                <a:ahLst/>
                <a:cxnLst/>
                <a:rect l="l" t="t" r="r" b="b"/>
                <a:pathLst>
                  <a:path w="2446" h="498" extrusionOk="0">
                    <a:moveTo>
                      <a:pt x="2321" y="0"/>
                    </a:moveTo>
                    <a:lnTo>
                      <a:pt x="2031" y="125"/>
                    </a:lnTo>
                    <a:lnTo>
                      <a:pt x="1783" y="208"/>
                    </a:lnTo>
                    <a:lnTo>
                      <a:pt x="1492" y="290"/>
                    </a:lnTo>
                    <a:lnTo>
                      <a:pt x="664" y="290"/>
                    </a:lnTo>
                    <a:lnTo>
                      <a:pt x="373" y="208"/>
                    </a:lnTo>
                    <a:lnTo>
                      <a:pt x="125" y="125"/>
                    </a:lnTo>
                    <a:lnTo>
                      <a:pt x="42" y="125"/>
                    </a:lnTo>
                    <a:lnTo>
                      <a:pt x="0" y="166"/>
                    </a:lnTo>
                    <a:lnTo>
                      <a:pt x="0" y="208"/>
                    </a:lnTo>
                    <a:lnTo>
                      <a:pt x="42" y="290"/>
                    </a:lnTo>
                    <a:lnTo>
                      <a:pt x="415" y="415"/>
                    </a:lnTo>
                    <a:lnTo>
                      <a:pt x="664" y="456"/>
                    </a:lnTo>
                    <a:lnTo>
                      <a:pt x="912" y="498"/>
                    </a:lnTo>
                    <a:lnTo>
                      <a:pt x="1161" y="498"/>
                    </a:lnTo>
                    <a:lnTo>
                      <a:pt x="1451" y="456"/>
                    </a:lnTo>
                    <a:lnTo>
                      <a:pt x="1700" y="415"/>
                    </a:lnTo>
                    <a:lnTo>
                      <a:pt x="1948" y="373"/>
                    </a:lnTo>
                    <a:lnTo>
                      <a:pt x="2197" y="249"/>
                    </a:lnTo>
                    <a:lnTo>
                      <a:pt x="2404" y="125"/>
                    </a:lnTo>
                    <a:lnTo>
                      <a:pt x="2446" y="83"/>
                    </a:lnTo>
                    <a:lnTo>
                      <a:pt x="240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1"/>
              <p:cNvSpPr/>
              <p:nvPr/>
            </p:nvSpPr>
            <p:spPr>
              <a:xfrm>
                <a:off x="2403525" y="1346350"/>
                <a:ext cx="106725" cy="97425"/>
              </a:xfrm>
              <a:custGeom>
                <a:avLst/>
                <a:gdLst/>
                <a:ahLst/>
                <a:cxnLst/>
                <a:rect l="l" t="t" r="r" b="b"/>
                <a:pathLst>
                  <a:path w="4269" h="3897" extrusionOk="0">
                    <a:moveTo>
                      <a:pt x="2694" y="1"/>
                    </a:moveTo>
                    <a:lnTo>
                      <a:pt x="2445" y="42"/>
                    </a:lnTo>
                    <a:lnTo>
                      <a:pt x="2031" y="167"/>
                    </a:lnTo>
                    <a:lnTo>
                      <a:pt x="1616" y="415"/>
                    </a:lnTo>
                    <a:lnTo>
                      <a:pt x="1202" y="705"/>
                    </a:lnTo>
                    <a:lnTo>
                      <a:pt x="870" y="1037"/>
                    </a:lnTo>
                    <a:lnTo>
                      <a:pt x="539" y="1368"/>
                    </a:lnTo>
                    <a:lnTo>
                      <a:pt x="290" y="1741"/>
                    </a:lnTo>
                    <a:lnTo>
                      <a:pt x="124" y="2114"/>
                    </a:lnTo>
                    <a:lnTo>
                      <a:pt x="0" y="2487"/>
                    </a:lnTo>
                    <a:lnTo>
                      <a:pt x="0" y="2860"/>
                    </a:lnTo>
                    <a:lnTo>
                      <a:pt x="41" y="3233"/>
                    </a:lnTo>
                    <a:lnTo>
                      <a:pt x="124" y="3358"/>
                    </a:lnTo>
                    <a:lnTo>
                      <a:pt x="207" y="3523"/>
                    </a:lnTo>
                    <a:lnTo>
                      <a:pt x="332" y="3648"/>
                    </a:lnTo>
                    <a:lnTo>
                      <a:pt x="456" y="3731"/>
                    </a:lnTo>
                    <a:lnTo>
                      <a:pt x="622" y="3814"/>
                    </a:lnTo>
                    <a:lnTo>
                      <a:pt x="787" y="3855"/>
                    </a:lnTo>
                    <a:lnTo>
                      <a:pt x="995" y="3896"/>
                    </a:lnTo>
                    <a:lnTo>
                      <a:pt x="1575" y="3896"/>
                    </a:lnTo>
                    <a:lnTo>
                      <a:pt x="1948" y="3814"/>
                    </a:lnTo>
                    <a:lnTo>
                      <a:pt x="2279" y="3731"/>
                    </a:lnTo>
                    <a:lnTo>
                      <a:pt x="2611" y="3606"/>
                    </a:lnTo>
                    <a:lnTo>
                      <a:pt x="2901" y="3441"/>
                    </a:lnTo>
                    <a:lnTo>
                      <a:pt x="3191" y="3233"/>
                    </a:lnTo>
                    <a:lnTo>
                      <a:pt x="3481" y="3026"/>
                    </a:lnTo>
                    <a:lnTo>
                      <a:pt x="3730" y="2778"/>
                    </a:lnTo>
                    <a:lnTo>
                      <a:pt x="4020" y="2446"/>
                    </a:lnTo>
                    <a:lnTo>
                      <a:pt x="4186" y="2073"/>
                    </a:lnTo>
                    <a:lnTo>
                      <a:pt x="4269" y="1700"/>
                    </a:lnTo>
                    <a:lnTo>
                      <a:pt x="4269" y="1286"/>
                    </a:lnTo>
                    <a:lnTo>
                      <a:pt x="4186" y="954"/>
                    </a:lnTo>
                    <a:lnTo>
                      <a:pt x="4103" y="788"/>
                    </a:lnTo>
                    <a:lnTo>
                      <a:pt x="3979" y="622"/>
                    </a:lnTo>
                    <a:lnTo>
                      <a:pt x="3854" y="457"/>
                    </a:lnTo>
                    <a:lnTo>
                      <a:pt x="3730" y="332"/>
                    </a:lnTo>
                    <a:lnTo>
                      <a:pt x="3523" y="208"/>
                    </a:lnTo>
                    <a:lnTo>
                      <a:pt x="3315" y="125"/>
                    </a:lnTo>
                    <a:lnTo>
                      <a:pt x="3108" y="42"/>
                    </a:lnTo>
                    <a:lnTo>
                      <a:pt x="2901" y="42"/>
                    </a:lnTo>
                    <a:lnTo>
                      <a:pt x="2694"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1"/>
              <p:cNvSpPr/>
              <p:nvPr/>
            </p:nvSpPr>
            <p:spPr>
              <a:xfrm>
                <a:off x="2001525" y="2488125"/>
                <a:ext cx="395800" cy="1990325"/>
              </a:xfrm>
              <a:custGeom>
                <a:avLst/>
                <a:gdLst/>
                <a:ahLst/>
                <a:cxnLst/>
                <a:rect l="l" t="t" r="r" b="b"/>
                <a:pathLst>
                  <a:path w="15832" h="79613" extrusionOk="0">
                    <a:moveTo>
                      <a:pt x="0" y="0"/>
                    </a:moveTo>
                    <a:lnTo>
                      <a:pt x="456" y="15251"/>
                    </a:lnTo>
                    <a:lnTo>
                      <a:pt x="829" y="28181"/>
                    </a:lnTo>
                    <a:lnTo>
                      <a:pt x="1119" y="39205"/>
                    </a:lnTo>
                    <a:lnTo>
                      <a:pt x="1202" y="41650"/>
                    </a:lnTo>
                    <a:lnTo>
                      <a:pt x="1368" y="44386"/>
                    </a:lnTo>
                    <a:lnTo>
                      <a:pt x="1575" y="47411"/>
                    </a:lnTo>
                    <a:lnTo>
                      <a:pt x="1865" y="50602"/>
                    </a:lnTo>
                    <a:lnTo>
                      <a:pt x="2155" y="53876"/>
                    </a:lnTo>
                    <a:lnTo>
                      <a:pt x="2487" y="57233"/>
                    </a:lnTo>
                    <a:lnTo>
                      <a:pt x="3233" y="63864"/>
                    </a:lnTo>
                    <a:lnTo>
                      <a:pt x="3937" y="69914"/>
                    </a:lnTo>
                    <a:lnTo>
                      <a:pt x="4517" y="74888"/>
                    </a:lnTo>
                    <a:lnTo>
                      <a:pt x="5139" y="79488"/>
                    </a:lnTo>
                    <a:lnTo>
                      <a:pt x="11563" y="79612"/>
                    </a:lnTo>
                    <a:lnTo>
                      <a:pt x="11148" y="64361"/>
                    </a:lnTo>
                    <a:lnTo>
                      <a:pt x="10485" y="37755"/>
                    </a:lnTo>
                    <a:lnTo>
                      <a:pt x="10610" y="34191"/>
                    </a:lnTo>
                    <a:lnTo>
                      <a:pt x="10858" y="30668"/>
                    </a:lnTo>
                    <a:lnTo>
                      <a:pt x="11148" y="27187"/>
                    </a:lnTo>
                    <a:lnTo>
                      <a:pt x="11521" y="23830"/>
                    </a:lnTo>
                    <a:lnTo>
                      <a:pt x="11936" y="20597"/>
                    </a:lnTo>
                    <a:lnTo>
                      <a:pt x="12392" y="17489"/>
                    </a:lnTo>
                    <a:lnTo>
                      <a:pt x="12847" y="14547"/>
                    </a:lnTo>
                    <a:lnTo>
                      <a:pt x="13345" y="11853"/>
                    </a:lnTo>
                    <a:lnTo>
                      <a:pt x="13801" y="9325"/>
                    </a:lnTo>
                    <a:lnTo>
                      <a:pt x="14257" y="7087"/>
                    </a:lnTo>
                    <a:lnTo>
                      <a:pt x="15085" y="3440"/>
                    </a:lnTo>
                    <a:lnTo>
                      <a:pt x="15624" y="1078"/>
                    </a:lnTo>
                    <a:lnTo>
                      <a:pt x="15831" y="249"/>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1"/>
              <p:cNvSpPr/>
              <p:nvPr/>
            </p:nvSpPr>
            <p:spPr>
              <a:xfrm>
                <a:off x="2001525" y="2488125"/>
                <a:ext cx="395800" cy="1990325"/>
              </a:xfrm>
              <a:custGeom>
                <a:avLst/>
                <a:gdLst/>
                <a:ahLst/>
                <a:cxnLst/>
                <a:rect l="l" t="t" r="r" b="b"/>
                <a:pathLst>
                  <a:path w="15832" h="79613" fill="none" extrusionOk="0">
                    <a:moveTo>
                      <a:pt x="10485" y="37755"/>
                    </a:moveTo>
                    <a:lnTo>
                      <a:pt x="10485" y="37755"/>
                    </a:lnTo>
                    <a:lnTo>
                      <a:pt x="10610" y="34191"/>
                    </a:lnTo>
                    <a:lnTo>
                      <a:pt x="10858" y="30668"/>
                    </a:lnTo>
                    <a:lnTo>
                      <a:pt x="11148" y="27187"/>
                    </a:lnTo>
                    <a:lnTo>
                      <a:pt x="11521" y="23830"/>
                    </a:lnTo>
                    <a:lnTo>
                      <a:pt x="11936" y="20597"/>
                    </a:lnTo>
                    <a:lnTo>
                      <a:pt x="12392" y="17489"/>
                    </a:lnTo>
                    <a:lnTo>
                      <a:pt x="12847" y="14547"/>
                    </a:lnTo>
                    <a:lnTo>
                      <a:pt x="13345" y="11853"/>
                    </a:lnTo>
                    <a:lnTo>
                      <a:pt x="13801" y="9325"/>
                    </a:lnTo>
                    <a:lnTo>
                      <a:pt x="14257" y="7087"/>
                    </a:lnTo>
                    <a:lnTo>
                      <a:pt x="15085" y="3440"/>
                    </a:lnTo>
                    <a:lnTo>
                      <a:pt x="15624" y="1078"/>
                    </a:lnTo>
                    <a:lnTo>
                      <a:pt x="15831" y="249"/>
                    </a:lnTo>
                    <a:lnTo>
                      <a:pt x="0" y="0"/>
                    </a:lnTo>
                    <a:lnTo>
                      <a:pt x="0" y="0"/>
                    </a:lnTo>
                    <a:lnTo>
                      <a:pt x="456" y="15251"/>
                    </a:lnTo>
                    <a:lnTo>
                      <a:pt x="829" y="28181"/>
                    </a:lnTo>
                    <a:lnTo>
                      <a:pt x="1119" y="39205"/>
                    </a:lnTo>
                    <a:lnTo>
                      <a:pt x="1119" y="39205"/>
                    </a:lnTo>
                    <a:lnTo>
                      <a:pt x="1202" y="41650"/>
                    </a:lnTo>
                    <a:lnTo>
                      <a:pt x="1368" y="44386"/>
                    </a:lnTo>
                    <a:lnTo>
                      <a:pt x="1575" y="47411"/>
                    </a:lnTo>
                    <a:lnTo>
                      <a:pt x="1865" y="50602"/>
                    </a:lnTo>
                    <a:lnTo>
                      <a:pt x="2155" y="53876"/>
                    </a:lnTo>
                    <a:lnTo>
                      <a:pt x="2487" y="57233"/>
                    </a:lnTo>
                    <a:lnTo>
                      <a:pt x="3233" y="63864"/>
                    </a:lnTo>
                    <a:lnTo>
                      <a:pt x="3937" y="69914"/>
                    </a:lnTo>
                    <a:lnTo>
                      <a:pt x="4517" y="74888"/>
                    </a:lnTo>
                    <a:lnTo>
                      <a:pt x="5139" y="79488"/>
                    </a:lnTo>
                    <a:lnTo>
                      <a:pt x="11563" y="79612"/>
                    </a:lnTo>
                    <a:lnTo>
                      <a:pt x="11563" y="79612"/>
                    </a:lnTo>
                    <a:lnTo>
                      <a:pt x="11148" y="64361"/>
                    </a:lnTo>
                    <a:lnTo>
                      <a:pt x="10485" y="377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1"/>
              <p:cNvSpPr/>
              <p:nvPr/>
            </p:nvSpPr>
            <p:spPr>
              <a:xfrm>
                <a:off x="2226350" y="3139800"/>
                <a:ext cx="57000" cy="269400"/>
              </a:xfrm>
              <a:custGeom>
                <a:avLst/>
                <a:gdLst/>
                <a:ahLst/>
                <a:cxnLst/>
                <a:rect l="l" t="t" r="r" b="b"/>
                <a:pathLst>
                  <a:path w="2280" h="10776" extrusionOk="0">
                    <a:moveTo>
                      <a:pt x="0" y="1"/>
                    </a:moveTo>
                    <a:lnTo>
                      <a:pt x="125" y="1410"/>
                    </a:lnTo>
                    <a:lnTo>
                      <a:pt x="249" y="2819"/>
                    </a:lnTo>
                    <a:lnTo>
                      <a:pt x="415" y="4186"/>
                    </a:lnTo>
                    <a:lnTo>
                      <a:pt x="622" y="5596"/>
                    </a:lnTo>
                    <a:lnTo>
                      <a:pt x="1036" y="8248"/>
                    </a:lnTo>
                    <a:lnTo>
                      <a:pt x="1492" y="10776"/>
                    </a:lnTo>
                    <a:lnTo>
                      <a:pt x="1617" y="8041"/>
                    </a:lnTo>
                    <a:lnTo>
                      <a:pt x="1782" y="5305"/>
                    </a:lnTo>
                    <a:lnTo>
                      <a:pt x="2031" y="2612"/>
                    </a:lnTo>
                    <a:lnTo>
                      <a:pt x="2280"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1"/>
              <p:cNvSpPr/>
              <p:nvPr/>
            </p:nvSpPr>
            <p:spPr>
              <a:xfrm>
                <a:off x="2226350" y="3139800"/>
                <a:ext cx="57000" cy="269400"/>
              </a:xfrm>
              <a:custGeom>
                <a:avLst/>
                <a:gdLst/>
                <a:ahLst/>
                <a:cxnLst/>
                <a:rect l="l" t="t" r="r" b="b"/>
                <a:pathLst>
                  <a:path w="2280" h="10776" fill="none" extrusionOk="0">
                    <a:moveTo>
                      <a:pt x="2280" y="1"/>
                    </a:moveTo>
                    <a:lnTo>
                      <a:pt x="2280" y="1"/>
                    </a:lnTo>
                    <a:lnTo>
                      <a:pt x="788" y="1"/>
                    </a:lnTo>
                    <a:lnTo>
                      <a:pt x="788" y="1"/>
                    </a:lnTo>
                    <a:lnTo>
                      <a:pt x="0" y="1"/>
                    </a:lnTo>
                    <a:lnTo>
                      <a:pt x="0" y="1"/>
                    </a:lnTo>
                    <a:lnTo>
                      <a:pt x="125" y="1410"/>
                    </a:lnTo>
                    <a:lnTo>
                      <a:pt x="249" y="2819"/>
                    </a:lnTo>
                    <a:lnTo>
                      <a:pt x="415" y="4186"/>
                    </a:lnTo>
                    <a:lnTo>
                      <a:pt x="622" y="5596"/>
                    </a:lnTo>
                    <a:lnTo>
                      <a:pt x="1036" y="8248"/>
                    </a:lnTo>
                    <a:lnTo>
                      <a:pt x="1492" y="10776"/>
                    </a:lnTo>
                    <a:lnTo>
                      <a:pt x="1492" y="10776"/>
                    </a:lnTo>
                    <a:lnTo>
                      <a:pt x="1617" y="8041"/>
                    </a:lnTo>
                    <a:lnTo>
                      <a:pt x="1782" y="5305"/>
                    </a:lnTo>
                    <a:lnTo>
                      <a:pt x="2031" y="2612"/>
                    </a:lnTo>
                    <a:lnTo>
                      <a:pt x="22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1"/>
              <p:cNvSpPr/>
              <p:nvPr/>
            </p:nvSpPr>
            <p:spPr>
              <a:xfrm>
                <a:off x="2110300" y="4413150"/>
                <a:ext cx="200000" cy="69425"/>
              </a:xfrm>
              <a:custGeom>
                <a:avLst/>
                <a:gdLst/>
                <a:ahLst/>
                <a:cxnLst/>
                <a:rect l="l" t="t" r="r" b="b"/>
                <a:pathLst>
                  <a:path w="8000" h="2777" extrusionOk="0">
                    <a:moveTo>
                      <a:pt x="1" y="0"/>
                    </a:moveTo>
                    <a:lnTo>
                      <a:pt x="374" y="2653"/>
                    </a:lnTo>
                    <a:lnTo>
                      <a:pt x="7999" y="2777"/>
                    </a:lnTo>
                    <a:lnTo>
                      <a:pt x="7958" y="29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1"/>
              <p:cNvSpPr/>
              <p:nvPr/>
            </p:nvSpPr>
            <p:spPr>
              <a:xfrm>
                <a:off x="2329950" y="1284200"/>
                <a:ext cx="18675" cy="26950"/>
              </a:xfrm>
              <a:custGeom>
                <a:avLst/>
                <a:gdLst/>
                <a:ahLst/>
                <a:cxnLst/>
                <a:rect l="l" t="t" r="r" b="b"/>
                <a:pathLst>
                  <a:path w="747" h="1078" extrusionOk="0">
                    <a:moveTo>
                      <a:pt x="374" y="0"/>
                    </a:moveTo>
                    <a:lnTo>
                      <a:pt x="208" y="125"/>
                    </a:lnTo>
                    <a:lnTo>
                      <a:pt x="125" y="249"/>
                    </a:lnTo>
                    <a:lnTo>
                      <a:pt x="42" y="456"/>
                    </a:lnTo>
                    <a:lnTo>
                      <a:pt x="1" y="705"/>
                    </a:lnTo>
                    <a:lnTo>
                      <a:pt x="42" y="871"/>
                    </a:lnTo>
                    <a:lnTo>
                      <a:pt x="125" y="1036"/>
                    </a:lnTo>
                    <a:lnTo>
                      <a:pt x="249" y="1078"/>
                    </a:lnTo>
                    <a:lnTo>
                      <a:pt x="415" y="1078"/>
                    </a:lnTo>
                    <a:lnTo>
                      <a:pt x="539" y="995"/>
                    </a:lnTo>
                    <a:lnTo>
                      <a:pt x="664" y="829"/>
                    </a:lnTo>
                    <a:lnTo>
                      <a:pt x="747" y="622"/>
                    </a:lnTo>
                    <a:lnTo>
                      <a:pt x="747" y="415"/>
                    </a:lnTo>
                    <a:lnTo>
                      <a:pt x="705" y="207"/>
                    </a:lnTo>
                    <a:lnTo>
                      <a:pt x="622" y="83"/>
                    </a:lnTo>
                    <a:lnTo>
                      <a:pt x="49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1"/>
              <p:cNvSpPr/>
              <p:nvPr/>
            </p:nvSpPr>
            <p:spPr>
              <a:xfrm>
                <a:off x="2243950" y="1268650"/>
                <a:ext cx="18675" cy="26975"/>
              </a:xfrm>
              <a:custGeom>
                <a:avLst/>
                <a:gdLst/>
                <a:ahLst/>
                <a:cxnLst/>
                <a:rect l="l" t="t" r="r" b="b"/>
                <a:pathLst>
                  <a:path w="747" h="1079" extrusionOk="0">
                    <a:moveTo>
                      <a:pt x="332" y="1"/>
                    </a:moveTo>
                    <a:lnTo>
                      <a:pt x="208" y="83"/>
                    </a:lnTo>
                    <a:lnTo>
                      <a:pt x="84" y="249"/>
                    </a:lnTo>
                    <a:lnTo>
                      <a:pt x="1" y="456"/>
                    </a:lnTo>
                    <a:lnTo>
                      <a:pt x="1" y="664"/>
                    </a:lnTo>
                    <a:lnTo>
                      <a:pt x="1" y="871"/>
                    </a:lnTo>
                    <a:lnTo>
                      <a:pt x="125" y="995"/>
                    </a:lnTo>
                    <a:lnTo>
                      <a:pt x="249" y="1078"/>
                    </a:lnTo>
                    <a:lnTo>
                      <a:pt x="374" y="1078"/>
                    </a:lnTo>
                    <a:lnTo>
                      <a:pt x="540" y="954"/>
                    </a:lnTo>
                    <a:lnTo>
                      <a:pt x="622" y="829"/>
                    </a:lnTo>
                    <a:lnTo>
                      <a:pt x="705" y="622"/>
                    </a:lnTo>
                    <a:lnTo>
                      <a:pt x="747" y="374"/>
                    </a:lnTo>
                    <a:lnTo>
                      <a:pt x="705" y="208"/>
                    </a:lnTo>
                    <a:lnTo>
                      <a:pt x="622" y="42"/>
                    </a:lnTo>
                    <a:lnTo>
                      <a:pt x="4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1"/>
              <p:cNvSpPr/>
              <p:nvPr/>
            </p:nvSpPr>
            <p:spPr>
              <a:xfrm>
                <a:off x="2233600" y="1295600"/>
                <a:ext cx="51825" cy="61150"/>
              </a:xfrm>
              <a:custGeom>
                <a:avLst/>
                <a:gdLst/>
                <a:ahLst/>
                <a:cxnLst/>
                <a:rect l="l" t="t" r="r" b="b"/>
                <a:pathLst>
                  <a:path w="2073" h="2446" extrusionOk="0">
                    <a:moveTo>
                      <a:pt x="2073" y="0"/>
                    </a:moveTo>
                    <a:lnTo>
                      <a:pt x="1617" y="539"/>
                    </a:lnTo>
                    <a:lnTo>
                      <a:pt x="1119" y="1036"/>
                    </a:lnTo>
                    <a:lnTo>
                      <a:pt x="581" y="1534"/>
                    </a:lnTo>
                    <a:lnTo>
                      <a:pt x="0" y="1989"/>
                    </a:lnTo>
                    <a:lnTo>
                      <a:pt x="166" y="2155"/>
                    </a:lnTo>
                    <a:lnTo>
                      <a:pt x="373" y="2279"/>
                    </a:lnTo>
                    <a:lnTo>
                      <a:pt x="622" y="2362"/>
                    </a:lnTo>
                    <a:lnTo>
                      <a:pt x="829" y="2404"/>
                    </a:lnTo>
                    <a:lnTo>
                      <a:pt x="1202" y="2445"/>
                    </a:lnTo>
                    <a:lnTo>
                      <a:pt x="1368" y="2445"/>
                    </a:lnTo>
                    <a:lnTo>
                      <a:pt x="2073"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1"/>
              <p:cNvSpPr/>
              <p:nvPr/>
            </p:nvSpPr>
            <p:spPr>
              <a:xfrm>
                <a:off x="2353775" y="1237575"/>
                <a:ext cx="36300" cy="32150"/>
              </a:xfrm>
              <a:custGeom>
                <a:avLst/>
                <a:gdLst/>
                <a:ahLst/>
                <a:cxnLst/>
                <a:rect l="l" t="t" r="r" b="b"/>
                <a:pathLst>
                  <a:path w="1452" h="1286" extrusionOk="0">
                    <a:moveTo>
                      <a:pt x="125" y="0"/>
                    </a:moveTo>
                    <a:lnTo>
                      <a:pt x="42" y="42"/>
                    </a:lnTo>
                    <a:lnTo>
                      <a:pt x="1" y="83"/>
                    </a:lnTo>
                    <a:lnTo>
                      <a:pt x="1" y="166"/>
                    </a:lnTo>
                    <a:lnTo>
                      <a:pt x="1" y="249"/>
                    </a:lnTo>
                    <a:lnTo>
                      <a:pt x="1" y="290"/>
                    </a:lnTo>
                    <a:lnTo>
                      <a:pt x="42" y="332"/>
                    </a:lnTo>
                    <a:lnTo>
                      <a:pt x="125" y="373"/>
                    </a:lnTo>
                    <a:lnTo>
                      <a:pt x="457" y="498"/>
                    </a:lnTo>
                    <a:lnTo>
                      <a:pt x="705" y="663"/>
                    </a:lnTo>
                    <a:lnTo>
                      <a:pt x="954" y="912"/>
                    </a:lnTo>
                    <a:lnTo>
                      <a:pt x="1120" y="1202"/>
                    </a:lnTo>
                    <a:lnTo>
                      <a:pt x="1161" y="1244"/>
                    </a:lnTo>
                    <a:lnTo>
                      <a:pt x="1244" y="1285"/>
                    </a:lnTo>
                    <a:lnTo>
                      <a:pt x="1327" y="1285"/>
                    </a:lnTo>
                    <a:lnTo>
                      <a:pt x="1410" y="1244"/>
                    </a:lnTo>
                    <a:lnTo>
                      <a:pt x="1451" y="1202"/>
                    </a:lnTo>
                    <a:lnTo>
                      <a:pt x="1451" y="1119"/>
                    </a:lnTo>
                    <a:lnTo>
                      <a:pt x="1451" y="1036"/>
                    </a:lnTo>
                    <a:lnTo>
                      <a:pt x="1327" y="871"/>
                    </a:lnTo>
                    <a:lnTo>
                      <a:pt x="1244" y="663"/>
                    </a:lnTo>
                    <a:lnTo>
                      <a:pt x="1078" y="498"/>
                    </a:lnTo>
                    <a:lnTo>
                      <a:pt x="954" y="373"/>
                    </a:lnTo>
                    <a:lnTo>
                      <a:pt x="788" y="249"/>
                    </a:lnTo>
                    <a:lnTo>
                      <a:pt x="581" y="166"/>
                    </a:lnTo>
                    <a:lnTo>
                      <a:pt x="415" y="83"/>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1"/>
              <p:cNvSpPr/>
              <p:nvPr/>
            </p:nvSpPr>
            <p:spPr>
              <a:xfrm>
                <a:off x="2234625" y="1221000"/>
                <a:ext cx="43550" cy="21775"/>
              </a:xfrm>
              <a:custGeom>
                <a:avLst/>
                <a:gdLst/>
                <a:ahLst/>
                <a:cxnLst/>
                <a:rect l="l" t="t" r="r" b="b"/>
                <a:pathLst>
                  <a:path w="1742" h="871" extrusionOk="0">
                    <a:moveTo>
                      <a:pt x="1161" y="0"/>
                    </a:moveTo>
                    <a:lnTo>
                      <a:pt x="954" y="42"/>
                    </a:lnTo>
                    <a:lnTo>
                      <a:pt x="747" y="83"/>
                    </a:lnTo>
                    <a:lnTo>
                      <a:pt x="540" y="166"/>
                    </a:lnTo>
                    <a:lnTo>
                      <a:pt x="374" y="290"/>
                    </a:lnTo>
                    <a:lnTo>
                      <a:pt x="208" y="415"/>
                    </a:lnTo>
                    <a:lnTo>
                      <a:pt x="42" y="580"/>
                    </a:lnTo>
                    <a:lnTo>
                      <a:pt x="1" y="622"/>
                    </a:lnTo>
                    <a:lnTo>
                      <a:pt x="1" y="705"/>
                    </a:lnTo>
                    <a:lnTo>
                      <a:pt x="1" y="746"/>
                    </a:lnTo>
                    <a:lnTo>
                      <a:pt x="42" y="829"/>
                    </a:lnTo>
                    <a:lnTo>
                      <a:pt x="125" y="871"/>
                    </a:lnTo>
                    <a:lnTo>
                      <a:pt x="208" y="871"/>
                    </a:lnTo>
                    <a:lnTo>
                      <a:pt x="291" y="829"/>
                    </a:lnTo>
                    <a:lnTo>
                      <a:pt x="540" y="580"/>
                    </a:lnTo>
                    <a:lnTo>
                      <a:pt x="830" y="456"/>
                    </a:lnTo>
                    <a:lnTo>
                      <a:pt x="1161" y="373"/>
                    </a:lnTo>
                    <a:lnTo>
                      <a:pt x="1576" y="373"/>
                    </a:lnTo>
                    <a:lnTo>
                      <a:pt x="1659" y="332"/>
                    </a:lnTo>
                    <a:lnTo>
                      <a:pt x="1700" y="290"/>
                    </a:lnTo>
                    <a:lnTo>
                      <a:pt x="1741" y="207"/>
                    </a:lnTo>
                    <a:lnTo>
                      <a:pt x="1741" y="166"/>
                    </a:lnTo>
                    <a:lnTo>
                      <a:pt x="1700" y="83"/>
                    </a:lnTo>
                    <a:lnTo>
                      <a:pt x="1659" y="42"/>
                    </a:lnTo>
                    <a:lnTo>
                      <a:pt x="16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1"/>
              <p:cNvSpPr/>
              <p:nvPr/>
            </p:nvSpPr>
            <p:spPr>
              <a:xfrm>
                <a:off x="2098900" y="4580975"/>
                <a:ext cx="58050" cy="24900"/>
              </a:xfrm>
              <a:custGeom>
                <a:avLst/>
                <a:gdLst/>
                <a:ahLst/>
                <a:cxnLst/>
                <a:rect l="l" t="t" r="r" b="b"/>
                <a:pathLst>
                  <a:path w="2322" h="996" extrusionOk="0">
                    <a:moveTo>
                      <a:pt x="415" y="167"/>
                    </a:moveTo>
                    <a:lnTo>
                      <a:pt x="581" y="208"/>
                    </a:lnTo>
                    <a:lnTo>
                      <a:pt x="995" y="333"/>
                    </a:lnTo>
                    <a:lnTo>
                      <a:pt x="1493" y="498"/>
                    </a:lnTo>
                    <a:lnTo>
                      <a:pt x="1949" y="747"/>
                    </a:lnTo>
                    <a:lnTo>
                      <a:pt x="1368" y="788"/>
                    </a:lnTo>
                    <a:lnTo>
                      <a:pt x="871" y="788"/>
                    </a:lnTo>
                    <a:lnTo>
                      <a:pt x="498" y="747"/>
                    </a:lnTo>
                    <a:lnTo>
                      <a:pt x="374" y="664"/>
                    </a:lnTo>
                    <a:lnTo>
                      <a:pt x="249" y="623"/>
                    </a:lnTo>
                    <a:lnTo>
                      <a:pt x="167" y="457"/>
                    </a:lnTo>
                    <a:lnTo>
                      <a:pt x="167" y="291"/>
                    </a:lnTo>
                    <a:lnTo>
                      <a:pt x="167" y="250"/>
                    </a:lnTo>
                    <a:lnTo>
                      <a:pt x="249" y="208"/>
                    </a:lnTo>
                    <a:lnTo>
                      <a:pt x="415" y="167"/>
                    </a:lnTo>
                    <a:close/>
                    <a:moveTo>
                      <a:pt x="374" y="1"/>
                    </a:moveTo>
                    <a:lnTo>
                      <a:pt x="249" y="42"/>
                    </a:lnTo>
                    <a:lnTo>
                      <a:pt x="167" y="42"/>
                    </a:lnTo>
                    <a:lnTo>
                      <a:pt x="42" y="167"/>
                    </a:lnTo>
                    <a:lnTo>
                      <a:pt x="1" y="291"/>
                    </a:lnTo>
                    <a:lnTo>
                      <a:pt x="1" y="415"/>
                    </a:lnTo>
                    <a:lnTo>
                      <a:pt x="1" y="540"/>
                    </a:lnTo>
                    <a:lnTo>
                      <a:pt x="42" y="623"/>
                    </a:lnTo>
                    <a:lnTo>
                      <a:pt x="125" y="747"/>
                    </a:lnTo>
                    <a:lnTo>
                      <a:pt x="332" y="871"/>
                    </a:lnTo>
                    <a:lnTo>
                      <a:pt x="540" y="913"/>
                    </a:lnTo>
                    <a:lnTo>
                      <a:pt x="830" y="954"/>
                    </a:lnTo>
                    <a:lnTo>
                      <a:pt x="1120" y="996"/>
                    </a:lnTo>
                    <a:lnTo>
                      <a:pt x="1700" y="954"/>
                    </a:lnTo>
                    <a:lnTo>
                      <a:pt x="2239" y="871"/>
                    </a:lnTo>
                    <a:lnTo>
                      <a:pt x="2280" y="871"/>
                    </a:lnTo>
                    <a:lnTo>
                      <a:pt x="2322" y="830"/>
                    </a:lnTo>
                    <a:lnTo>
                      <a:pt x="2322" y="788"/>
                    </a:lnTo>
                    <a:lnTo>
                      <a:pt x="2322" y="747"/>
                    </a:lnTo>
                    <a:lnTo>
                      <a:pt x="2280" y="706"/>
                    </a:lnTo>
                    <a:lnTo>
                      <a:pt x="1949" y="540"/>
                    </a:lnTo>
                    <a:lnTo>
                      <a:pt x="1327" y="250"/>
                    </a:lnTo>
                    <a:lnTo>
                      <a:pt x="995" y="125"/>
                    </a:lnTo>
                    <a:lnTo>
                      <a:pt x="664" y="42"/>
                    </a:lnTo>
                    <a:lnTo>
                      <a:pt x="37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1"/>
              <p:cNvSpPr/>
              <p:nvPr/>
            </p:nvSpPr>
            <p:spPr>
              <a:xfrm>
                <a:off x="2122725" y="4559225"/>
                <a:ext cx="34225" cy="43550"/>
              </a:xfrm>
              <a:custGeom>
                <a:avLst/>
                <a:gdLst/>
                <a:ahLst/>
                <a:cxnLst/>
                <a:rect l="l" t="t" r="r" b="b"/>
                <a:pathLst>
                  <a:path w="1369" h="1742" extrusionOk="0">
                    <a:moveTo>
                      <a:pt x="581" y="208"/>
                    </a:moveTo>
                    <a:lnTo>
                      <a:pt x="747" y="332"/>
                    </a:lnTo>
                    <a:lnTo>
                      <a:pt x="913" y="581"/>
                    </a:lnTo>
                    <a:lnTo>
                      <a:pt x="1037" y="871"/>
                    </a:lnTo>
                    <a:lnTo>
                      <a:pt x="1120" y="1161"/>
                    </a:lnTo>
                    <a:lnTo>
                      <a:pt x="1161" y="1493"/>
                    </a:lnTo>
                    <a:lnTo>
                      <a:pt x="830" y="1244"/>
                    </a:lnTo>
                    <a:lnTo>
                      <a:pt x="498" y="871"/>
                    </a:lnTo>
                    <a:lnTo>
                      <a:pt x="250" y="539"/>
                    </a:lnTo>
                    <a:lnTo>
                      <a:pt x="208" y="415"/>
                    </a:lnTo>
                    <a:lnTo>
                      <a:pt x="208" y="291"/>
                    </a:lnTo>
                    <a:lnTo>
                      <a:pt x="208" y="249"/>
                    </a:lnTo>
                    <a:lnTo>
                      <a:pt x="291" y="208"/>
                    </a:lnTo>
                    <a:close/>
                    <a:moveTo>
                      <a:pt x="333" y="1"/>
                    </a:moveTo>
                    <a:lnTo>
                      <a:pt x="208" y="42"/>
                    </a:lnTo>
                    <a:lnTo>
                      <a:pt x="84" y="84"/>
                    </a:lnTo>
                    <a:lnTo>
                      <a:pt x="42" y="166"/>
                    </a:lnTo>
                    <a:lnTo>
                      <a:pt x="1" y="249"/>
                    </a:lnTo>
                    <a:lnTo>
                      <a:pt x="1" y="457"/>
                    </a:lnTo>
                    <a:lnTo>
                      <a:pt x="84" y="622"/>
                    </a:lnTo>
                    <a:lnTo>
                      <a:pt x="208" y="871"/>
                    </a:lnTo>
                    <a:lnTo>
                      <a:pt x="415" y="1078"/>
                    </a:lnTo>
                    <a:lnTo>
                      <a:pt x="830" y="1493"/>
                    </a:lnTo>
                    <a:lnTo>
                      <a:pt x="1037" y="1617"/>
                    </a:lnTo>
                    <a:lnTo>
                      <a:pt x="1244" y="1741"/>
                    </a:lnTo>
                    <a:lnTo>
                      <a:pt x="1327" y="1741"/>
                    </a:lnTo>
                    <a:lnTo>
                      <a:pt x="1327" y="1700"/>
                    </a:lnTo>
                    <a:lnTo>
                      <a:pt x="1369" y="1658"/>
                    </a:lnTo>
                    <a:lnTo>
                      <a:pt x="1327" y="1451"/>
                    </a:lnTo>
                    <a:lnTo>
                      <a:pt x="1286" y="1037"/>
                    </a:lnTo>
                    <a:lnTo>
                      <a:pt x="1203" y="830"/>
                    </a:lnTo>
                    <a:lnTo>
                      <a:pt x="1120" y="581"/>
                    </a:lnTo>
                    <a:lnTo>
                      <a:pt x="996" y="374"/>
                    </a:lnTo>
                    <a:lnTo>
                      <a:pt x="830" y="166"/>
                    </a:lnTo>
                    <a:lnTo>
                      <a:pt x="747" y="84"/>
                    </a:lnTo>
                    <a:lnTo>
                      <a:pt x="623" y="42"/>
                    </a:lnTo>
                    <a:lnTo>
                      <a:pt x="498"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1"/>
              <p:cNvSpPr/>
              <p:nvPr/>
            </p:nvSpPr>
            <p:spPr>
              <a:xfrm>
                <a:off x="2122725" y="4559225"/>
                <a:ext cx="34225" cy="43550"/>
              </a:xfrm>
              <a:custGeom>
                <a:avLst/>
                <a:gdLst/>
                <a:ahLst/>
                <a:cxnLst/>
                <a:rect l="l" t="t" r="r" b="b"/>
                <a:pathLst>
                  <a:path w="1369" h="1742" fill="none" extrusionOk="0">
                    <a:moveTo>
                      <a:pt x="1327" y="1741"/>
                    </a:moveTo>
                    <a:lnTo>
                      <a:pt x="1327" y="1741"/>
                    </a:lnTo>
                    <a:lnTo>
                      <a:pt x="1327" y="1741"/>
                    </a:lnTo>
                    <a:lnTo>
                      <a:pt x="1327" y="1700"/>
                    </a:lnTo>
                    <a:lnTo>
                      <a:pt x="1369" y="1658"/>
                    </a:lnTo>
                    <a:lnTo>
                      <a:pt x="1369" y="1658"/>
                    </a:lnTo>
                    <a:lnTo>
                      <a:pt x="1327" y="1451"/>
                    </a:lnTo>
                    <a:lnTo>
                      <a:pt x="1286" y="1037"/>
                    </a:lnTo>
                    <a:lnTo>
                      <a:pt x="1203" y="830"/>
                    </a:lnTo>
                    <a:lnTo>
                      <a:pt x="1120" y="581"/>
                    </a:lnTo>
                    <a:lnTo>
                      <a:pt x="996" y="374"/>
                    </a:lnTo>
                    <a:lnTo>
                      <a:pt x="830" y="166"/>
                    </a:lnTo>
                    <a:lnTo>
                      <a:pt x="830" y="166"/>
                    </a:lnTo>
                    <a:lnTo>
                      <a:pt x="747" y="84"/>
                    </a:lnTo>
                    <a:lnTo>
                      <a:pt x="623" y="42"/>
                    </a:lnTo>
                    <a:lnTo>
                      <a:pt x="498" y="1"/>
                    </a:lnTo>
                    <a:lnTo>
                      <a:pt x="333" y="1"/>
                    </a:lnTo>
                    <a:lnTo>
                      <a:pt x="333" y="1"/>
                    </a:lnTo>
                    <a:lnTo>
                      <a:pt x="208" y="42"/>
                    </a:lnTo>
                    <a:lnTo>
                      <a:pt x="84" y="84"/>
                    </a:lnTo>
                    <a:lnTo>
                      <a:pt x="42" y="166"/>
                    </a:lnTo>
                    <a:lnTo>
                      <a:pt x="1" y="249"/>
                    </a:lnTo>
                    <a:lnTo>
                      <a:pt x="1" y="249"/>
                    </a:lnTo>
                    <a:lnTo>
                      <a:pt x="1" y="457"/>
                    </a:lnTo>
                    <a:lnTo>
                      <a:pt x="84" y="622"/>
                    </a:lnTo>
                    <a:lnTo>
                      <a:pt x="208" y="871"/>
                    </a:lnTo>
                    <a:lnTo>
                      <a:pt x="415" y="1078"/>
                    </a:lnTo>
                    <a:lnTo>
                      <a:pt x="830" y="1493"/>
                    </a:lnTo>
                    <a:lnTo>
                      <a:pt x="1037" y="1617"/>
                    </a:lnTo>
                    <a:lnTo>
                      <a:pt x="1244" y="1741"/>
                    </a:lnTo>
                    <a:lnTo>
                      <a:pt x="1244" y="1741"/>
                    </a:lnTo>
                    <a:lnTo>
                      <a:pt x="1327" y="1741"/>
                    </a:lnTo>
                    <a:lnTo>
                      <a:pt x="1327" y="17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1"/>
              <p:cNvSpPr/>
              <p:nvPr/>
            </p:nvSpPr>
            <p:spPr>
              <a:xfrm>
                <a:off x="2127925" y="4564400"/>
                <a:ext cx="23850" cy="32150"/>
              </a:xfrm>
              <a:custGeom>
                <a:avLst/>
                <a:gdLst/>
                <a:ahLst/>
                <a:cxnLst/>
                <a:rect l="l" t="t" r="r" b="b"/>
                <a:pathLst>
                  <a:path w="954" h="1286" fill="none" extrusionOk="0">
                    <a:moveTo>
                      <a:pt x="83" y="1"/>
                    </a:moveTo>
                    <a:lnTo>
                      <a:pt x="83" y="1"/>
                    </a:lnTo>
                    <a:lnTo>
                      <a:pt x="166" y="1"/>
                    </a:lnTo>
                    <a:lnTo>
                      <a:pt x="166" y="1"/>
                    </a:lnTo>
                    <a:lnTo>
                      <a:pt x="373" y="1"/>
                    </a:lnTo>
                    <a:lnTo>
                      <a:pt x="539" y="125"/>
                    </a:lnTo>
                    <a:lnTo>
                      <a:pt x="539" y="125"/>
                    </a:lnTo>
                    <a:lnTo>
                      <a:pt x="705" y="374"/>
                    </a:lnTo>
                    <a:lnTo>
                      <a:pt x="829" y="664"/>
                    </a:lnTo>
                    <a:lnTo>
                      <a:pt x="912" y="954"/>
                    </a:lnTo>
                    <a:lnTo>
                      <a:pt x="953" y="1286"/>
                    </a:lnTo>
                    <a:lnTo>
                      <a:pt x="953" y="1286"/>
                    </a:lnTo>
                    <a:lnTo>
                      <a:pt x="622" y="1037"/>
                    </a:lnTo>
                    <a:lnTo>
                      <a:pt x="290" y="664"/>
                    </a:lnTo>
                    <a:lnTo>
                      <a:pt x="42" y="332"/>
                    </a:lnTo>
                    <a:lnTo>
                      <a:pt x="0" y="208"/>
                    </a:lnTo>
                    <a:lnTo>
                      <a:pt x="0" y="84"/>
                    </a:lnTo>
                    <a:lnTo>
                      <a:pt x="0" y="84"/>
                    </a:lnTo>
                    <a:lnTo>
                      <a:pt x="0" y="42"/>
                    </a:lnTo>
                    <a:lnTo>
                      <a:pt x="83"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1"/>
              <p:cNvSpPr/>
              <p:nvPr/>
            </p:nvSpPr>
            <p:spPr>
              <a:xfrm>
                <a:off x="2132050" y="45613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1"/>
              <p:cNvSpPr/>
              <p:nvPr/>
            </p:nvSpPr>
            <p:spPr>
              <a:xfrm>
                <a:off x="2571350" y="4384125"/>
                <a:ext cx="119175" cy="222800"/>
              </a:xfrm>
              <a:custGeom>
                <a:avLst/>
                <a:gdLst/>
                <a:ahLst/>
                <a:cxnLst/>
                <a:rect l="l" t="t" r="r" b="b"/>
                <a:pathLst>
                  <a:path w="4767" h="8912" extrusionOk="0">
                    <a:moveTo>
                      <a:pt x="1" y="1"/>
                    </a:moveTo>
                    <a:lnTo>
                      <a:pt x="954" y="8828"/>
                    </a:lnTo>
                    <a:lnTo>
                      <a:pt x="4767" y="8911"/>
                    </a:lnTo>
                    <a:lnTo>
                      <a:pt x="3814" y="84"/>
                    </a:lnTo>
                    <a:lnTo>
                      <a:pt x="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1"/>
              <p:cNvSpPr/>
              <p:nvPr/>
            </p:nvSpPr>
            <p:spPr>
              <a:xfrm>
                <a:off x="2571350" y="4384125"/>
                <a:ext cx="119175" cy="222800"/>
              </a:xfrm>
              <a:custGeom>
                <a:avLst/>
                <a:gdLst/>
                <a:ahLst/>
                <a:cxnLst/>
                <a:rect l="l" t="t" r="r" b="b"/>
                <a:pathLst>
                  <a:path w="4767" h="8912" fill="none" extrusionOk="0">
                    <a:moveTo>
                      <a:pt x="4767" y="8911"/>
                    </a:moveTo>
                    <a:lnTo>
                      <a:pt x="954" y="8828"/>
                    </a:lnTo>
                    <a:lnTo>
                      <a:pt x="1" y="1"/>
                    </a:lnTo>
                    <a:lnTo>
                      <a:pt x="3814" y="84"/>
                    </a:lnTo>
                    <a:lnTo>
                      <a:pt x="4767" y="89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1"/>
              <p:cNvSpPr/>
              <p:nvPr/>
            </p:nvSpPr>
            <p:spPr>
              <a:xfrm>
                <a:off x="2464650" y="4594450"/>
                <a:ext cx="242450" cy="109850"/>
              </a:xfrm>
              <a:custGeom>
                <a:avLst/>
                <a:gdLst/>
                <a:ahLst/>
                <a:cxnLst/>
                <a:rect l="l" t="t" r="r" b="b"/>
                <a:pathLst>
                  <a:path w="9698" h="4394" extrusionOk="0">
                    <a:moveTo>
                      <a:pt x="4766" y="1"/>
                    </a:moveTo>
                    <a:lnTo>
                      <a:pt x="4517" y="42"/>
                    </a:lnTo>
                    <a:lnTo>
                      <a:pt x="4269" y="125"/>
                    </a:lnTo>
                    <a:lnTo>
                      <a:pt x="4062" y="249"/>
                    </a:lnTo>
                    <a:lnTo>
                      <a:pt x="3357" y="913"/>
                    </a:lnTo>
                    <a:lnTo>
                      <a:pt x="3026" y="1203"/>
                    </a:lnTo>
                    <a:lnTo>
                      <a:pt x="2653" y="1493"/>
                    </a:lnTo>
                    <a:lnTo>
                      <a:pt x="2197" y="1783"/>
                    </a:lnTo>
                    <a:lnTo>
                      <a:pt x="1699" y="2031"/>
                    </a:lnTo>
                    <a:lnTo>
                      <a:pt x="1119" y="2239"/>
                    </a:lnTo>
                    <a:lnTo>
                      <a:pt x="373" y="2446"/>
                    </a:lnTo>
                    <a:lnTo>
                      <a:pt x="249" y="2487"/>
                    </a:lnTo>
                    <a:lnTo>
                      <a:pt x="166" y="2529"/>
                    </a:lnTo>
                    <a:lnTo>
                      <a:pt x="83" y="2653"/>
                    </a:lnTo>
                    <a:lnTo>
                      <a:pt x="42" y="2777"/>
                    </a:lnTo>
                    <a:lnTo>
                      <a:pt x="0" y="2902"/>
                    </a:lnTo>
                    <a:lnTo>
                      <a:pt x="0" y="3026"/>
                    </a:lnTo>
                    <a:lnTo>
                      <a:pt x="83" y="3358"/>
                    </a:lnTo>
                    <a:lnTo>
                      <a:pt x="166" y="3523"/>
                    </a:lnTo>
                    <a:lnTo>
                      <a:pt x="249" y="3648"/>
                    </a:lnTo>
                    <a:lnTo>
                      <a:pt x="373" y="3772"/>
                    </a:lnTo>
                    <a:lnTo>
                      <a:pt x="539" y="3896"/>
                    </a:lnTo>
                    <a:lnTo>
                      <a:pt x="705" y="4021"/>
                    </a:lnTo>
                    <a:lnTo>
                      <a:pt x="912" y="4104"/>
                    </a:lnTo>
                    <a:lnTo>
                      <a:pt x="1161" y="4145"/>
                    </a:lnTo>
                    <a:lnTo>
                      <a:pt x="1451" y="4187"/>
                    </a:lnTo>
                    <a:lnTo>
                      <a:pt x="5222" y="4187"/>
                    </a:lnTo>
                    <a:lnTo>
                      <a:pt x="6382" y="4228"/>
                    </a:lnTo>
                    <a:lnTo>
                      <a:pt x="7294" y="4269"/>
                    </a:lnTo>
                    <a:lnTo>
                      <a:pt x="8082" y="4311"/>
                    </a:lnTo>
                    <a:lnTo>
                      <a:pt x="9035" y="4394"/>
                    </a:lnTo>
                    <a:lnTo>
                      <a:pt x="9076" y="4394"/>
                    </a:lnTo>
                    <a:lnTo>
                      <a:pt x="9201" y="4352"/>
                    </a:lnTo>
                    <a:lnTo>
                      <a:pt x="9325" y="4311"/>
                    </a:lnTo>
                    <a:lnTo>
                      <a:pt x="9532" y="4187"/>
                    </a:lnTo>
                    <a:lnTo>
                      <a:pt x="9656" y="3979"/>
                    </a:lnTo>
                    <a:lnTo>
                      <a:pt x="9698" y="3855"/>
                    </a:lnTo>
                    <a:lnTo>
                      <a:pt x="9698" y="3731"/>
                    </a:lnTo>
                    <a:lnTo>
                      <a:pt x="9449" y="332"/>
                    </a:lnTo>
                    <a:lnTo>
                      <a:pt x="9408" y="208"/>
                    </a:lnTo>
                    <a:lnTo>
                      <a:pt x="9366" y="125"/>
                    </a:lnTo>
                    <a:lnTo>
                      <a:pt x="9283" y="84"/>
                    </a:lnTo>
                    <a:lnTo>
                      <a:pt x="9159" y="42"/>
                    </a:lnTo>
                    <a:lnTo>
                      <a:pt x="50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1"/>
              <p:cNvSpPr/>
              <p:nvPr/>
            </p:nvSpPr>
            <p:spPr>
              <a:xfrm>
                <a:off x="2672900" y="4449400"/>
                <a:ext cx="6225" cy="50800"/>
              </a:xfrm>
              <a:custGeom>
                <a:avLst/>
                <a:gdLst/>
                <a:ahLst/>
                <a:cxnLst/>
                <a:rect l="l" t="t" r="r" b="b"/>
                <a:pathLst>
                  <a:path w="249" h="2032" extrusionOk="0">
                    <a:moveTo>
                      <a:pt x="0" y="1"/>
                    </a:moveTo>
                    <a:lnTo>
                      <a:pt x="207" y="2031"/>
                    </a:lnTo>
                    <a:lnTo>
                      <a:pt x="249" y="2031"/>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1"/>
              <p:cNvSpPr/>
              <p:nvPr/>
            </p:nvSpPr>
            <p:spPr>
              <a:xfrm>
                <a:off x="2672900" y="4449400"/>
                <a:ext cx="6225" cy="50800"/>
              </a:xfrm>
              <a:custGeom>
                <a:avLst/>
                <a:gdLst/>
                <a:ahLst/>
                <a:cxnLst/>
                <a:rect l="l" t="t" r="r" b="b"/>
                <a:pathLst>
                  <a:path w="249" h="2032" fill="none" extrusionOk="0">
                    <a:moveTo>
                      <a:pt x="0" y="1"/>
                    </a:moveTo>
                    <a:lnTo>
                      <a:pt x="207" y="2031"/>
                    </a:lnTo>
                    <a:lnTo>
                      <a:pt x="249" y="203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1"/>
              <p:cNvSpPr/>
              <p:nvPr/>
            </p:nvSpPr>
            <p:spPr>
              <a:xfrm>
                <a:off x="2578600" y="4448375"/>
                <a:ext cx="99500" cy="51825"/>
              </a:xfrm>
              <a:custGeom>
                <a:avLst/>
                <a:gdLst/>
                <a:ahLst/>
                <a:cxnLst/>
                <a:rect l="l" t="t" r="r" b="b"/>
                <a:pathLst>
                  <a:path w="3980" h="2073" extrusionOk="0">
                    <a:moveTo>
                      <a:pt x="1" y="0"/>
                    </a:moveTo>
                    <a:lnTo>
                      <a:pt x="208" y="1990"/>
                    </a:lnTo>
                    <a:lnTo>
                      <a:pt x="3979" y="2072"/>
                    </a:lnTo>
                    <a:lnTo>
                      <a:pt x="3772" y="42"/>
                    </a:lnTo>
                    <a:lnTo>
                      <a:pt x="1" y="0"/>
                    </a:lnTo>
                    <a:close/>
                  </a:path>
                </a:pathLst>
              </a:custGeom>
              <a:solidFill>
                <a:srgbClr val="CC6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1"/>
              <p:cNvSpPr/>
              <p:nvPr/>
            </p:nvSpPr>
            <p:spPr>
              <a:xfrm>
                <a:off x="2578600" y="4448375"/>
                <a:ext cx="99500" cy="51825"/>
              </a:xfrm>
              <a:custGeom>
                <a:avLst/>
                <a:gdLst/>
                <a:ahLst/>
                <a:cxnLst/>
                <a:rect l="l" t="t" r="r" b="b"/>
                <a:pathLst>
                  <a:path w="3980" h="2073" fill="none" extrusionOk="0">
                    <a:moveTo>
                      <a:pt x="1" y="0"/>
                    </a:moveTo>
                    <a:lnTo>
                      <a:pt x="208" y="1990"/>
                    </a:lnTo>
                    <a:lnTo>
                      <a:pt x="3979" y="2072"/>
                    </a:lnTo>
                    <a:lnTo>
                      <a:pt x="3772" y="4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1"/>
              <p:cNvSpPr/>
              <p:nvPr/>
            </p:nvSpPr>
            <p:spPr>
              <a:xfrm>
                <a:off x="2173500" y="2491225"/>
                <a:ext cx="522200" cy="1958200"/>
              </a:xfrm>
              <a:custGeom>
                <a:avLst/>
                <a:gdLst/>
                <a:ahLst/>
                <a:cxnLst/>
                <a:rect l="l" t="t" r="r" b="b"/>
                <a:pathLst>
                  <a:path w="20888" h="78328" extrusionOk="0">
                    <a:moveTo>
                      <a:pt x="1" y="0"/>
                    </a:moveTo>
                    <a:lnTo>
                      <a:pt x="3233" y="14920"/>
                    </a:lnTo>
                    <a:lnTo>
                      <a:pt x="5968" y="27601"/>
                    </a:lnTo>
                    <a:lnTo>
                      <a:pt x="7212" y="33486"/>
                    </a:lnTo>
                    <a:lnTo>
                      <a:pt x="8206" y="38418"/>
                    </a:lnTo>
                    <a:lnTo>
                      <a:pt x="9160" y="43557"/>
                    </a:lnTo>
                    <a:lnTo>
                      <a:pt x="10196" y="49649"/>
                    </a:lnTo>
                    <a:lnTo>
                      <a:pt x="11273" y="56239"/>
                    </a:lnTo>
                    <a:lnTo>
                      <a:pt x="12351" y="62787"/>
                    </a:lnTo>
                    <a:lnTo>
                      <a:pt x="14050" y="73686"/>
                    </a:lnTo>
                    <a:lnTo>
                      <a:pt x="14754" y="78245"/>
                    </a:lnTo>
                    <a:lnTo>
                      <a:pt x="20888" y="78328"/>
                    </a:lnTo>
                    <a:lnTo>
                      <a:pt x="20847" y="77126"/>
                    </a:lnTo>
                    <a:lnTo>
                      <a:pt x="20764" y="73769"/>
                    </a:lnTo>
                    <a:lnTo>
                      <a:pt x="20556" y="68796"/>
                    </a:lnTo>
                    <a:lnTo>
                      <a:pt x="20391" y="65853"/>
                    </a:lnTo>
                    <a:lnTo>
                      <a:pt x="20225" y="62704"/>
                    </a:lnTo>
                    <a:lnTo>
                      <a:pt x="19976" y="59388"/>
                    </a:lnTo>
                    <a:lnTo>
                      <a:pt x="19728" y="55990"/>
                    </a:lnTo>
                    <a:lnTo>
                      <a:pt x="19396" y="52592"/>
                    </a:lnTo>
                    <a:lnTo>
                      <a:pt x="19023" y="49193"/>
                    </a:lnTo>
                    <a:lnTo>
                      <a:pt x="18567" y="45878"/>
                    </a:lnTo>
                    <a:lnTo>
                      <a:pt x="18070" y="42728"/>
                    </a:lnTo>
                    <a:lnTo>
                      <a:pt x="17780" y="41236"/>
                    </a:lnTo>
                    <a:lnTo>
                      <a:pt x="17490" y="39827"/>
                    </a:lnTo>
                    <a:lnTo>
                      <a:pt x="17200" y="38460"/>
                    </a:lnTo>
                    <a:lnTo>
                      <a:pt x="16868" y="37175"/>
                    </a:lnTo>
                    <a:lnTo>
                      <a:pt x="16619" y="34025"/>
                    </a:lnTo>
                    <a:lnTo>
                      <a:pt x="16371" y="30958"/>
                    </a:lnTo>
                    <a:lnTo>
                      <a:pt x="15998" y="25115"/>
                    </a:lnTo>
                    <a:lnTo>
                      <a:pt x="15749" y="19727"/>
                    </a:lnTo>
                    <a:lnTo>
                      <a:pt x="15459" y="14754"/>
                    </a:lnTo>
                    <a:lnTo>
                      <a:pt x="15335" y="12475"/>
                    </a:lnTo>
                    <a:lnTo>
                      <a:pt x="15169" y="10320"/>
                    </a:lnTo>
                    <a:lnTo>
                      <a:pt x="15003" y="8289"/>
                    </a:lnTo>
                    <a:lnTo>
                      <a:pt x="14796" y="6383"/>
                    </a:lnTo>
                    <a:lnTo>
                      <a:pt x="14506" y="4642"/>
                    </a:lnTo>
                    <a:lnTo>
                      <a:pt x="14216" y="3026"/>
                    </a:lnTo>
                    <a:lnTo>
                      <a:pt x="13843" y="1534"/>
                    </a:lnTo>
                    <a:lnTo>
                      <a:pt x="13635" y="829"/>
                    </a:lnTo>
                    <a:lnTo>
                      <a:pt x="13428" y="20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1"/>
              <p:cNvSpPr/>
              <p:nvPr/>
            </p:nvSpPr>
            <p:spPr>
              <a:xfrm>
                <a:off x="2173500" y="2491225"/>
                <a:ext cx="522200" cy="1958200"/>
              </a:xfrm>
              <a:custGeom>
                <a:avLst/>
                <a:gdLst/>
                <a:ahLst/>
                <a:cxnLst/>
                <a:rect l="l" t="t" r="r" b="b"/>
                <a:pathLst>
                  <a:path w="20888" h="78328" fill="none" extrusionOk="0">
                    <a:moveTo>
                      <a:pt x="16868" y="37175"/>
                    </a:moveTo>
                    <a:lnTo>
                      <a:pt x="16868" y="37175"/>
                    </a:lnTo>
                    <a:lnTo>
                      <a:pt x="16619" y="34025"/>
                    </a:lnTo>
                    <a:lnTo>
                      <a:pt x="16371" y="30958"/>
                    </a:lnTo>
                    <a:lnTo>
                      <a:pt x="15998" y="25115"/>
                    </a:lnTo>
                    <a:lnTo>
                      <a:pt x="15749" y="19727"/>
                    </a:lnTo>
                    <a:lnTo>
                      <a:pt x="15459" y="14754"/>
                    </a:lnTo>
                    <a:lnTo>
                      <a:pt x="15335" y="12475"/>
                    </a:lnTo>
                    <a:lnTo>
                      <a:pt x="15169" y="10320"/>
                    </a:lnTo>
                    <a:lnTo>
                      <a:pt x="15003" y="8289"/>
                    </a:lnTo>
                    <a:lnTo>
                      <a:pt x="14796" y="6383"/>
                    </a:lnTo>
                    <a:lnTo>
                      <a:pt x="14506" y="4642"/>
                    </a:lnTo>
                    <a:lnTo>
                      <a:pt x="14216" y="3026"/>
                    </a:lnTo>
                    <a:lnTo>
                      <a:pt x="13843" y="1534"/>
                    </a:lnTo>
                    <a:lnTo>
                      <a:pt x="13635" y="829"/>
                    </a:lnTo>
                    <a:lnTo>
                      <a:pt x="13428" y="208"/>
                    </a:lnTo>
                    <a:lnTo>
                      <a:pt x="1" y="0"/>
                    </a:lnTo>
                    <a:lnTo>
                      <a:pt x="1" y="0"/>
                    </a:lnTo>
                    <a:lnTo>
                      <a:pt x="3233" y="14920"/>
                    </a:lnTo>
                    <a:lnTo>
                      <a:pt x="5968" y="27601"/>
                    </a:lnTo>
                    <a:lnTo>
                      <a:pt x="7212" y="33486"/>
                    </a:lnTo>
                    <a:lnTo>
                      <a:pt x="8206" y="38418"/>
                    </a:lnTo>
                    <a:lnTo>
                      <a:pt x="8206" y="38418"/>
                    </a:lnTo>
                    <a:lnTo>
                      <a:pt x="9160" y="43557"/>
                    </a:lnTo>
                    <a:lnTo>
                      <a:pt x="10196" y="49649"/>
                    </a:lnTo>
                    <a:lnTo>
                      <a:pt x="11273" y="56239"/>
                    </a:lnTo>
                    <a:lnTo>
                      <a:pt x="12351" y="62787"/>
                    </a:lnTo>
                    <a:lnTo>
                      <a:pt x="14050" y="73686"/>
                    </a:lnTo>
                    <a:lnTo>
                      <a:pt x="14754" y="78245"/>
                    </a:lnTo>
                    <a:lnTo>
                      <a:pt x="20888" y="78328"/>
                    </a:lnTo>
                    <a:lnTo>
                      <a:pt x="20888" y="78328"/>
                    </a:lnTo>
                    <a:lnTo>
                      <a:pt x="20847" y="77126"/>
                    </a:lnTo>
                    <a:lnTo>
                      <a:pt x="20764" y="73769"/>
                    </a:lnTo>
                    <a:lnTo>
                      <a:pt x="20556" y="68796"/>
                    </a:lnTo>
                    <a:lnTo>
                      <a:pt x="20391" y="65853"/>
                    </a:lnTo>
                    <a:lnTo>
                      <a:pt x="20225" y="62704"/>
                    </a:lnTo>
                    <a:lnTo>
                      <a:pt x="19976" y="59388"/>
                    </a:lnTo>
                    <a:lnTo>
                      <a:pt x="19728" y="55990"/>
                    </a:lnTo>
                    <a:lnTo>
                      <a:pt x="19396" y="52592"/>
                    </a:lnTo>
                    <a:lnTo>
                      <a:pt x="19023" y="49193"/>
                    </a:lnTo>
                    <a:lnTo>
                      <a:pt x="18567" y="45878"/>
                    </a:lnTo>
                    <a:lnTo>
                      <a:pt x="18070" y="42728"/>
                    </a:lnTo>
                    <a:lnTo>
                      <a:pt x="17780" y="41236"/>
                    </a:lnTo>
                    <a:lnTo>
                      <a:pt x="17490" y="39827"/>
                    </a:lnTo>
                    <a:lnTo>
                      <a:pt x="17200" y="38460"/>
                    </a:lnTo>
                    <a:lnTo>
                      <a:pt x="16868" y="371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1"/>
              <p:cNvSpPr/>
              <p:nvPr/>
            </p:nvSpPr>
            <p:spPr>
              <a:xfrm>
                <a:off x="2511275" y="4413150"/>
                <a:ext cx="213450" cy="69425"/>
              </a:xfrm>
              <a:custGeom>
                <a:avLst/>
                <a:gdLst/>
                <a:ahLst/>
                <a:cxnLst/>
                <a:rect l="l" t="t" r="r" b="b"/>
                <a:pathLst>
                  <a:path w="8538" h="2777" extrusionOk="0">
                    <a:moveTo>
                      <a:pt x="0" y="0"/>
                    </a:moveTo>
                    <a:lnTo>
                      <a:pt x="332" y="2653"/>
                    </a:lnTo>
                    <a:lnTo>
                      <a:pt x="7999" y="2777"/>
                    </a:lnTo>
                    <a:lnTo>
                      <a:pt x="8537" y="29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1"/>
              <p:cNvSpPr/>
              <p:nvPr/>
            </p:nvSpPr>
            <p:spPr>
              <a:xfrm>
                <a:off x="2559950" y="4564400"/>
                <a:ext cx="51850" cy="37325"/>
              </a:xfrm>
              <a:custGeom>
                <a:avLst/>
                <a:gdLst/>
                <a:ahLst/>
                <a:cxnLst/>
                <a:rect l="l" t="t" r="r" b="b"/>
                <a:pathLst>
                  <a:path w="2074" h="1493" extrusionOk="0">
                    <a:moveTo>
                      <a:pt x="457" y="167"/>
                    </a:moveTo>
                    <a:lnTo>
                      <a:pt x="623" y="250"/>
                    </a:lnTo>
                    <a:lnTo>
                      <a:pt x="996" y="540"/>
                    </a:lnTo>
                    <a:lnTo>
                      <a:pt x="1369" y="871"/>
                    </a:lnTo>
                    <a:lnTo>
                      <a:pt x="1742" y="1244"/>
                    </a:lnTo>
                    <a:lnTo>
                      <a:pt x="1161" y="1120"/>
                    </a:lnTo>
                    <a:lnTo>
                      <a:pt x="705" y="954"/>
                    </a:lnTo>
                    <a:lnTo>
                      <a:pt x="374" y="747"/>
                    </a:lnTo>
                    <a:lnTo>
                      <a:pt x="291" y="664"/>
                    </a:lnTo>
                    <a:lnTo>
                      <a:pt x="208" y="540"/>
                    </a:lnTo>
                    <a:lnTo>
                      <a:pt x="167" y="374"/>
                    </a:lnTo>
                    <a:lnTo>
                      <a:pt x="208" y="250"/>
                    </a:lnTo>
                    <a:lnTo>
                      <a:pt x="250" y="167"/>
                    </a:lnTo>
                    <a:close/>
                    <a:moveTo>
                      <a:pt x="291" y="1"/>
                    </a:moveTo>
                    <a:lnTo>
                      <a:pt x="167" y="42"/>
                    </a:lnTo>
                    <a:lnTo>
                      <a:pt x="42" y="167"/>
                    </a:lnTo>
                    <a:lnTo>
                      <a:pt x="1" y="250"/>
                    </a:lnTo>
                    <a:lnTo>
                      <a:pt x="1" y="374"/>
                    </a:lnTo>
                    <a:lnTo>
                      <a:pt x="1" y="498"/>
                    </a:lnTo>
                    <a:lnTo>
                      <a:pt x="42" y="623"/>
                    </a:lnTo>
                    <a:lnTo>
                      <a:pt x="167" y="788"/>
                    </a:lnTo>
                    <a:lnTo>
                      <a:pt x="374" y="954"/>
                    </a:lnTo>
                    <a:lnTo>
                      <a:pt x="623" y="1078"/>
                    </a:lnTo>
                    <a:lnTo>
                      <a:pt x="871" y="1203"/>
                    </a:lnTo>
                    <a:lnTo>
                      <a:pt x="1451" y="1369"/>
                    </a:lnTo>
                    <a:lnTo>
                      <a:pt x="1962" y="1486"/>
                    </a:lnTo>
                    <a:lnTo>
                      <a:pt x="1962" y="1486"/>
                    </a:lnTo>
                    <a:lnTo>
                      <a:pt x="2032" y="1451"/>
                    </a:lnTo>
                    <a:lnTo>
                      <a:pt x="2073" y="1369"/>
                    </a:lnTo>
                    <a:lnTo>
                      <a:pt x="2032" y="1327"/>
                    </a:lnTo>
                    <a:lnTo>
                      <a:pt x="1783" y="1037"/>
                    </a:lnTo>
                    <a:lnTo>
                      <a:pt x="1327" y="581"/>
                    </a:lnTo>
                    <a:lnTo>
                      <a:pt x="1037" y="332"/>
                    </a:lnTo>
                    <a:lnTo>
                      <a:pt x="747" y="125"/>
                    </a:lnTo>
                    <a:lnTo>
                      <a:pt x="498" y="1"/>
                    </a:lnTo>
                    <a:close/>
                    <a:moveTo>
                      <a:pt x="1962" y="1486"/>
                    </a:moveTo>
                    <a:lnTo>
                      <a:pt x="1949" y="1493"/>
                    </a:lnTo>
                    <a:lnTo>
                      <a:pt x="1990" y="1493"/>
                    </a:lnTo>
                    <a:lnTo>
                      <a:pt x="1962" y="1486"/>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1"/>
              <p:cNvSpPr/>
              <p:nvPr/>
            </p:nvSpPr>
            <p:spPr>
              <a:xfrm>
                <a:off x="2590000" y="4551975"/>
                <a:ext cx="24900" cy="49750"/>
              </a:xfrm>
              <a:custGeom>
                <a:avLst/>
                <a:gdLst/>
                <a:ahLst/>
                <a:cxnLst/>
                <a:rect l="l" t="t" r="r" b="b"/>
                <a:pathLst>
                  <a:path w="996" h="1990" extrusionOk="0">
                    <a:moveTo>
                      <a:pt x="457" y="166"/>
                    </a:moveTo>
                    <a:lnTo>
                      <a:pt x="622" y="249"/>
                    </a:lnTo>
                    <a:lnTo>
                      <a:pt x="747" y="415"/>
                    </a:lnTo>
                    <a:lnTo>
                      <a:pt x="830" y="705"/>
                    </a:lnTo>
                    <a:lnTo>
                      <a:pt x="830" y="1037"/>
                    </a:lnTo>
                    <a:lnTo>
                      <a:pt x="830" y="1368"/>
                    </a:lnTo>
                    <a:lnTo>
                      <a:pt x="747" y="1658"/>
                    </a:lnTo>
                    <a:lnTo>
                      <a:pt x="498" y="1285"/>
                    </a:lnTo>
                    <a:lnTo>
                      <a:pt x="332" y="871"/>
                    </a:lnTo>
                    <a:lnTo>
                      <a:pt x="208" y="456"/>
                    </a:lnTo>
                    <a:lnTo>
                      <a:pt x="208" y="291"/>
                    </a:lnTo>
                    <a:lnTo>
                      <a:pt x="249" y="208"/>
                    </a:lnTo>
                    <a:lnTo>
                      <a:pt x="249" y="166"/>
                    </a:lnTo>
                    <a:close/>
                    <a:moveTo>
                      <a:pt x="208" y="1"/>
                    </a:moveTo>
                    <a:lnTo>
                      <a:pt x="125" y="42"/>
                    </a:lnTo>
                    <a:lnTo>
                      <a:pt x="42" y="125"/>
                    </a:lnTo>
                    <a:lnTo>
                      <a:pt x="1" y="291"/>
                    </a:lnTo>
                    <a:lnTo>
                      <a:pt x="1" y="498"/>
                    </a:lnTo>
                    <a:lnTo>
                      <a:pt x="84" y="788"/>
                    </a:lnTo>
                    <a:lnTo>
                      <a:pt x="167" y="1037"/>
                    </a:lnTo>
                    <a:lnTo>
                      <a:pt x="415" y="1575"/>
                    </a:lnTo>
                    <a:lnTo>
                      <a:pt x="540" y="1783"/>
                    </a:lnTo>
                    <a:lnTo>
                      <a:pt x="705" y="1948"/>
                    </a:lnTo>
                    <a:lnTo>
                      <a:pt x="747" y="1990"/>
                    </a:lnTo>
                    <a:lnTo>
                      <a:pt x="788" y="1990"/>
                    </a:lnTo>
                    <a:lnTo>
                      <a:pt x="830" y="1948"/>
                    </a:lnTo>
                    <a:lnTo>
                      <a:pt x="871" y="1907"/>
                    </a:lnTo>
                    <a:lnTo>
                      <a:pt x="913" y="1700"/>
                    </a:lnTo>
                    <a:lnTo>
                      <a:pt x="995" y="1285"/>
                    </a:lnTo>
                    <a:lnTo>
                      <a:pt x="995" y="1037"/>
                    </a:lnTo>
                    <a:lnTo>
                      <a:pt x="995" y="788"/>
                    </a:lnTo>
                    <a:lnTo>
                      <a:pt x="954" y="539"/>
                    </a:lnTo>
                    <a:lnTo>
                      <a:pt x="871" y="332"/>
                    </a:lnTo>
                    <a:lnTo>
                      <a:pt x="830" y="208"/>
                    </a:lnTo>
                    <a:lnTo>
                      <a:pt x="705" y="125"/>
                    </a:lnTo>
                    <a:lnTo>
                      <a:pt x="581" y="42"/>
                    </a:lnTo>
                    <a:lnTo>
                      <a:pt x="45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1"/>
              <p:cNvSpPr/>
              <p:nvPr/>
            </p:nvSpPr>
            <p:spPr>
              <a:xfrm>
                <a:off x="2590000" y="4551975"/>
                <a:ext cx="24900" cy="49750"/>
              </a:xfrm>
              <a:custGeom>
                <a:avLst/>
                <a:gdLst/>
                <a:ahLst/>
                <a:cxnLst/>
                <a:rect l="l" t="t" r="r" b="b"/>
                <a:pathLst>
                  <a:path w="996" h="1990" fill="none" extrusionOk="0">
                    <a:moveTo>
                      <a:pt x="747" y="1990"/>
                    </a:moveTo>
                    <a:lnTo>
                      <a:pt x="788" y="1990"/>
                    </a:lnTo>
                    <a:lnTo>
                      <a:pt x="788" y="1990"/>
                    </a:lnTo>
                    <a:lnTo>
                      <a:pt x="830" y="1948"/>
                    </a:lnTo>
                    <a:lnTo>
                      <a:pt x="871" y="1907"/>
                    </a:lnTo>
                    <a:lnTo>
                      <a:pt x="871" y="1907"/>
                    </a:lnTo>
                    <a:lnTo>
                      <a:pt x="913" y="1700"/>
                    </a:lnTo>
                    <a:lnTo>
                      <a:pt x="995" y="1285"/>
                    </a:lnTo>
                    <a:lnTo>
                      <a:pt x="995" y="1037"/>
                    </a:lnTo>
                    <a:lnTo>
                      <a:pt x="995" y="788"/>
                    </a:lnTo>
                    <a:lnTo>
                      <a:pt x="954" y="539"/>
                    </a:lnTo>
                    <a:lnTo>
                      <a:pt x="871" y="332"/>
                    </a:lnTo>
                    <a:lnTo>
                      <a:pt x="871" y="332"/>
                    </a:lnTo>
                    <a:lnTo>
                      <a:pt x="830" y="208"/>
                    </a:lnTo>
                    <a:lnTo>
                      <a:pt x="705" y="125"/>
                    </a:lnTo>
                    <a:lnTo>
                      <a:pt x="581" y="42"/>
                    </a:lnTo>
                    <a:lnTo>
                      <a:pt x="457" y="1"/>
                    </a:lnTo>
                    <a:lnTo>
                      <a:pt x="457" y="1"/>
                    </a:lnTo>
                    <a:lnTo>
                      <a:pt x="332" y="1"/>
                    </a:lnTo>
                    <a:lnTo>
                      <a:pt x="208" y="1"/>
                    </a:lnTo>
                    <a:lnTo>
                      <a:pt x="125" y="42"/>
                    </a:lnTo>
                    <a:lnTo>
                      <a:pt x="42" y="125"/>
                    </a:lnTo>
                    <a:lnTo>
                      <a:pt x="42" y="125"/>
                    </a:lnTo>
                    <a:lnTo>
                      <a:pt x="1" y="291"/>
                    </a:lnTo>
                    <a:lnTo>
                      <a:pt x="1" y="498"/>
                    </a:lnTo>
                    <a:lnTo>
                      <a:pt x="84" y="788"/>
                    </a:lnTo>
                    <a:lnTo>
                      <a:pt x="167" y="1037"/>
                    </a:lnTo>
                    <a:lnTo>
                      <a:pt x="415" y="1575"/>
                    </a:lnTo>
                    <a:lnTo>
                      <a:pt x="540" y="1783"/>
                    </a:lnTo>
                    <a:lnTo>
                      <a:pt x="705" y="1948"/>
                    </a:lnTo>
                    <a:lnTo>
                      <a:pt x="705" y="1948"/>
                    </a:lnTo>
                    <a:lnTo>
                      <a:pt x="747" y="1990"/>
                    </a:lnTo>
                    <a:lnTo>
                      <a:pt x="747" y="19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1"/>
              <p:cNvSpPr/>
              <p:nvPr/>
            </p:nvSpPr>
            <p:spPr>
              <a:xfrm>
                <a:off x="2595175" y="4556125"/>
                <a:ext cx="15575" cy="37325"/>
              </a:xfrm>
              <a:custGeom>
                <a:avLst/>
                <a:gdLst/>
                <a:ahLst/>
                <a:cxnLst/>
                <a:rect l="l" t="t" r="r" b="b"/>
                <a:pathLst>
                  <a:path w="623" h="1493" fill="none" extrusionOk="0">
                    <a:moveTo>
                      <a:pt x="125" y="0"/>
                    </a:moveTo>
                    <a:lnTo>
                      <a:pt x="250" y="0"/>
                    </a:lnTo>
                    <a:lnTo>
                      <a:pt x="250" y="0"/>
                    </a:lnTo>
                    <a:lnTo>
                      <a:pt x="415" y="83"/>
                    </a:lnTo>
                    <a:lnTo>
                      <a:pt x="540" y="249"/>
                    </a:lnTo>
                    <a:lnTo>
                      <a:pt x="540" y="249"/>
                    </a:lnTo>
                    <a:lnTo>
                      <a:pt x="623" y="539"/>
                    </a:lnTo>
                    <a:lnTo>
                      <a:pt x="623" y="871"/>
                    </a:lnTo>
                    <a:lnTo>
                      <a:pt x="623" y="1202"/>
                    </a:lnTo>
                    <a:lnTo>
                      <a:pt x="540" y="1492"/>
                    </a:lnTo>
                    <a:lnTo>
                      <a:pt x="540" y="1492"/>
                    </a:lnTo>
                    <a:lnTo>
                      <a:pt x="291" y="1119"/>
                    </a:lnTo>
                    <a:lnTo>
                      <a:pt x="125" y="705"/>
                    </a:lnTo>
                    <a:lnTo>
                      <a:pt x="1" y="290"/>
                    </a:lnTo>
                    <a:lnTo>
                      <a:pt x="1" y="125"/>
                    </a:lnTo>
                    <a:lnTo>
                      <a:pt x="42" y="42"/>
                    </a:lnTo>
                    <a:lnTo>
                      <a:pt x="42" y="42"/>
                    </a:lnTo>
                    <a:lnTo>
                      <a:pt x="42" y="0"/>
                    </a:lnTo>
                    <a:lnTo>
                      <a:pt x="125" y="0"/>
                    </a:lnTo>
                    <a:lnTo>
                      <a:pt x="1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1"/>
              <p:cNvSpPr/>
              <p:nvPr/>
            </p:nvSpPr>
            <p:spPr>
              <a:xfrm>
                <a:off x="2601400" y="4554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1"/>
              <p:cNvSpPr/>
              <p:nvPr/>
            </p:nvSpPr>
            <p:spPr>
              <a:xfrm>
                <a:off x="1763225" y="2533700"/>
                <a:ext cx="129525" cy="114000"/>
              </a:xfrm>
              <a:custGeom>
                <a:avLst/>
                <a:gdLst/>
                <a:ahLst/>
                <a:cxnLst/>
                <a:rect l="l" t="t" r="r" b="b"/>
                <a:pathLst>
                  <a:path w="5181" h="4560" extrusionOk="0">
                    <a:moveTo>
                      <a:pt x="2238" y="1"/>
                    </a:moveTo>
                    <a:lnTo>
                      <a:pt x="0" y="3233"/>
                    </a:lnTo>
                    <a:lnTo>
                      <a:pt x="4393" y="4559"/>
                    </a:lnTo>
                    <a:lnTo>
                      <a:pt x="4600" y="4062"/>
                    </a:lnTo>
                    <a:lnTo>
                      <a:pt x="4849" y="3523"/>
                    </a:lnTo>
                    <a:lnTo>
                      <a:pt x="5015" y="2860"/>
                    </a:lnTo>
                    <a:lnTo>
                      <a:pt x="5098" y="2487"/>
                    </a:lnTo>
                    <a:lnTo>
                      <a:pt x="5139" y="2156"/>
                    </a:lnTo>
                    <a:lnTo>
                      <a:pt x="5181" y="1783"/>
                    </a:lnTo>
                    <a:lnTo>
                      <a:pt x="5139" y="1451"/>
                    </a:lnTo>
                    <a:lnTo>
                      <a:pt x="5098" y="1120"/>
                    </a:lnTo>
                    <a:lnTo>
                      <a:pt x="4973" y="829"/>
                    </a:lnTo>
                    <a:lnTo>
                      <a:pt x="4766" y="539"/>
                    </a:lnTo>
                    <a:lnTo>
                      <a:pt x="4518" y="332"/>
                    </a:lnTo>
                    <a:lnTo>
                      <a:pt x="2238"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1"/>
              <p:cNvSpPr/>
              <p:nvPr/>
            </p:nvSpPr>
            <p:spPr>
              <a:xfrm>
                <a:off x="1763225" y="2533700"/>
                <a:ext cx="129525" cy="114000"/>
              </a:xfrm>
              <a:custGeom>
                <a:avLst/>
                <a:gdLst/>
                <a:ahLst/>
                <a:cxnLst/>
                <a:rect l="l" t="t" r="r" b="b"/>
                <a:pathLst>
                  <a:path w="5181" h="4560" fill="none" extrusionOk="0">
                    <a:moveTo>
                      <a:pt x="2238" y="1"/>
                    </a:moveTo>
                    <a:lnTo>
                      <a:pt x="0" y="3233"/>
                    </a:lnTo>
                    <a:lnTo>
                      <a:pt x="4393" y="4559"/>
                    </a:lnTo>
                    <a:lnTo>
                      <a:pt x="4393" y="4559"/>
                    </a:lnTo>
                    <a:lnTo>
                      <a:pt x="4600" y="4062"/>
                    </a:lnTo>
                    <a:lnTo>
                      <a:pt x="4849" y="3523"/>
                    </a:lnTo>
                    <a:lnTo>
                      <a:pt x="5015" y="2860"/>
                    </a:lnTo>
                    <a:lnTo>
                      <a:pt x="5098" y="2487"/>
                    </a:lnTo>
                    <a:lnTo>
                      <a:pt x="5139" y="2156"/>
                    </a:lnTo>
                    <a:lnTo>
                      <a:pt x="5181" y="1783"/>
                    </a:lnTo>
                    <a:lnTo>
                      <a:pt x="5139" y="1451"/>
                    </a:lnTo>
                    <a:lnTo>
                      <a:pt x="5098" y="1120"/>
                    </a:lnTo>
                    <a:lnTo>
                      <a:pt x="4973" y="829"/>
                    </a:lnTo>
                    <a:lnTo>
                      <a:pt x="4766" y="539"/>
                    </a:lnTo>
                    <a:lnTo>
                      <a:pt x="4518" y="332"/>
                    </a:lnTo>
                    <a:lnTo>
                      <a:pt x="22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1"/>
              <p:cNvSpPr/>
              <p:nvPr/>
            </p:nvSpPr>
            <p:spPr>
              <a:xfrm>
                <a:off x="1752850" y="2614525"/>
                <a:ext cx="120225" cy="103625"/>
              </a:xfrm>
              <a:custGeom>
                <a:avLst/>
                <a:gdLst/>
                <a:ahLst/>
                <a:cxnLst/>
                <a:rect l="l" t="t" r="r" b="b"/>
                <a:pathLst>
                  <a:path w="4809" h="4145" extrusionOk="0">
                    <a:moveTo>
                      <a:pt x="415" y="0"/>
                    </a:moveTo>
                    <a:lnTo>
                      <a:pt x="1" y="2404"/>
                    </a:lnTo>
                    <a:lnTo>
                      <a:pt x="1" y="2652"/>
                    </a:lnTo>
                    <a:lnTo>
                      <a:pt x="42" y="2901"/>
                    </a:lnTo>
                    <a:lnTo>
                      <a:pt x="84" y="3150"/>
                    </a:lnTo>
                    <a:lnTo>
                      <a:pt x="208" y="3357"/>
                    </a:lnTo>
                    <a:lnTo>
                      <a:pt x="374" y="3564"/>
                    </a:lnTo>
                    <a:lnTo>
                      <a:pt x="581" y="3730"/>
                    </a:lnTo>
                    <a:lnTo>
                      <a:pt x="788" y="3854"/>
                    </a:lnTo>
                    <a:lnTo>
                      <a:pt x="1037" y="3896"/>
                    </a:lnTo>
                    <a:lnTo>
                      <a:pt x="1078" y="3937"/>
                    </a:lnTo>
                    <a:lnTo>
                      <a:pt x="2736" y="4144"/>
                    </a:lnTo>
                    <a:lnTo>
                      <a:pt x="2943" y="4144"/>
                    </a:lnTo>
                    <a:lnTo>
                      <a:pt x="3192" y="4103"/>
                    </a:lnTo>
                    <a:lnTo>
                      <a:pt x="3399" y="4020"/>
                    </a:lnTo>
                    <a:lnTo>
                      <a:pt x="3606" y="3937"/>
                    </a:lnTo>
                    <a:lnTo>
                      <a:pt x="3814" y="3771"/>
                    </a:lnTo>
                    <a:lnTo>
                      <a:pt x="3979" y="3606"/>
                    </a:lnTo>
                    <a:lnTo>
                      <a:pt x="4104" y="3398"/>
                    </a:lnTo>
                    <a:lnTo>
                      <a:pt x="4187" y="3191"/>
                    </a:lnTo>
                    <a:lnTo>
                      <a:pt x="4808" y="1326"/>
                    </a:lnTo>
                    <a:lnTo>
                      <a:pt x="415"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1"/>
              <p:cNvSpPr/>
              <p:nvPr/>
            </p:nvSpPr>
            <p:spPr>
              <a:xfrm>
                <a:off x="1768400" y="1701725"/>
                <a:ext cx="409275" cy="890025"/>
              </a:xfrm>
              <a:custGeom>
                <a:avLst/>
                <a:gdLst/>
                <a:ahLst/>
                <a:cxnLst/>
                <a:rect l="l" t="t" r="r" b="b"/>
                <a:pathLst>
                  <a:path w="16371" h="35601" extrusionOk="0">
                    <a:moveTo>
                      <a:pt x="9947" y="1"/>
                    </a:moveTo>
                    <a:lnTo>
                      <a:pt x="8952" y="4269"/>
                    </a:lnTo>
                    <a:lnTo>
                      <a:pt x="7957" y="8580"/>
                    </a:lnTo>
                    <a:lnTo>
                      <a:pt x="6963" y="12890"/>
                    </a:lnTo>
                    <a:lnTo>
                      <a:pt x="5927" y="17241"/>
                    </a:lnTo>
                    <a:lnTo>
                      <a:pt x="5678" y="18236"/>
                    </a:lnTo>
                    <a:lnTo>
                      <a:pt x="5429" y="19147"/>
                    </a:lnTo>
                    <a:lnTo>
                      <a:pt x="4766" y="21137"/>
                    </a:lnTo>
                    <a:lnTo>
                      <a:pt x="3274" y="25240"/>
                    </a:lnTo>
                    <a:lnTo>
                      <a:pt x="1700" y="29301"/>
                    </a:lnTo>
                    <a:lnTo>
                      <a:pt x="871" y="31332"/>
                    </a:lnTo>
                    <a:lnTo>
                      <a:pt x="0" y="33362"/>
                    </a:lnTo>
                    <a:lnTo>
                      <a:pt x="5554" y="35600"/>
                    </a:lnTo>
                    <a:lnTo>
                      <a:pt x="8703" y="27270"/>
                    </a:lnTo>
                    <a:lnTo>
                      <a:pt x="10237" y="23085"/>
                    </a:lnTo>
                    <a:lnTo>
                      <a:pt x="10610" y="22007"/>
                    </a:lnTo>
                    <a:lnTo>
                      <a:pt x="10983" y="20930"/>
                    </a:lnTo>
                    <a:lnTo>
                      <a:pt x="11190" y="20349"/>
                    </a:lnTo>
                    <a:lnTo>
                      <a:pt x="11356" y="19728"/>
                    </a:lnTo>
                    <a:lnTo>
                      <a:pt x="11646" y="18609"/>
                    </a:lnTo>
                    <a:lnTo>
                      <a:pt x="12765" y="14382"/>
                    </a:lnTo>
                    <a:lnTo>
                      <a:pt x="13925" y="10113"/>
                    </a:lnTo>
                    <a:lnTo>
                      <a:pt x="15127" y="5886"/>
                    </a:lnTo>
                    <a:lnTo>
                      <a:pt x="16370" y="1659"/>
                    </a:lnTo>
                    <a:lnTo>
                      <a:pt x="994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1"/>
              <p:cNvSpPr/>
              <p:nvPr/>
            </p:nvSpPr>
            <p:spPr>
              <a:xfrm>
                <a:off x="1768400" y="1701725"/>
                <a:ext cx="409275" cy="890025"/>
              </a:xfrm>
              <a:custGeom>
                <a:avLst/>
                <a:gdLst/>
                <a:ahLst/>
                <a:cxnLst/>
                <a:rect l="l" t="t" r="r" b="b"/>
                <a:pathLst>
                  <a:path w="16371" h="35601" fill="none" extrusionOk="0">
                    <a:moveTo>
                      <a:pt x="16370" y="1659"/>
                    </a:moveTo>
                    <a:lnTo>
                      <a:pt x="16370" y="1659"/>
                    </a:lnTo>
                    <a:lnTo>
                      <a:pt x="15127" y="5886"/>
                    </a:lnTo>
                    <a:lnTo>
                      <a:pt x="13925" y="10113"/>
                    </a:lnTo>
                    <a:lnTo>
                      <a:pt x="13925" y="10113"/>
                    </a:lnTo>
                    <a:lnTo>
                      <a:pt x="12765" y="14382"/>
                    </a:lnTo>
                    <a:lnTo>
                      <a:pt x="11646" y="18609"/>
                    </a:lnTo>
                    <a:lnTo>
                      <a:pt x="11646" y="18609"/>
                    </a:lnTo>
                    <a:lnTo>
                      <a:pt x="11356" y="19728"/>
                    </a:lnTo>
                    <a:lnTo>
                      <a:pt x="11190" y="20349"/>
                    </a:lnTo>
                    <a:lnTo>
                      <a:pt x="10983" y="20930"/>
                    </a:lnTo>
                    <a:lnTo>
                      <a:pt x="10983" y="20930"/>
                    </a:lnTo>
                    <a:lnTo>
                      <a:pt x="10610" y="22007"/>
                    </a:lnTo>
                    <a:lnTo>
                      <a:pt x="10237" y="23085"/>
                    </a:lnTo>
                    <a:lnTo>
                      <a:pt x="10237" y="23085"/>
                    </a:lnTo>
                    <a:lnTo>
                      <a:pt x="8703" y="27270"/>
                    </a:lnTo>
                    <a:lnTo>
                      <a:pt x="5554" y="35600"/>
                    </a:lnTo>
                    <a:lnTo>
                      <a:pt x="0" y="33362"/>
                    </a:lnTo>
                    <a:lnTo>
                      <a:pt x="0" y="33362"/>
                    </a:lnTo>
                    <a:lnTo>
                      <a:pt x="871" y="31332"/>
                    </a:lnTo>
                    <a:lnTo>
                      <a:pt x="1700" y="29301"/>
                    </a:lnTo>
                    <a:lnTo>
                      <a:pt x="3274" y="25240"/>
                    </a:lnTo>
                    <a:lnTo>
                      <a:pt x="3274" y="25240"/>
                    </a:lnTo>
                    <a:lnTo>
                      <a:pt x="4766" y="21137"/>
                    </a:lnTo>
                    <a:lnTo>
                      <a:pt x="4766" y="21137"/>
                    </a:lnTo>
                    <a:lnTo>
                      <a:pt x="5429" y="19147"/>
                    </a:lnTo>
                    <a:lnTo>
                      <a:pt x="5429" y="19147"/>
                    </a:lnTo>
                    <a:lnTo>
                      <a:pt x="5678" y="18236"/>
                    </a:lnTo>
                    <a:lnTo>
                      <a:pt x="5927" y="17241"/>
                    </a:lnTo>
                    <a:lnTo>
                      <a:pt x="5927" y="17241"/>
                    </a:lnTo>
                    <a:lnTo>
                      <a:pt x="6963" y="12890"/>
                    </a:lnTo>
                    <a:lnTo>
                      <a:pt x="7957" y="8580"/>
                    </a:lnTo>
                    <a:lnTo>
                      <a:pt x="7957" y="8580"/>
                    </a:lnTo>
                    <a:lnTo>
                      <a:pt x="8952" y="4269"/>
                    </a:lnTo>
                    <a:lnTo>
                      <a:pt x="9947" y="1"/>
                    </a:lnTo>
                    <a:lnTo>
                      <a:pt x="16370"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1"/>
              <p:cNvSpPr/>
              <p:nvPr/>
            </p:nvSpPr>
            <p:spPr>
              <a:xfrm>
                <a:off x="1896875" y="1770125"/>
                <a:ext cx="104675" cy="440350"/>
              </a:xfrm>
              <a:custGeom>
                <a:avLst/>
                <a:gdLst/>
                <a:ahLst/>
                <a:cxnLst/>
                <a:rect l="l" t="t" r="r" b="b"/>
                <a:pathLst>
                  <a:path w="4187" h="17614" extrusionOk="0">
                    <a:moveTo>
                      <a:pt x="4186" y="0"/>
                    </a:moveTo>
                    <a:lnTo>
                      <a:pt x="2818" y="5844"/>
                    </a:lnTo>
                    <a:lnTo>
                      <a:pt x="1824" y="10154"/>
                    </a:lnTo>
                    <a:lnTo>
                      <a:pt x="788" y="14505"/>
                    </a:lnTo>
                    <a:lnTo>
                      <a:pt x="539" y="15500"/>
                    </a:lnTo>
                    <a:lnTo>
                      <a:pt x="290" y="16411"/>
                    </a:lnTo>
                    <a:lnTo>
                      <a:pt x="0" y="17406"/>
                    </a:lnTo>
                    <a:lnTo>
                      <a:pt x="3109" y="17613"/>
                    </a:lnTo>
                    <a:lnTo>
                      <a:pt x="3109" y="15666"/>
                    </a:lnTo>
                    <a:lnTo>
                      <a:pt x="3109" y="13718"/>
                    </a:lnTo>
                    <a:lnTo>
                      <a:pt x="3150" y="11728"/>
                    </a:lnTo>
                    <a:lnTo>
                      <a:pt x="3233" y="9781"/>
                    </a:lnTo>
                    <a:lnTo>
                      <a:pt x="3357" y="7833"/>
                    </a:lnTo>
                    <a:lnTo>
                      <a:pt x="3523" y="5844"/>
                    </a:lnTo>
                    <a:lnTo>
                      <a:pt x="3689" y="3896"/>
                    </a:lnTo>
                    <a:lnTo>
                      <a:pt x="3937" y="1948"/>
                    </a:lnTo>
                    <a:lnTo>
                      <a:pt x="4186" y="0"/>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1"/>
              <p:cNvSpPr/>
              <p:nvPr/>
            </p:nvSpPr>
            <p:spPr>
              <a:xfrm>
                <a:off x="1896875" y="1770125"/>
                <a:ext cx="104675" cy="440350"/>
              </a:xfrm>
              <a:custGeom>
                <a:avLst/>
                <a:gdLst/>
                <a:ahLst/>
                <a:cxnLst/>
                <a:rect l="l" t="t" r="r" b="b"/>
                <a:pathLst>
                  <a:path w="4187" h="17614" fill="none" extrusionOk="0">
                    <a:moveTo>
                      <a:pt x="4186" y="0"/>
                    </a:moveTo>
                    <a:lnTo>
                      <a:pt x="4186" y="0"/>
                    </a:lnTo>
                    <a:lnTo>
                      <a:pt x="2818" y="5844"/>
                    </a:lnTo>
                    <a:lnTo>
                      <a:pt x="2818" y="5844"/>
                    </a:lnTo>
                    <a:lnTo>
                      <a:pt x="1824" y="10154"/>
                    </a:lnTo>
                    <a:lnTo>
                      <a:pt x="788" y="14505"/>
                    </a:lnTo>
                    <a:lnTo>
                      <a:pt x="788" y="14505"/>
                    </a:lnTo>
                    <a:lnTo>
                      <a:pt x="539" y="15500"/>
                    </a:lnTo>
                    <a:lnTo>
                      <a:pt x="290" y="16411"/>
                    </a:lnTo>
                    <a:lnTo>
                      <a:pt x="290" y="16411"/>
                    </a:lnTo>
                    <a:lnTo>
                      <a:pt x="0" y="17406"/>
                    </a:lnTo>
                    <a:lnTo>
                      <a:pt x="3109" y="17613"/>
                    </a:lnTo>
                    <a:lnTo>
                      <a:pt x="3109" y="17613"/>
                    </a:lnTo>
                    <a:lnTo>
                      <a:pt x="3109" y="15666"/>
                    </a:lnTo>
                    <a:lnTo>
                      <a:pt x="3109" y="15666"/>
                    </a:lnTo>
                    <a:lnTo>
                      <a:pt x="3109" y="13718"/>
                    </a:lnTo>
                    <a:lnTo>
                      <a:pt x="3150" y="11728"/>
                    </a:lnTo>
                    <a:lnTo>
                      <a:pt x="3233" y="9781"/>
                    </a:lnTo>
                    <a:lnTo>
                      <a:pt x="3357" y="7833"/>
                    </a:lnTo>
                    <a:lnTo>
                      <a:pt x="3523" y="5844"/>
                    </a:lnTo>
                    <a:lnTo>
                      <a:pt x="3689" y="3896"/>
                    </a:lnTo>
                    <a:lnTo>
                      <a:pt x="3937" y="1948"/>
                    </a:lnTo>
                    <a:lnTo>
                      <a:pt x="41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1"/>
              <p:cNvSpPr/>
              <p:nvPr/>
            </p:nvSpPr>
            <p:spPr>
              <a:xfrm>
                <a:off x="1646150" y="2195950"/>
                <a:ext cx="642375" cy="501475"/>
              </a:xfrm>
              <a:custGeom>
                <a:avLst/>
                <a:gdLst/>
                <a:ahLst/>
                <a:cxnLst/>
                <a:rect l="l" t="t" r="r" b="b"/>
                <a:pathLst>
                  <a:path w="25695" h="20059" extrusionOk="0">
                    <a:moveTo>
                      <a:pt x="1161" y="0"/>
                    </a:moveTo>
                    <a:lnTo>
                      <a:pt x="912" y="42"/>
                    </a:lnTo>
                    <a:lnTo>
                      <a:pt x="705" y="124"/>
                    </a:lnTo>
                    <a:lnTo>
                      <a:pt x="497" y="207"/>
                    </a:lnTo>
                    <a:lnTo>
                      <a:pt x="332" y="373"/>
                    </a:lnTo>
                    <a:lnTo>
                      <a:pt x="207" y="539"/>
                    </a:lnTo>
                    <a:lnTo>
                      <a:pt x="83" y="746"/>
                    </a:lnTo>
                    <a:lnTo>
                      <a:pt x="0" y="953"/>
                    </a:lnTo>
                    <a:lnTo>
                      <a:pt x="0" y="1202"/>
                    </a:lnTo>
                    <a:lnTo>
                      <a:pt x="0" y="17116"/>
                    </a:lnTo>
                    <a:lnTo>
                      <a:pt x="42" y="17365"/>
                    </a:lnTo>
                    <a:lnTo>
                      <a:pt x="83" y="17613"/>
                    </a:lnTo>
                    <a:lnTo>
                      <a:pt x="207" y="17821"/>
                    </a:lnTo>
                    <a:lnTo>
                      <a:pt x="373" y="18028"/>
                    </a:lnTo>
                    <a:lnTo>
                      <a:pt x="539" y="18194"/>
                    </a:lnTo>
                    <a:lnTo>
                      <a:pt x="788" y="18318"/>
                    </a:lnTo>
                    <a:lnTo>
                      <a:pt x="995" y="18401"/>
                    </a:lnTo>
                    <a:lnTo>
                      <a:pt x="1243" y="18442"/>
                    </a:lnTo>
                    <a:lnTo>
                      <a:pt x="24452" y="20059"/>
                    </a:lnTo>
                    <a:lnTo>
                      <a:pt x="24783" y="20059"/>
                    </a:lnTo>
                    <a:lnTo>
                      <a:pt x="24990" y="19976"/>
                    </a:lnTo>
                    <a:lnTo>
                      <a:pt x="25198" y="19851"/>
                    </a:lnTo>
                    <a:lnTo>
                      <a:pt x="25363" y="19727"/>
                    </a:lnTo>
                    <a:lnTo>
                      <a:pt x="25529" y="19561"/>
                    </a:lnTo>
                    <a:lnTo>
                      <a:pt x="25612" y="19354"/>
                    </a:lnTo>
                    <a:lnTo>
                      <a:pt x="25695" y="19105"/>
                    </a:lnTo>
                    <a:lnTo>
                      <a:pt x="25695" y="18898"/>
                    </a:lnTo>
                    <a:lnTo>
                      <a:pt x="25695" y="2984"/>
                    </a:lnTo>
                    <a:lnTo>
                      <a:pt x="25653" y="2735"/>
                    </a:lnTo>
                    <a:lnTo>
                      <a:pt x="25612" y="2487"/>
                    </a:lnTo>
                    <a:lnTo>
                      <a:pt x="25488" y="2238"/>
                    </a:lnTo>
                    <a:lnTo>
                      <a:pt x="25322" y="2072"/>
                    </a:lnTo>
                    <a:lnTo>
                      <a:pt x="25156" y="1907"/>
                    </a:lnTo>
                    <a:lnTo>
                      <a:pt x="24949" y="1782"/>
                    </a:lnTo>
                    <a:lnTo>
                      <a:pt x="24700" y="1658"/>
                    </a:lnTo>
                    <a:lnTo>
                      <a:pt x="24452" y="1616"/>
                    </a:lnTo>
                    <a:lnTo>
                      <a:pt x="124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1"/>
              <p:cNvSpPr/>
              <p:nvPr/>
            </p:nvSpPr>
            <p:spPr>
              <a:xfrm>
                <a:off x="1646150" y="2195950"/>
                <a:ext cx="642375" cy="501475"/>
              </a:xfrm>
              <a:custGeom>
                <a:avLst/>
                <a:gdLst/>
                <a:ahLst/>
                <a:cxnLst/>
                <a:rect l="l" t="t" r="r" b="b"/>
                <a:pathLst>
                  <a:path w="25695" h="20059" fill="none" extrusionOk="0">
                    <a:moveTo>
                      <a:pt x="24452" y="20059"/>
                    </a:moveTo>
                    <a:lnTo>
                      <a:pt x="1243" y="18442"/>
                    </a:lnTo>
                    <a:lnTo>
                      <a:pt x="1243" y="18442"/>
                    </a:lnTo>
                    <a:lnTo>
                      <a:pt x="995" y="18401"/>
                    </a:lnTo>
                    <a:lnTo>
                      <a:pt x="788" y="18318"/>
                    </a:lnTo>
                    <a:lnTo>
                      <a:pt x="539" y="18194"/>
                    </a:lnTo>
                    <a:lnTo>
                      <a:pt x="373" y="18028"/>
                    </a:lnTo>
                    <a:lnTo>
                      <a:pt x="207" y="17821"/>
                    </a:lnTo>
                    <a:lnTo>
                      <a:pt x="83" y="17613"/>
                    </a:lnTo>
                    <a:lnTo>
                      <a:pt x="42" y="17365"/>
                    </a:lnTo>
                    <a:lnTo>
                      <a:pt x="0" y="17116"/>
                    </a:lnTo>
                    <a:lnTo>
                      <a:pt x="0" y="1202"/>
                    </a:lnTo>
                    <a:lnTo>
                      <a:pt x="0" y="1202"/>
                    </a:lnTo>
                    <a:lnTo>
                      <a:pt x="0" y="953"/>
                    </a:lnTo>
                    <a:lnTo>
                      <a:pt x="83" y="746"/>
                    </a:lnTo>
                    <a:lnTo>
                      <a:pt x="207" y="539"/>
                    </a:lnTo>
                    <a:lnTo>
                      <a:pt x="332" y="373"/>
                    </a:lnTo>
                    <a:lnTo>
                      <a:pt x="497" y="207"/>
                    </a:lnTo>
                    <a:lnTo>
                      <a:pt x="705" y="124"/>
                    </a:lnTo>
                    <a:lnTo>
                      <a:pt x="912" y="42"/>
                    </a:lnTo>
                    <a:lnTo>
                      <a:pt x="1161" y="0"/>
                    </a:lnTo>
                    <a:lnTo>
                      <a:pt x="1161" y="0"/>
                    </a:lnTo>
                    <a:lnTo>
                      <a:pt x="1243" y="0"/>
                    </a:lnTo>
                    <a:lnTo>
                      <a:pt x="24452" y="1616"/>
                    </a:lnTo>
                    <a:lnTo>
                      <a:pt x="24452" y="1616"/>
                    </a:lnTo>
                    <a:lnTo>
                      <a:pt x="24700" y="1658"/>
                    </a:lnTo>
                    <a:lnTo>
                      <a:pt x="24949" y="1782"/>
                    </a:lnTo>
                    <a:lnTo>
                      <a:pt x="25156" y="1907"/>
                    </a:lnTo>
                    <a:lnTo>
                      <a:pt x="25322" y="2072"/>
                    </a:lnTo>
                    <a:lnTo>
                      <a:pt x="25488" y="2238"/>
                    </a:lnTo>
                    <a:lnTo>
                      <a:pt x="25612" y="2487"/>
                    </a:lnTo>
                    <a:lnTo>
                      <a:pt x="25653" y="2735"/>
                    </a:lnTo>
                    <a:lnTo>
                      <a:pt x="25695" y="2984"/>
                    </a:lnTo>
                    <a:lnTo>
                      <a:pt x="25695" y="18898"/>
                    </a:lnTo>
                    <a:lnTo>
                      <a:pt x="25695" y="18898"/>
                    </a:lnTo>
                    <a:lnTo>
                      <a:pt x="25695" y="19105"/>
                    </a:lnTo>
                    <a:lnTo>
                      <a:pt x="25612" y="19354"/>
                    </a:lnTo>
                    <a:lnTo>
                      <a:pt x="25529" y="19561"/>
                    </a:lnTo>
                    <a:lnTo>
                      <a:pt x="25363" y="19727"/>
                    </a:lnTo>
                    <a:lnTo>
                      <a:pt x="25198" y="19851"/>
                    </a:lnTo>
                    <a:lnTo>
                      <a:pt x="24990" y="19976"/>
                    </a:lnTo>
                    <a:lnTo>
                      <a:pt x="24783" y="20059"/>
                    </a:lnTo>
                    <a:lnTo>
                      <a:pt x="24534" y="20059"/>
                    </a:lnTo>
                    <a:lnTo>
                      <a:pt x="24534" y="20059"/>
                    </a:lnTo>
                    <a:lnTo>
                      <a:pt x="24452" y="200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1"/>
              <p:cNvSpPr/>
              <p:nvPr/>
            </p:nvSpPr>
            <p:spPr>
              <a:xfrm>
                <a:off x="1656500" y="2190750"/>
                <a:ext cx="642400" cy="501500"/>
              </a:xfrm>
              <a:custGeom>
                <a:avLst/>
                <a:gdLst/>
                <a:ahLst/>
                <a:cxnLst/>
                <a:rect l="l" t="t" r="r" b="b"/>
                <a:pathLst>
                  <a:path w="25696" h="20060" extrusionOk="0">
                    <a:moveTo>
                      <a:pt x="912" y="1"/>
                    </a:moveTo>
                    <a:lnTo>
                      <a:pt x="664" y="84"/>
                    </a:lnTo>
                    <a:lnTo>
                      <a:pt x="498" y="208"/>
                    </a:lnTo>
                    <a:lnTo>
                      <a:pt x="332" y="332"/>
                    </a:lnTo>
                    <a:lnTo>
                      <a:pt x="166" y="498"/>
                    </a:lnTo>
                    <a:lnTo>
                      <a:pt x="83" y="705"/>
                    </a:lnTo>
                    <a:lnTo>
                      <a:pt x="1" y="954"/>
                    </a:lnTo>
                    <a:lnTo>
                      <a:pt x="1" y="1161"/>
                    </a:lnTo>
                    <a:lnTo>
                      <a:pt x="1" y="17075"/>
                    </a:lnTo>
                    <a:lnTo>
                      <a:pt x="1" y="17324"/>
                    </a:lnTo>
                    <a:lnTo>
                      <a:pt x="83" y="17573"/>
                    </a:lnTo>
                    <a:lnTo>
                      <a:pt x="208" y="17821"/>
                    </a:lnTo>
                    <a:lnTo>
                      <a:pt x="374" y="17987"/>
                    </a:lnTo>
                    <a:lnTo>
                      <a:pt x="539" y="18153"/>
                    </a:lnTo>
                    <a:lnTo>
                      <a:pt x="747" y="18277"/>
                    </a:lnTo>
                    <a:lnTo>
                      <a:pt x="995" y="18402"/>
                    </a:lnTo>
                    <a:lnTo>
                      <a:pt x="1244" y="18443"/>
                    </a:lnTo>
                    <a:lnTo>
                      <a:pt x="24411" y="20059"/>
                    </a:lnTo>
                    <a:lnTo>
                      <a:pt x="24535" y="20059"/>
                    </a:lnTo>
                    <a:lnTo>
                      <a:pt x="24784" y="20018"/>
                    </a:lnTo>
                    <a:lnTo>
                      <a:pt x="24991" y="19935"/>
                    </a:lnTo>
                    <a:lnTo>
                      <a:pt x="25198" y="19852"/>
                    </a:lnTo>
                    <a:lnTo>
                      <a:pt x="25364" y="19686"/>
                    </a:lnTo>
                    <a:lnTo>
                      <a:pt x="25488" y="19521"/>
                    </a:lnTo>
                    <a:lnTo>
                      <a:pt x="25612" y="19313"/>
                    </a:lnTo>
                    <a:lnTo>
                      <a:pt x="25654" y="19106"/>
                    </a:lnTo>
                    <a:lnTo>
                      <a:pt x="25695" y="18857"/>
                    </a:lnTo>
                    <a:lnTo>
                      <a:pt x="25695" y="2943"/>
                    </a:lnTo>
                    <a:lnTo>
                      <a:pt x="25654" y="2695"/>
                    </a:lnTo>
                    <a:lnTo>
                      <a:pt x="25571" y="2446"/>
                    </a:lnTo>
                    <a:lnTo>
                      <a:pt x="25488" y="2239"/>
                    </a:lnTo>
                    <a:lnTo>
                      <a:pt x="25322" y="2032"/>
                    </a:lnTo>
                    <a:lnTo>
                      <a:pt x="25115" y="1866"/>
                    </a:lnTo>
                    <a:lnTo>
                      <a:pt x="24908" y="1742"/>
                    </a:lnTo>
                    <a:lnTo>
                      <a:pt x="24659" y="1659"/>
                    </a:lnTo>
                    <a:lnTo>
                      <a:pt x="24411" y="1617"/>
                    </a:lnTo>
                    <a:lnTo>
                      <a:pt x="124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1"/>
              <p:cNvSpPr/>
              <p:nvPr/>
            </p:nvSpPr>
            <p:spPr>
              <a:xfrm>
                <a:off x="1656500" y="2190750"/>
                <a:ext cx="642400" cy="501500"/>
              </a:xfrm>
              <a:custGeom>
                <a:avLst/>
                <a:gdLst/>
                <a:ahLst/>
                <a:cxnLst/>
                <a:rect l="l" t="t" r="r" b="b"/>
                <a:pathLst>
                  <a:path w="25696" h="20060" fill="none" extrusionOk="0">
                    <a:moveTo>
                      <a:pt x="24411" y="20059"/>
                    </a:moveTo>
                    <a:lnTo>
                      <a:pt x="1244" y="18443"/>
                    </a:lnTo>
                    <a:lnTo>
                      <a:pt x="1244" y="18443"/>
                    </a:lnTo>
                    <a:lnTo>
                      <a:pt x="995" y="18402"/>
                    </a:lnTo>
                    <a:lnTo>
                      <a:pt x="747" y="18277"/>
                    </a:lnTo>
                    <a:lnTo>
                      <a:pt x="539" y="18153"/>
                    </a:lnTo>
                    <a:lnTo>
                      <a:pt x="374" y="17987"/>
                    </a:lnTo>
                    <a:lnTo>
                      <a:pt x="208" y="17821"/>
                    </a:lnTo>
                    <a:lnTo>
                      <a:pt x="83" y="17573"/>
                    </a:lnTo>
                    <a:lnTo>
                      <a:pt x="1" y="17324"/>
                    </a:lnTo>
                    <a:lnTo>
                      <a:pt x="1" y="17075"/>
                    </a:lnTo>
                    <a:lnTo>
                      <a:pt x="1" y="1161"/>
                    </a:lnTo>
                    <a:lnTo>
                      <a:pt x="1" y="1161"/>
                    </a:lnTo>
                    <a:lnTo>
                      <a:pt x="1" y="954"/>
                    </a:lnTo>
                    <a:lnTo>
                      <a:pt x="83" y="705"/>
                    </a:lnTo>
                    <a:lnTo>
                      <a:pt x="166" y="498"/>
                    </a:lnTo>
                    <a:lnTo>
                      <a:pt x="332" y="332"/>
                    </a:lnTo>
                    <a:lnTo>
                      <a:pt x="498" y="208"/>
                    </a:lnTo>
                    <a:lnTo>
                      <a:pt x="664" y="84"/>
                    </a:lnTo>
                    <a:lnTo>
                      <a:pt x="912" y="1"/>
                    </a:lnTo>
                    <a:lnTo>
                      <a:pt x="1120" y="1"/>
                    </a:lnTo>
                    <a:lnTo>
                      <a:pt x="1120" y="1"/>
                    </a:lnTo>
                    <a:lnTo>
                      <a:pt x="1244" y="1"/>
                    </a:lnTo>
                    <a:lnTo>
                      <a:pt x="24411" y="1617"/>
                    </a:lnTo>
                    <a:lnTo>
                      <a:pt x="24411" y="1617"/>
                    </a:lnTo>
                    <a:lnTo>
                      <a:pt x="24659" y="1659"/>
                    </a:lnTo>
                    <a:lnTo>
                      <a:pt x="24908" y="1742"/>
                    </a:lnTo>
                    <a:lnTo>
                      <a:pt x="25115" y="1866"/>
                    </a:lnTo>
                    <a:lnTo>
                      <a:pt x="25322" y="2032"/>
                    </a:lnTo>
                    <a:lnTo>
                      <a:pt x="25488" y="2239"/>
                    </a:lnTo>
                    <a:lnTo>
                      <a:pt x="25571" y="2446"/>
                    </a:lnTo>
                    <a:lnTo>
                      <a:pt x="25654" y="2695"/>
                    </a:lnTo>
                    <a:lnTo>
                      <a:pt x="25695" y="2943"/>
                    </a:lnTo>
                    <a:lnTo>
                      <a:pt x="25695" y="18857"/>
                    </a:lnTo>
                    <a:lnTo>
                      <a:pt x="25695" y="18857"/>
                    </a:lnTo>
                    <a:lnTo>
                      <a:pt x="25654" y="19106"/>
                    </a:lnTo>
                    <a:lnTo>
                      <a:pt x="25612" y="19313"/>
                    </a:lnTo>
                    <a:lnTo>
                      <a:pt x="25488" y="19521"/>
                    </a:lnTo>
                    <a:lnTo>
                      <a:pt x="25364" y="19686"/>
                    </a:lnTo>
                    <a:lnTo>
                      <a:pt x="25198" y="19852"/>
                    </a:lnTo>
                    <a:lnTo>
                      <a:pt x="24991" y="19935"/>
                    </a:lnTo>
                    <a:lnTo>
                      <a:pt x="24784" y="20018"/>
                    </a:lnTo>
                    <a:lnTo>
                      <a:pt x="24535" y="20059"/>
                    </a:lnTo>
                    <a:lnTo>
                      <a:pt x="24535" y="20059"/>
                    </a:lnTo>
                    <a:lnTo>
                      <a:pt x="24411" y="200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1"/>
              <p:cNvSpPr/>
              <p:nvPr/>
            </p:nvSpPr>
            <p:spPr>
              <a:xfrm>
                <a:off x="1972500" y="1612625"/>
                <a:ext cx="632025" cy="1527200"/>
              </a:xfrm>
              <a:custGeom>
                <a:avLst/>
                <a:gdLst/>
                <a:ahLst/>
                <a:cxnLst/>
                <a:rect l="l" t="t" r="r" b="b"/>
                <a:pathLst>
                  <a:path w="25281" h="61088" extrusionOk="0">
                    <a:moveTo>
                      <a:pt x="9243" y="1"/>
                    </a:moveTo>
                    <a:lnTo>
                      <a:pt x="7875" y="42"/>
                    </a:lnTo>
                    <a:lnTo>
                      <a:pt x="6549" y="166"/>
                    </a:lnTo>
                    <a:lnTo>
                      <a:pt x="5181" y="415"/>
                    </a:lnTo>
                    <a:lnTo>
                      <a:pt x="3896" y="747"/>
                    </a:lnTo>
                    <a:lnTo>
                      <a:pt x="3440" y="912"/>
                    </a:lnTo>
                    <a:lnTo>
                      <a:pt x="3067" y="1120"/>
                    </a:lnTo>
                    <a:lnTo>
                      <a:pt x="2736" y="1368"/>
                    </a:lnTo>
                    <a:lnTo>
                      <a:pt x="2404" y="1658"/>
                    </a:lnTo>
                    <a:lnTo>
                      <a:pt x="2114" y="1990"/>
                    </a:lnTo>
                    <a:lnTo>
                      <a:pt x="1907" y="2363"/>
                    </a:lnTo>
                    <a:lnTo>
                      <a:pt x="1741" y="2777"/>
                    </a:lnTo>
                    <a:lnTo>
                      <a:pt x="1617" y="3233"/>
                    </a:lnTo>
                    <a:lnTo>
                      <a:pt x="1203" y="5968"/>
                    </a:lnTo>
                    <a:lnTo>
                      <a:pt x="871" y="8704"/>
                    </a:lnTo>
                    <a:lnTo>
                      <a:pt x="539" y="11439"/>
                    </a:lnTo>
                    <a:lnTo>
                      <a:pt x="332" y="14216"/>
                    </a:lnTo>
                    <a:lnTo>
                      <a:pt x="166" y="16951"/>
                    </a:lnTo>
                    <a:lnTo>
                      <a:pt x="84" y="19728"/>
                    </a:lnTo>
                    <a:lnTo>
                      <a:pt x="84" y="22504"/>
                    </a:lnTo>
                    <a:lnTo>
                      <a:pt x="125" y="25240"/>
                    </a:lnTo>
                    <a:lnTo>
                      <a:pt x="208" y="30793"/>
                    </a:lnTo>
                    <a:lnTo>
                      <a:pt x="249" y="36678"/>
                    </a:lnTo>
                    <a:lnTo>
                      <a:pt x="249" y="42646"/>
                    </a:lnTo>
                    <a:lnTo>
                      <a:pt x="208" y="48240"/>
                    </a:lnTo>
                    <a:lnTo>
                      <a:pt x="84" y="57192"/>
                    </a:lnTo>
                    <a:lnTo>
                      <a:pt x="1" y="60798"/>
                    </a:lnTo>
                    <a:lnTo>
                      <a:pt x="2404" y="60922"/>
                    </a:lnTo>
                    <a:lnTo>
                      <a:pt x="5057" y="61005"/>
                    </a:lnTo>
                    <a:lnTo>
                      <a:pt x="8455" y="61046"/>
                    </a:lnTo>
                    <a:lnTo>
                      <a:pt x="12392" y="61088"/>
                    </a:lnTo>
                    <a:lnTo>
                      <a:pt x="14506" y="61046"/>
                    </a:lnTo>
                    <a:lnTo>
                      <a:pt x="16661" y="61005"/>
                    </a:lnTo>
                    <a:lnTo>
                      <a:pt x="18816" y="60922"/>
                    </a:lnTo>
                    <a:lnTo>
                      <a:pt x="21012" y="60798"/>
                    </a:lnTo>
                    <a:lnTo>
                      <a:pt x="23167" y="60632"/>
                    </a:lnTo>
                    <a:lnTo>
                      <a:pt x="25281" y="60425"/>
                    </a:lnTo>
                    <a:lnTo>
                      <a:pt x="25198" y="58352"/>
                    </a:lnTo>
                    <a:lnTo>
                      <a:pt x="25074" y="56115"/>
                    </a:lnTo>
                    <a:lnTo>
                      <a:pt x="24908" y="53794"/>
                    </a:lnTo>
                    <a:lnTo>
                      <a:pt x="24701" y="51349"/>
                    </a:lnTo>
                    <a:lnTo>
                      <a:pt x="24203" y="46375"/>
                    </a:lnTo>
                    <a:lnTo>
                      <a:pt x="23706" y="41444"/>
                    </a:lnTo>
                    <a:lnTo>
                      <a:pt x="23250" y="36802"/>
                    </a:lnTo>
                    <a:lnTo>
                      <a:pt x="22877" y="32658"/>
                    </a:lnTo>
                    <a:lnTo>
                      <a:pt x="22712" y="30834"/>
                    </a:lnTo>
                    <a:lnTo>
                      <a:pt x="22670" y="29259"/>
                    </a:lnTo>
                    <a:lnTo>
                      <a:pt x="22629" y="27933"/>
                    </a:lnTo>
                    <a:lnTo>
                      <a:pt x="22670" y="26897"/>
                    </a:lnTo>
                    <a:lnTo>
                      <a:pt x="23209" y="21468"/>
                    </a:lnTo>
                    <a:lnTo>
                      <a:pt x="23913" y="15045"/>
                    </a:lnTo>
                    <a:lnTo>
                      <a:pt x="24659" y="8828"/>
                    </a:lnTo>
                    <a:lnTo>
                      <a:pt x="25281" y="4021"/>
                    </a:lnTo>
                    <a:lnTo>
                      <a:pt x="25281" y="3482"/>
                    </a:lnTo>
                    <a:lnTo>
                      <a:pt x="25240" y="2943"/>
                    </a:lnTo>
                    <a:lnTo>
                      <a:pt x="25074" y="2446"/>
                    </a:lnTo>
                    <a:lnTo>
                      <a:pt x="24825" y="1990"/>
                    </a:lnTo>
                    <a:lnTo>
                      <a:pt x="24535" y="1576"/>
                    </a:lnTo>
                    <a:lnTo>
                      <a:pt x="24121" y="1244"/>
                    </a:lnTo>
                    <a:lnTo>
                      <a:pt x="23706" y="954"/>
                    </a:lnTo>
                    <a:lnTo>
                      <a:pt x="23209" y="747"/>
                    </a:lnTo>
                    <a:lnTo>
                      <a:pt x="22256" y="498"/>
                    </a:lnTo>
                    <a:lnTo>
                      <a:pt x="21261" y="332"/>
                    </a:lnTo>
                    <a:lnTo>
                      <a:pt x="20266" y="208"/>
                    </a:lnTo>
                    <a:lnTo>
                      <a:pt x="19313" y="166"/>
                    </a:lnTo>
                    <a:lnTo>
                      <a:pt x="18899" y="705"/>
                    </a:lnTo>
                    <a:lnTo>
                      <a:pt x="18360" y="1285"/>
                    </a:lnTo>
                    <a:lnTo>
                      <a:pt x="17117" y="2570"/>
                    </a:lnTo>
                    <a:lnTo>
                      <a:pt x="15666" y="4021"/>
                    </a:lnTo>
                    <a:lnTo>
                      <a:pt x="14920" y="4808"/>
                    </a:lnTo>
                    <a:lnTo>
                      <a:pt x="14133" y="5637"/>
                    </a:lnTo>
                    <a:lnTo>
                      <a:pt x="13345" y="6507"/>
                    </a:lnTo>
                    <a:lnTo>
                      <a:pt x="12599" y="7460"/>
                    </a:lnTo>
                    <a:lnTo>
                      <a:pt x="11853" y="8455"/>
                    </a:lnTo>
                    <a:lnTo>
                      <a:pt x="11190" y="9491"/>
                    </a:lnTo>
                    <a:lnTo>
                      <a:pt x="10610" y="10569"/>
                    </a:lnTo>
                    <a:lnTo>
                      <a:pt x="10320" y="11149"/>
                    </a:lnTo>
                    <a:lnTo>
                      <a:pt x="10071" y="11729"/>
                    </a:lnTo>
                    <a:lnTo>
                      <a:pt x="9864" y="12309"/>
                    </a:lnTo>
                    <a:lnTo>
                      <a:pt x="9657" y="12931"/>
                    </a:lnTo>
                    <a:lnTo>
                      <a:pt x="9450" y="13553"/>
                    </a:lnTo>
                    <a:lnTo>
                      <a:pt x="9325" y="14216"/>
                    </a:lnTo>
                    <a:lnTo>
                      <a:pt x="8994" y="12972"/>
                    </a:lnTo>
                    <a:lnTo>
                      <a:pt x="8787" y="11688"/>
                    </a:lnTo>
                    <a:lnTo>
                      <a:pt x="8621" y="10444"/>
                    </a:lnTo>
                    <a:lnTo>
                      <a:pt x="8538" y="9201"/>
                    </a:lnTo>
                    <a:lnTo>
                      <a:pt x="8455" y="7958"/>
                    </a:lnTo>
                    <a:lnTo>
                      <a:pt x="8455" y="6797"/>
                    </a:lnTo>
                    <a:lnTo>
                      <a:pt x="8497" y="5678"/>
                    </a:lnTo>
                    <a:lnTo>
                      <a:pt x="8579" y="4601"/>
                    </a:lnTo>
                    <a:lnTo>
                      <a:pt x="8662" y="3648"/>
                    </a:lnTo>
                    <a:lnTo>
                      <a:pt x="8787" y="2736"/>
                    </a:lnTo>
                    <a:lnTo>
                      <a:pt x="8994" y="1285"/>
                    </a:lnTo>
                    <a:lnTo>
                      <a:pt x="9160" y="332"/>
                    </a:lnTo>
                    <a:lnTo>
                      <a:pt x="924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1"/>
              <p:cNvSpPr/>
              <p:nvPr/>
            </p:nvSpPr>
            <p:spPr>
              <a:xfrm>
                <a:off x="1972500" y="1612625"/>
                <a:ext cx="632025" cy="1527200"/>
              </a:xfrm>
              <a:custGeom>
                <a:avLst/>
                <a:gdLst/>
                <a:ahLst/>
                <a:cxnLst/>
                <a:rect l="l" t="t" r="r" b="b"/>
                <a:pathLst>
                  <a:path w="25281" h="61088" fill="none" extrusionOk="0">
                    <a:moveTo>
                      <a:pt x="19313" y="166"/>
                    </a:moveTo>
                    <a:lnTo>
                      <a:pt x="19313" y="166"/>
                    </a:lnTo>
                    <a:lnTo>
                      <a:pt x="18899" y="705"/>
                    </a:lnTo>
                    <a:lnTo>
                      <a:pt x="18360" y="1285"/>
                    </a:lnTo>
                    <a:lnTo>
                      <a:pt x="17117" y="2570"/>
                    </a:lnTo>
                    <a:lnTo>
                      <a:pt x="15666" y="4021"/>
                    </a:lnTo>
                    <a:lnTo>
                      <a:pt x="14920" y="4808"/>
                    </a:lnTo>
                    <a:lnTo>
                      <a:pt x="14133" y="5637"/>
                    </a:lnTo>
                    <a:lnTo>
                      <a:pt x="13345" y="6507"/>
                    </a:lnTo>
                    <a:lnTo>
                      <a:pt x="12599" y="7460"/>
                    </a:lnTo>
                    <a:lnTo>
                      <a:pt x="11853" y="8455"/>
                    </a:lnTo>
                    <a:lnTo>
                      <a:pt x="11190" y="9491"/>
                    </a:lnTo>
                    <a:lnTo>
                      <a:pt x="10610" y="10569"/>
                    </a:lnTo>
                    <a:lnTo>
                      <a:pt x="10320" y="11149"/>
                    </a:lnTo>
                    <a:lnTo>
                      <a:pt x="10071" y="11729"/>
                    </a:lnTo>
                    <a:lnTo>
                      <a:pt x="9864" y="12309"/>
                    </a:lnTo>
                    <a:lnTo>
                      <a:pt x="9657" y="12931"/>
                    </a:lnTo>
                    <a:lnTo>
                      <a:pt x="9450" y="13553"/>
                    </a:lnTo>
                    <a:lnTo>
                      <a:pt x="9325" y="14216"/>
                    </a:lnTo>
                    <a:lnTo>
                      <a:pt x="9325" y="14216"/>
                    </a:lnTo>
                    <a:lnTo>
                      <a:pt x="8994" y="12972"/>
                    </a:lnTo>
                    <a:lnTo>
                      <a:pt x="8787" y="11688"/>
                    </a:lnTo>
                    <a:lnTo>
                      <a:pt x="8621" y="10444"/>
                    </a:lnTo>
                    <a:lnTo>
                      <a:pt x="8538" y="9201"/>
                    </a:lnTo>
                    <a:lnTo>
                      <a:pt x="8455" y="7958"/>
                    </a:lnTo>
                    <a:lnTo>
                      <a:pt x="8455" y="6797"/>
                    </a:lnTo>
                    <a:lnTo>
                      <a:pt x="8497" y="5678"/>
                    </a:lnTo>
                    <a:lnTo>
                      <a:pt x="8579" y="4601"/>
                    </a:lnTo>
                    <a:lnTo>
                      <a:pt x="8662" y="3648"/>
                    </a:lnTo>
                    <a:lnTo>
                      <a:pt x="8787" y="2736"/>
                    </a:lnTo>
                    <a:lnTo>
                      <a:pt x="8994" y="1285"/>
                    </a:lnTo>
                    <a:lnTo>
                      <a:pt x="9160" y="332"/>
                    </a:lnTo>
                    <a:lnTo>
                      <a:pt x="9243" y="1"/>
                    </a:lnTo>
                    <a:lnTo>
                      <a:pt x="9243" y="1"/>
                    </a:lnTo>
                    <a:lnTo>
                      <a:pt x="7875" y="42"/>
                    </a:lnTo>
                    <a:lnTo>
                      <a:pt x="6549" y="166"/>
                    </a:lnTo>
                    <a:lnTo>
                      <a:pt x="5181" y="415"/>
                    </a:lnTo>
                    <a:lnTo>
                      <a:pt x="3896" y="747"/>
                    </a:lnTo>
                    <a:lnTo>
                      <a:pt x="3896" y="747"/>
                    </a:lnTo>
                    <a:lnTo>
                      <a:pt x="3440" y="912"/>
                    </a:lnTo>
                    <a:lnTo>
                      <a:pt x="3067" y="1120"/>
                    </a:lnTo>
                    <a:lnTo>
                      <a:pt x="2736" y="1368"/>
                    </a:lnTo>
                    <a:lnTo>
                      <a:pt x="2404" y="1658"/>
                    </a:lnTo>
                    <a:lnTo>
                      <a:pt x="2114" y="1990"/>
                    </a:lnTo>
                    <a:lnTo>
                      <a:pt x="1907" y="2363"/>
                    </a:lnTo>
                    <a:lnTo>
                      <a:pt x="1741" y="2777"/>
                    </a:lnTo>
                    <a:lnTo>
                      <a:pt x="1617" y="3233"/>
                    </a:lnTo>
                    <a:lnTo>
                      <a:pt x="1617" y="3233"/>
                    </a:lnTo>
                    <a:lnTo>
                      <a:pt x="1203" y="5968"/>
                    </a:lnTo>
                    <a:lnTo>
                      <a:pt x="871" y="8704"/>
                    </a:lnTo>
                    <a:lnTo>
                      <a:pt x="539" y="11439"/>
                    </a:lnTo>
                    <a:lnTo>
                      <a:pt x="332" y="14216"/>
                    </a:lnTo>
                    <a:lnTo>
                      <a:pt x="166" y="16951"/>
                    </a:lnTo>
                    <a:lnTo>
                      <a:pt x="84" y="19728"/>
                    </a:lnTo>
                    <a:lnTo>
                      <a:pt x="84" y="22504"/>
                    </a:lnTo>
                    <a:lnTo>
                      <a:pt x="125" y="25240"/>
                    </a:lnTo>
                    <a:lnTo>
                      <a:pt x="125" y="25240"/>
                    </a:lnTo>
                    <a:lnTo>
                      <a:pt x="208" y="30793"/>
                    </a:lnTo>
                    <a:lnTo>
                      <a:pt x="249" y="36678"/>
                    </a:lnTo>
                    <a:lnTo>
                      <a:pt x="249" y="42646"/>
                    </a:lnTo>
                    <a:lnTo>
                      <a:pt x="208" y="48240"/>
                    </a:lnTo>
                    <a:lnTo>
                      <a:pt x="84" y="57192"/>
                    </a:lnTo>
                    <a:lnTo>
                      <a:pt x="1" y="60798"/>
                    </a:lnTo>
                    <a:lnTo>
                      <a:pt x="1" y="60798"/>
                    </a:lnTo>
                    <a:lnTo>
                      <a:pt x="2404" y="60922"/>
                    </a:lnTo>
                    <a:lnTo>
                      <a:pt x="5057" y="61005"/>
                    </a:lnTo>
                    <a:lnTo>
                      <a:pt x="8455" y="61046"/>
                    </a:lnTo>
                    <a:lnTo>
                      <a:pt x="12392" y="61088"/>
                    </a:lnTo>
                    <a:lnTo>
                      <a:pt x="14506" y="61046"/>
                    </a:lnTo>
                    <a:lnTo>
                      <a:pt x="16661" y="61005"/>
                    </a:lnTo>
                    <a:lnTo>
                      <a:pt x="18816" y="60922"/>
                    </a:lnTo>
                    <a:lnTo>
                      <a:pt x="21012" y="60798"/>
                    </a:lnTo>
                    <a:lnTo>
                      <a:pt x="23167" y="60632"/>
                    </a:lnTo>
                    <a:lnTo>
                      <a:pt x="25281" y="60425"/>
                    </a:lnTo>
                    <a:lnTo>
                      <a:pt x="25281" y="60425"/>
                    </a:lnTo>
                    <a:lnTo>
                      <a:pt x="25198" y="58352"/>
                    </a:lnTo>
                    <a:lnTo>
                      <a:pt x="25074" y="56115"/>
                    </a:lnTo>
                    <a:lnTo>
                      <a:pt x="24908" y="53794"/>
                    </a:lnTo>
                    <a:lnTo>
                      <a:pt x="24701" y="51349"/>
                    </a:lnTo>
                    <a:lnTo>
                      <a:pt x="24203" y="46375"/>
                    </a:lnTo>
                    <a:lnTo>
                      <a:pt x="23706" y="41444"/>
                    </a:lnTo>
                    <a:lnTo>
                      <a:pt x="23250" y="36802"/>
                    </a:lnTo>
                    <a:lnTo>
                      <a:pt x="22877" y="32658"/>
                    </a:lnTo>
                    <a:lnTo>
                      <a:pt x="22712" y="30834"/>
                    </a:lnTo>
                    <a:lnTo>
                      <a:pt x="22670" y="29259"/>
                    </a:lnTo>
                    <a:lnTo>
                      <a:pt x="22629" y="27933"/>
                    </a:lnTo>
                    <a:lnTo>
                      <a:pt x="22670" y="26897"/>
                    </a:lnTo>
                    <a:lnTo>
                      <a:pt x="22670" y="26897"/>
                    </a:lnTo>
                    <a:lnTo>
                      <a:pt x="23209" y="21468"/>
                    </a:lnTo>
                    <a:lnTo>
                      <a:pt x="23913" y="15045"/>
                    </a:lnTo>
                    <a:lnTo>
                      <a:pt x="24659" y="8828"/>
                    </a:lnTo>
                    <a:lnTo>
                      <a:pt x="25281" y="4021"/>
                    </a:lnTo>
                    <a:lnTo>
                      <a:pt x="25281" y="4021"/>
                    </a:lnTo>
                    <a:lnTo>
                      <a:pt x="25281" y="3482"/>
                    </a:lnTo>
                    <a:lnTo>
                      <a:pt x="25240" y="2943"/>
                    </a:lnTo>
                    <a:lnTo>
                      <a:pt x="25074" y="2446"/>
                    </a:lnTo>
                    <a:lnTo>
                      <a:pt x="24825" y="1990"/>
                    </a:lnTo>
                    <a:lnTo>
                      <a:pt x="24535" y="1576"/>
                    </a:lnTo>
                    <a:lnTo>
                      <a:pt x="24121" y="1244"/>
                    </a:lnTo>
                    <a:lnTo>
                      <a:pt x="23706" y="954"/>
                    </a:lnTo>
                    <a:lnTo>
                      <a:pt x="23209" y="747"/>
                    </a:lnTo>
                    <a:lnTo>
                      <a:pt x="23209" y="747"/>
                    </a:lnTo>
                    <a:lnTo>
                      <a:pt x="22256" y="498"/>
                    </a:lnTo>
                    <a:lnTo>
                      <a:pt x="21261" y="332"/>
                    </a:lnTo>
                    <a:lnTo>
                      <a:pt x="20266" y="208"/>
                    </a:lnTo>
                    <a:lnTo>
                      <a:pt x="19313" y="1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1"/>
              <p:cNvSpPr/>
              <p:nvPr/>
            </p:nvSpPr>
            <p:spPr>
              <a:xfrm>
                <a:off x="2443925" y="1616775"/>
                <a:ext cx="73575" cy="15575"/>
              </a:xfrm>
              <a:custGeom>
                <a:avLst/>
                <a:gdLst/>
                <a:ahLst/>
                <a:cxnLst/>
                <a:rect l="l" t="t" r="r" b="b"/>
                <a:pathLst>
                  <a:path w="2943" h="623" extrusionOk="0">
                    <a:moveTo>
                      <a:pt x="456" y="0"/>
                    </a:moveTo>
                    <a:lnTo>
                      <a:pt x="456" y="0"/>
                    </a:lnTo>
                    <a:lnTo>
                      <a:pt x="0" y="622"/>
                    </a:lnTo>
                    <a:lnTo>
                      <a:pt x="0" y="622"/>
                    </a:lnTo>
                    <a:lnTo>
                      <a:pt x="0" y="622"/>
                    </a:lnTo>
                    <a:lnTo>
                      <a:pt x="456" y="0"/>
                    </a:lnTo>
                    <a:lnTo>
                      <a:pt x="456" y="0"/>
                    </a:lnTo>
                    <a:lnTo>
                      <a:pt x="1078" y="42"/>
                    </a:lnTo>
                    <a:lnTo>
                      <a:pt x="1699" y="83"/>
                    </a:lnTo>
                    <a:lnTo>
                      <a:pt x="2321" y="166"/>
                    </a:lnTo>
                    <a:lnTo>
                      <a:pt x="2943" y="249"/>
                    </a:lnTo>
                    <a:lnTo>
                      <a:pt x="2943" y="249"/>
                    </a:lnTo>
                    <a:lnTo>
                      <a:pt x="2321" y="166"/>
                    </a:lnTo>
                    <a:lnTo>
                      <a:pt x="1699" y="83"/>
                    </a:lnTo>
                    <a:lnTo>
                      <a:pt x="1078" y="42"/>
                    </a:lnTo>
                    <a:lnTo>
                      <a:pt x="4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1"/>
              <p:cNvSpPr/>
              <p:nvPr/>
            </p:nvSpPr>
            <p:spPr>
              <a:xfrm>
                <a:off x="2443925" y="1616775"/>
                <a:ext cx="73575" cy="15575"/>
              </a:xfrm>
              <a:custGeom>
                <a:avLst/>
                <a:gdLst/>
                <a:ahLst/>
                <a:cxnLst/>
                <a:rect l="l" t="t" r="r" b="b"/>
                <a:pathLst>
                  <a:path w="2943" h="623" fill="none" extrusionOk="0">
                    <a:moveTo>
                      <a:pt x="456" y="0"/>
                    </a:moveTo>
                    <a:lnTo>
                      <a:pt x="456" y="0"/>
                    </a:lnTo>
                    <a:lnTo>
                      <a:pt x="0" y="622"/>
                    </a:lnTo>
                    <a:lnTo>
                      <a:pt x="0" y="622"/>
                    </a:lnTo>
                    <a:lnTo>
                      <a:pt x="0" y="622"/>
                    </a:lnTo>
                    <a:lnTo>
                      <a:pt x="456" y="0"/>
                    </a:lnTo>
                    <a:lnTo>
                      <a:pt x="456" y="0"/>
                    </a:lnTo>
                    <a:lnTo>
                      <a:pt x="1078" y="42"/>
                    </a:lnTo>
                    <a:lnTo>
                      <a:pt x="1699" y="83"/>
                    </a:lnTo>
                    <a:lnTo>
                      <a:pt x="2321" y="166"/>
                    </a:lnTo>
                    <a:lnTo>
                      <a:pt x="2943" y="249"/>
                    </a:lnTo>
                    <a:lnTo>
                      <a:pt x="2943" y="249"/>
                    </a:lnTo>
                    <a:lnTo>
                      <a:pt x="2321" y="166"/>
                    </a:lnTo>
                    <a:lnTo>
                      <a:pt x="1699" y="83"/>
                    </a:lnTo>
                    <a:lnTo>
                      <a:pt x="1078" y="42"/>
                    </a:lnTo>
                    <a:lnTo>
                      <a:pt x="45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1"/>
              <p:cNvSpPr/>
              <p:nvPr/>
            </p:nvSpPr>
            <p:spPr>
              <a:xfrm>
                <a:off x="2554775" y="1632325"/>
                <a:ext cx="49750" cy="61150"/>
              </a:xfrm>
              <a:custGeom>
                <a:avLst/>
                <a:gdLst/>
                <a:ahLst/>
                <a:cxnLst/>
                <a:rect l="l" t="t" r="r" b="b"/>
                <a:pathLst>
                  <a:path w="1990" h="2446" extrusionOk="0">
                    <a:moveTo>
                      <a:pt x="1" y="0"/>
                    </a:moveTo>
                    <a:lnTo>
                      <a:pt x="415" y="166"/>
                    </a:lnTo>
                    <a:lnTo>
                      <a:pt x="747" y="373"/>
                    </a:lnTo>
                    <a:lnTo>
                      <a:pt x="1037" y="591"/>
                    </a:lnTo>
                    <a:lnTo>
                      <a:pt x="788" y="373"/>
                    </a:lnTo>
                    <a:lnTo>
                      <a:pt x="457" y="166"/>
                    </a:lnTo>
                    <a:lnTo>
                      <a:pt x="42" y="0"/>
                    </a:lnTo>
                    <a:close/>
                    <a:moveTo>
                      <a:pt x="1037" y="591"/>
                    </a:moveTo>
                    <a:lnTo>
                      <a:pt x="1120" y="663"/>
                    </a:lnTo>
                    <a:lnTo>
                      <a:pt x="1078" y="622"/>
                    </a:lnTo>
                    <a:lnTo>
                      <a:pt x="1037" y="591"/>
                    </a:lnTo>
                    <a:close/>
                    <a:moveTo>
                      <a:pt x="1151" y="695"/>
                    </a:moveTo>
                    <a:lnTo>
                      <a:pt x="1368" y="912"/>
                    </a:lnTo>
                    <a:lnTo>
                      <a:pt x="1576" y="1285"/>
                    </a:lnTo>
                    <a:lnTo>
                      <a:pt x="1719" y="1514"/>
                    </a:lnTo>
                    <a:lnTo>
                      <a:pt x="1617" y="1285"/>
                    </a:lnTo>
                    <a:lnTo>
                      <a:pt x="1410" y="953"/>
                    </a:lnTo>
                    <a:lnTo>
                      <a:pt x="1151" y="695"/>
                    </a:lnTo>
                    <a:close/>
                    <a:moveTo>
                      <a:pt x="1719" y="1514"/>
                    </a:moveTo>
                    <a:lnTo>
                      <a:pt x="1783" y="1658"/>
                    </a:lnTo>
                    <a:lnTo>
                      <a:pt x="1907" y="2031"/>
                    </a:lnTo>
                    <a:lnTo>
                      <a:pt x="1783" y="1616"/>
                    </a:lnTo>
                    <a:lnTo>
                      <a:pt x="1719" y="1514"/>
                    </a:lnTo>
                    <a:close/>
                    <a:moveTo>
                      <a:pt x="1907" y="2031"/>
                    </a:moveTo>
                    <a:lnTo>
                      <a:pt x="1990" y="2445"/>
                    </a:lnTo>
                    <a:lnTo>
                      <a:pt x="1990" y="2404"/>
                    </a:lnTo>
                    <a:lnTo>
                      <a:pt x="1907" y="203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1"/>
              <p:cNvSpPr/>
              <p:nvPr/>
            </p:nvSpPr>
            <p:spPr>
              <a:xfrm>
                <a:off x="2554775" y="1632325"/>
                <a:ext cx="49750" cy="61150"/>
              </a:xfrm>
              <a:custGeom>
                <a:avLst/>
                <a:gdLst/>
                <a:ahLst/>
                <a:cxnLst/>
                <a:rect l="l" t="t" r="r" b="b"/>
                <a:pathLst>
                  <a:path w="1990" h="2446" fill="none" extrusionOk="0">
                    <a:moveTo>
                      <a:pt x="1" y="0"/>
                    </a:moveTo>
                    <a:lnTo>
                      <a:pt x="1" y="0"/>
                    </a:lnTo>
                    <a:lnTo>
                      <a:pt x="415" y="166"/>
                    </a:lnTo>
                    <a:lnTo>
                      <a:pt x="747" y="373"/>
                    </a:lnTo>
                    <a:lnTo>
                      <a:pt x="1078" y="622"/>
                    </a:lnTo>
                    <a:lnTo>
                      <a:pt x="1368" y="912"/>
                    </a:lnTo>
                    <a:lnTo>
                      <a:pt x="1576" y="1285"/>
                    </a:lnTo>
                    <a:lnTo>
                      <a:pt x="1783" y="1616"/>
                    </a:lnTo>
                    <a:lnTo>
                      <a:pt x="1907" y="2031"/>
                    </a:lnTo>
                    <a:lnTo>
                      <a:pt x="1990" y="2404"/>
                    </a:lnTo>
                    <a:lnTo>
                      <a:pt x="1990" y="2404"/>
                    </a:lnTo>
                    <a:lnTo>
                      <a:pt x="1990" y="2445"/>
                    </a:lnTo>
                    <a:lnTo>
                      <a:pt x="1990" y="2445"/>
                    </a:lnTo>
                    <a:lnTo>
                      <a:pt x="1907" y="2031"/>
                    </a:lnTo>
                    <a:lnTo>
                      <a:pt x="1783" y="1658"/>
                    </a:lnTo>
                    <a:lnTo>
                      <a:pt x="1617" y="1285"/>
                    </a:lnTo>
                    <a:lnTo>
                      <a:pt x="1410" y="953"/>
                    </a:lnTo>
                    <a:lnTo>
                      <a:pt x="1120" y="663"/>
                    </a:lnTo>
                    <a:lnTo>
                      <a:pt x="788" y="373"/>
                    </a:lnTo>
                    <a:lnTo>
                      <a:pt x="457" y="166"/>
                    </a:lnTo>
                    <a:lnTo>
                      <a:pt x="42" y="0"/>
                    </a:lnTo>
                    <a:lnTo>
                      <a:pt x="42"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1"/>
              <p:cNvSpPr/>
              <p:nvPr/>
            </p:nvSpPr>
            <p:spPr>
              <a:xfrm>
                <a:off x="1972500" y="1612625"/>
                <a:ext cx="632025" cy="1527200"/>
              </a:xfrm>
              <a:custGeom>
                <a:avLst/>
                <a:gdLst/>
                <a:ahLst/>
                <a:cxnLst/>
                <a:rect l="l" t="t" r="r" b="b"/>
                <a:pathLst>
                  <a:path w="25281" h="61088" extrusionOk="0">
                    <a:moveTo>
                      <a:pt x="9118" y="1"/>
                    </a:moveTo>
                    <a:lnTo>
                      <a:pt x="7792" y="42"/>
                    </a:lnTo>
                    <a:lnTo>
                      <a:pt x="6466" y="208"/>
                    </a:lnTo>
                    <a:lnTo>
                      <a:pt x="5181" y="415"/>
                    </a:lnTo>
                    <a:lnTo>
                      <a:pt x="3896" y="747"/>
                    </a:lnTo>
                    <a:lnTo>
                      <a:pt x="3440" y="912"/>
                    </a:lnTo>
                    <a:lnTo>
                      <a:pt x="3067" y="1120"/>
                    </a:lnTo>
                    <a:lnTo>
                      <a:pt x="2736" y="1368"/>
                    </a:lnTo>
                    <a:lnTo>
                      <a:pt x="2404" y="1658"/>
                    </a:lnTo>
                    <a:lnTo>
                      <a:pt x="2114" y="1990"/>
                    </a:lnTo>
                    <a:lnTo>
                      <a:pt x="1907" y="2363"/>
                    </a:lnTo>
                    <a:lnTo>
                      <a:pt x="1741" y="2777"/>
                    </a:lnTo>
                    <a:lnTo>
                      <a:pt x="1617" y="3233"/>
                    </a:lnTo>
                    <a:lnTo>
                      <a:pt x="1285" y="5554"/>
                    </a:lnTo>
                    <a:lnTo>
                      <a:pt x="954" y="7875"/>
                    </a:lnTo>
                    <a:lnTo>
                      <a:pt x="664" y="10237"/>
                    </a:lnTo>
                    <a:lnTo>
                      <a:pt x="457" y="12558"/>
                    </a:lnTo>
                    <a:lnTo>
                      <a:pt x="291" y="14920"/>
                    </a:lnTo>
                    <a:lnTo>
                      <a:pt x="166" y="17282"/>
                    </a:lnTo>
                    <a:lnTo>
                      <a:pt x="84" y="19603"/>
                    </a:lnTo>
                    <a:lnTo>
                      <a:pt x="84" y="21966"/>
                    </a:lnTo>
                    <a:lnTo>
                      <a:pt x="125" y="25240"/>
                    </a:lnTo>
                    <a:lnTo>
                      <a:pt x="166" y="28265"/>
                    </a:lnTo>
                    <a:lnTo>
                      <a:pt x="249" y="31456"/>
                    </a:lnTo>
                    <a:lnTo>
                      <a:pt x="249" y="38087"/>
                    </a:lnTo>
                    <a:lnTo>
                      <a:pt x="249" y="38418"/>
                    </a:lnTo>
                    <a:lnTo>
                      <a:pt x="1990" y="34771"/>
                    </a:lnTo>
                    <a:lnTo>
                      <a:pt x="1990" y="34771"/>
                    </a:lnTo>
                    <a:lnTo>
                      <a:pt x="1949" y="36553"/>
                    </a:lnTo>
                    <a:lnTo>
                      <a:pt x="1866" y="38501"/>
                    </a:lnTo>
                    <a:lnTo>
                      <a:pt x="1741" y="40491"/>
                    </a:lnTo>
                    <a:lnTo>
                      <a:pt x="1576" y="42397"/>
                    </a:lnTo>
                    <a:lnTo>
                      <a:pt x="1327" y="44096"/>
                    </a:lnTo>
                    <a:lnTo>
                      <a:pt x="1203" y="44801"/>
                    </a:lnTo>
                    <a:lnTo>
                      <a:pt x="1078" y="45464"/>
                    </a:lnTo>
                    <a:lnTo>
                      <a:pt x="912" y="45961"/>
                    </a:lnTo>
                    <a:lnTo>
                      <a:pt x="747" y="46375"/>
                    </a:lnTo>
                    <a:lnTo>
                      <a:pt x="581" y="46583"/>
                    </a:lnTo>
                    <a:lnTo>
                      <a:pt x="457" y="46666"/>
                    </a:lnTo>
                    <a:lnTo>
                      <a:pt x="249" y="46666"/>
                    </a:lnTo>
                    <a:lnTo>
                      <a:pt x="208" y="46624"/>
                    </a:lnTo>
                    <a:lnTo>
                      <a:pt x="166" y="52177"/>
                    </a:lnTo>
                    <a:lnTo>
                      <a:pt x="84" y="56695"/>
                    </a:lnTo>
                    <a:lnTo>
                      <a:pt x="1" y="60798"/>
                    </a:lnTo>
                    <a:lnTo>
                      <a:pt x="830" y="60839"/>
                    </a:lnTo>
                    <a:lnTo>
                      <a:pt x="3150" y="60922"/>
                    </a:lnTo>
                    <a:lnTo>
                      <a:pt x="6632" y="61046"/>
                    </a:lnTo>
                    <a:lnTo>
                      <a:pt x="10942" y="61088"/>
                    </a:lnTo>
                    <a:lnTo>
                      <a:pt x="14381" y="61046"/>
                    </a:lnTo>
                    <a:lnTo>
                      <a:pt x="18028" y="60922"/>
                    </a:lnTo>
                    <a:lnTo>
                      <a:pt x="19852" y="60839"/>
                    </a:lnTo>
                    <a:lnTo>
                      <a:pt x="21675" y="60756"/>
                    </a:lnTo>
                    <a:lnTo>
                      <a:pt x="23499" y="60590"/>
                    </a:lnTo>
                    <a:lnTo>
                      <a:pt x="25281" y="60425"/>
                    </a:lnTo>
                    <a:lnTo>
                      <a:pt x="25157" y="57772"/>
                    </a:lnTo>
                    <a:lnTo>
                      <a:pt x="24991" y="54913"/>
                    </a:lnTo>
                    <a:lnTo>
                      <a:pt x="24742" y="51887"/>
                    </a:lnTo>
                    <a:lnTo>
                      <a:pt x="24452" y="48779"/>
                    </a:lnTo>
                    <a:lnTo>
                      <a:pt x="23830" y="42521"/>
                    </a:lnTo>
                    <a:lnTo>
                      <a:pt x="23209" y="36595"/>
                    </a:lnTo>
                    <a:lnTo>
                      <a:pt x="23126" y="37009"/>
                    </a:lnTo>
                    <a:lnTo>
                      <a:pt x="23002" y="37424"/>
                    </a:lnTo>
                    <a:lnTo>
                      <a:pt x="22712" y="38128"/>
                    </a:lnTo>
                    <a:lnTo>
                      <a:pt x="22463" y="38626"/>
                    </a:lnTo>
                    <a:lnTo>
                      <a:pt x="22380" y="38791"/>
                    </a:lnTo>
                    <a:lnTo>
                      <a:pt x="22256" y="39040"/>
                    </a:lnTo>
                    <a:lnTo>
                      <a:pt x="23002" y="39579"/>
                    </a:lnTo>
                    <a:lnTo>
                      <a:pt x="23043" y="40076"/>
                    </a:lnTo>
                    <a:lnTo>
                      <a:pt x="23085" y="40615"/>
                    </a:lnTo>
                    <a:lnTo>
                      <a:pt x="23085" y="41319"/>
                    </a:lnTo>
                    <a:lnTo>
                      <a:pt x="23085" y="42065"/>
                    </a:lnTo>
                    <a:lnTo>
                      <a:pt x="23002" y="42894"/>
                    </a:lnTo>
                    <a:lnTo>
                      <a:pt x="22836" y="43765"/>
                    </a:lnTo>
                    <a:lnTo>
                      <a:pt x="22712" y="44138"/>
                    </a:lnTo>
                    <a:lnTo>
                      <a:pt x="22587" y="44552"/>
                    </a:lnTo>
                    <a:lnTo>
                      <a:pt x="22421" y="44925"/>
                    </a:lnTo>
                    <a:lnTo>
                      <a:pt x="22214" y="45298"/>
                    </a:lnTo>
                    <a:lnTo>
                      <a:pt x="21966" y="45629"/>
                    </a:lnTo>
                    <a:lnTo>
                      <a:pt x="21717" y="45920"/>
                    </a:lnTo>
                    <a:lnTo>
                      <a:pt x="21427" y="46168"/>
                    </a:lnTo>
                    <a:lnTo>
                      <a:pt x="21054" y="46375"/>
                    </a:lnTo>
                    <a:lnTo>
                      <a:pt x="20681" y="46541"/>
                    </a:lnTo>
                    <a:lnTo>
                      <a:pt x="20225" y="46666"/>
                    </a:lnTo>
                    <a:lnTo>
                      <a:pt x="19603" y="46666"/>
                    </a:lnTo>
                    <a:lnTo>
                      <a:pt x="19355" y="46624"/>
                    </a:lnTo>
                    <a:lnTo>
                      <a:pt x="19106" y="46583"/>
                    </a:lnTo>
                    <a:lnTo>
                      <a:pt x="18899" y="46458"/>
                    </a:lnTo>
                    <a:lnTo>
                      <a:pt x="18484" y="46210"/>
                    </a:lnTo>
                    <a:lnTo>
                      <a:pt x="18111" y="45878"/>
                    </a:lnTo>
                    <a:lnTo>
                      <a:pt x="17780" y="45464"/>
                    </a:lnTo>
                    <a:lnTo>
                      <a:pt x="17448" y="44966"/>
                    </a:lnTo>
                    <a:lnTo>
                      <a:pt x="17200" y="44386"/>
                    </a:lnTo>
                    <a:lnTo>
                      <a:pt x="16951" y="43765"/>
                    </a:lnTo>
                    <a:lnTo>
                      <a:pt x="16744" y="43101"/>
                    </a:lnTo>
                    <a:lnTo>
                      <a:pt x="16536" y="42397"/>
                    </a:lnTo>
                    <a:lnTo>
                      <a:pt x="16412" y="41651"/>
                    </a:lnTo>
                    <a:lnTo>
                      <a:pt x="16288" y="40864"/>
                    </a:lnTo>
                    <a:lnTo>
                      <a:pt x="16205" y="40076"/>
                    </a:lnTo>
                    <a:lnTo>
                      <a:pt x="16122" y="39289"/>
                    </a:lnTo>
                    <a:lnTo>
                      <a:pt x="16081" y="38501"/>
                    </a:lnTo>
                    <a:lnTo>
                      <a:pt x="16081" y="37714"/>
                    </a:lnTo>
                    <a:lnTo>
                      <a:pt x="16081" y="36926"/>
                    </a:lnTo>
                    <a:lnTo>
                      <a:pt x="16122" y="36180"/>
                    </a:lnTo>
                    <a:lnTo>
                      <a:pt x="16164" y="35434"/>
                    </a:lnTo>
                    <a:lnTo>
                      <a:pt x="16246" y="34771"/>
                    </a:lnTo>
                    <a:lnTo>
                      <a:pt x="18650" y="36471"/>
                    </a:lnTo>
                    <a:lnTo>
                      <a:pt x="19976" y="34730"/>
                    </a:lnTo>
                    <a:lnTo>
                      <a:pt x="18526" y="33943"/>
                    </a:lnTo>
                    <a:lnTo>
                      <a:pt x="19479" y="32119"/>
                    </a:lnTo>
                    <a:lnTo>
                      <a:pt x="20474" y="30296"/>
                    </a:lnTo>
                    <a:lnTo>
                      <a:pt x="21385" y="28431"/>
                    </a:lnTo>
                    <a:lnTo>
                      <a:pt x="22297" y="26566"/>
                    </a:lnTo>
                    <a:lnTo>
                      <a:pt x="22836" y="25405"/>
                    </a:lnTo>
                    <a:lnTo>
                      <a:pt x="23292" y="20888"/>
                    </a:lnTo>
                    <a:lnTo>
                      <a:pt x="23830" y="15790"/>
                    </a:lnTo>
                    <a:lnTo>
                      <a:pt x="23292" y="14381"/>
                    </a:lnTo>
                    <a:lnTo>
                      <a:pt x="22712" y="12972"/>
                    </a:lnTo>
                    <a:lnTo>
                      <a:pt x="21883" y="11107"/>
                    </a:lnTo>
                    <a:lnTo>
                      <a:pt x="20971" y="9242"/>
                    </a:lnTo>
                    <a:lnTo>
                      <a:pt x="20059" y="7419"/>
                    </a:lnTo>
                    <a:lnTo>
                      <a:pt x="19106" y="5637"/>
                    </a:lnTo>
                    <a:lnTo>
                      <a:pt x="24991" y="2612"/>
                    </a:lnTo>
                    <a:lnTo>
                      <a:pt x="25281" y="3192"/>
                    </a:lnTo>
                    <a:lnTo>
                      <a:pt x="25198" y="2819"/>
                    </a:lnTo>
                    <a:lnTo>
                      <a:pt x="25074" y="2404"/>
                    </a:lnTo>
                    <a:lnTo>
                      <a:pt x="24867" y="2073"/>
                    </a:lnTo>
                    <a:lnTo>
                      <a:pt x="24659" y="1700"/>
                    </a:lnTo>
                    <a:lnTo>
                      <a:pt x="24369" y="1410"/>
                    </a:lnTo>
                    <a:lnTo>
                      <a:pt x="24038" y="1161"/>
                    </a:lnTo>
                    <a:lnTo>
                      <a:pt x="23706" y="954"/>
                    </a:lnTo>
                    <a:lnTo>
                      <a:pt x="23292" y="788"/>
                    </a:lnTo>
                    <a:lnTo>
                      <a:pt x="22546" y="581"/>
                    </a:lnTo>
                    <a:lnTo>
                      <a:pt x="21800" y="415"/>
                    </a:lnTo>
                    <a:lnTo>
                      <a:pt x="21178" y="332"/>
                    </a:lnTo>
                    <a:lnTo>
                      <a:pt x="20556" y="249"/>
                    </a:lnTo>
                    <a:lnTo>
                      <a:pt x="19935" y="208"/>
                    </a:lnTo>
                    <a:lnTo>
                      <a:pt x="19313" y="166"/>
                    </a:lnTo>
                    <a:lnTo>
                      <a:pt x="18857" y="788"/>
                    </a:lnTo>
                    <a:lnTo>
                      <a:pt x="18319" y="1368"/>
                    </a:lnTo>
                    <a:lnTo>
                      <a:pt x="17738" y="1990"/>
                    </a:lnTo>
                    <a:lnTo>
                      <a:pt x="16329" y="3358"/>
                    </a:lnTo>
                    <a:lnTo>
                      <a:pt x="14796" y="4891"/>
                    </a:lnTo>
                    <a:lnTo>
                      <a:pt x="14008" y="5761"/>
                    </a:lnTo>
                    <a:lnTo>
                      <a:pt x="13262" y="6632"/>
                    </a:lnTo>
                    <a:lnTo>
                      <a:pt x="12599" y="7419"/>
                    </a:lnTo>
                    <a:lnTo>
                      <a:pt x="12019" y="8248"/>
                    </a:lnTo>
                    <a:lnTo>
                      <a:pt x="11439" y="9077"/>
                    </a:lnTo>
                    <a:lnTo>
                      <a:pt x="10900" y="9988"/>
                    </a:lnTo>
                    <a:lnTo>
                      <a:pt x="10403" y="10942"/>
                    </a:lnTo>
                    <a:lnTo>
                      <a:pt x="9947" y="11978"/>
                    </a:lnTo>
                    <a:lnTo>
                      <a:pt x="9616" y="13055"/>
                    </a:lnTo>
                    <a:lnTo>
                      <a:pt x="9450" y="13635"/>
                    </a:lnTo>
                    <a:lnTo>
                      <a:pt x="9325" y="14216"/>
                    </a:lnTo>
                    <a:lnTo>
                      <a:pt x="9035" y="13097"/>
                    </a:lnTo>
                    <a:lnTo>
                      <a:pt x="8828" y="11978"/>
                    </a:lnTo>
                    <a:lnTo>
                      <a:pt x="8662" y="10859"/>
                    </a:lnTo>
                    <a:lnTo>
                      <a:pt x="8538" y="9740"/>
                    </a:lnTo>
                    <a:lnTo>
                      <a:pt x="8497" y="8579"/>
                    </a:lnTo>
                    <a:lnTo>
                      <a:pt x="8455" y="7419"/>
                    </a:lnTo>
                    <a:lnTo>
                      <a:pt x="8497" y="5927"/>
                    </a:lnTo>
                    <a:lnTo>
                      <a:pt x="8579" y="4518"/>
                    </a:lnTo>
                    <a:lnTo>
                      <a:pt x="8704" y="3275"/>
                    </a:lnTo>
                    <a:lnTo>
                      <a:pt x="8870" y="2156"/>
                    </a:lnTo>
                    <a:lnTo>
                      <a:pt x="9118" y="581"/>
                    </a:lnTo>
                    <a:lnTo>
                      <a:pt x="9243"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1"/>
              <p:cNvSpPr/>
              <p:nvPr/>
            </p:nvSpPr>
            <p:spPr>
              <a:xfrm>
                <a:off x="1972500" y="1612625"/>
                <a:ext cx="632025" cy="1527200"/>
              </a:xfrm>
              <a:custGeom>
                <a:avLst/>
                <a:gdLst/>
                <a:ahLst/>
                <a:cxnLst/>
                <a:rect l="l" t="t" r="r" b="b"/>
                <a:pathLst>
                  <a:path w="25281" h="61088" fill="none" extrusionOk="0">
                    <a:moveTo>
                      <a:pt x="9118" y="1"/>
                    </a:moveTo>
                    <a:lnTo>
                      <a:pt x="9118" y="1"/>
                    </a:lnTo>
                    <a:lnTo>
                      <a:pt x="7792" y="42"/>
                    </a:lnTo>
                    <a:lnTo>
                      <a:pt x="6466" y="208"/>
                    </a:lnTo>
                    <a:lnTo>
                      <a:pt x="5181" y="415"/>
                    </a:lnTo>
                    <a:lnTo>
                      <a:pt x="3896" y="747"/>
                    </a:lnTo>
                    <a:lnTo>
                      <a:pt x="3896" y="747"/>
                    </a:lnTo>
                    <a:lnTo>
                      <a:pt x="3440" y="912"/>
                    </a:lnTo>
                    <a:lnTo>
                      <a:pt x="3067" y="1120"/>
                    </a:lnTo>
                    <a:lnTo>
                      <a:pt x="2736" y="1368"/>
                    </a:lnTo>
                    <a:lnTo>
                      <a:pt x="2404" y="1658"/>
                    </a:lnTo>
                    <a:lnTo>
                      <a:pt x="2114" y="1990"/>
                    </a:lnTo>
                    <a:lnTo>
                      <a:pt x="1907" y="2363"/>
                    </a:lnTo>
                    <a:lnTo>
                      <a:pt x="1741" y="2777"/>
                    </a:lnTo>
                    <a:lnTo>
                      <a:pt x="1617" y="3233"/>
                    </a:lnTo>
                    <a:lnTo>
                      <a:pt x="1617" y="3233"/>
                    </a:lnTo>
                    <a:lnTo>
                      <a:pt x="1285" y="5554"/>
                    </a:lnTo>
                    <a:lnTo>
                      <a:pt x="954" y="7875"/>
                    </a:lnTo>
                    <a:lnTo>
                      <a:pt x="664" y="10237"/>
                    </a:lnTo>
                    <a:lnTo>
                      <a:pt x="457" y="12558"/>
                    </a:lnTo>
                    <a:lnTo>
                      <a:pt x="291" y="14920"/>
                    </a:lnTo>
                    <a:lnTo>
                      <a:pt x="166" y="17282"/>
                    </a:lnTo>
                    <a:lnTo>
                      <a:pt x="84" y="19603"/>
                    </a:lnTo>
                    <a:lnTo>
                      <a:pt x="84" y="21966"/>
                    </a:lnTo>
                    <a:lnTo>
                      <a:pt x="84" y="21966"/>
                    </a:lnTo>
                    <a:lnTo>
                      <a:pt x="125" y="25240"/>
                    </a:lnTo>
                    <a:lnTo>
                      <a:pt x="125" y="25240"/>
                    </a:lnTo>
                    <a:lnTo>
                      <a:pt x="166" y="28265"/>
                    </a:lnTo>
                    <a:lnTo>
                      <a:pt x="249" y="31456"/>
                    </a:lnTo>
                    <a:lnTo>
                      <a:pt x="249" y="38087"/>
                    </a:lnTo>
                    <a:lnTo>
                      <a:pt x="249" y="38087"/>
                    </a:lnTo>
                    <a:lnTo>
                      <a:pt x="249" y="38418"/>
                    </a:lnTo>
                    <a:lnTo>
                      <a:pt x="1990" y="34771"/>
                    </a:lnTo>
                    <a:lnTo>
                      <a:pt x="1990" y="34771"/>
                    </a:lnTo>
                    <a:lnTo>
                      <a:pt x="1990" y="34771"/>
                    </a:lnTo>
                    <a:lnTo>
                      <a:pt x="1990" y="34771"/>
                    </a:lnTo>
                    <a:lnTo>
                      <a:pt x="1990" y="34771"/>
                    </a:lnTo>
                    <a:lnTo>
                      <a:pt x="1949" y="36553"/>
                    </a:lnTo>
                    <a:lnTo>
                      <a:pt x="1866" y="38501"/>
                    </a:lnTo>
                    <a:lnTo>
                      <a:pt x="1741" y="40491"/>
                    </a:lnTo>
                    <a:lnTo>
                      <a:pt x="1576" y="42397"/>
                    </a:lnTo>
                    <a:lnTo>
                      <a:pt x="1327" y="44096"/>
                    </a:lnTo>
                    <a:lnTo>
                      <a:pt x="1203" y="44801"/>
                    </a:lnTo>
                    <a:lnTo>
                      <a:pt x="1078" y="45464"/>
                    </a:lnTo>
                    <a:lnTo>
                      <a:pt x="912" y="45961"/>
                    </a:lnTo>
                    <a:lnTo>
                      <a:pt x="747" y="46375"/>
                    </a:lnTo>
                    <a:lnTo>
                      <a:pt x="581" y="46583"/>
                    </a:lnTo>
                    <a:lnTo>
                      <a:pt x="457" y="46666"/>
                    </a:lnTo>
                    <a:lnTo>
                      <a:pt x="374" y="46666"/>
                    </a:lnTo>
                    <a:lnTo>
                      <a:pt x="374" y="46666"/>
                    </a:lnTo>
                    <a:lnTo>
                      <a:pt x="249" y="46666"/>
                    </a:lnTo>
                    <a:lnTo>
                      <a:pt x="249" y="46666"/>
                    </a:lnTo>
                    <a:lnTo>
                      <a:pt x="208" y="46624"/>
                    </a:lnTo>
                    <a:lnTo>
                      <a:pt x="208" y="46624"/>
                    </a:lnTo>
                    <a:lnTo>
                      <a:pt x="166" y="52177"/>
                    </a:lnTo>
                    <a:lnTo>
                      <a:pt x="84" y="56695"/>
                    </a:lnTo>
                    <a:lnTo>
                      <a:pt x="1" y="60798"/>
                    </a:lnTo>
                    <a:lnTo>
                      <a:pt x="1" y="60798"/>
                    </a:lnTo>
                    <a:lnTo>
                      <a:pt x="1" y="60798"/>
                    </a:lnTo>
                    <a:lnTo>
                      <a:pt x="830" y="60839"/>
                    </a:lnTo>
                    <a:lnTo>
                      <a:pt x="3150" y="60922"/>
                    </a:lnTo>
                    <a:lnTo>
                      <a:pt x="6632" y="61046"/>
                    </a:lnTo>
                    <a:lnTo>
                      <a:pt x="10942" y="61088"/>
                    </a:lnTo>
                    <a:lnTo>
                      <a:pt x="10942" y="61088"/>
                    </a:lnTo>
                    <a:lnTo>
                      <a:pt x="14381" y="61046"/>
                    </a:lnTo>
                    <a:lnTo>
                      <a:pt x="18028" y="60922"/>
                    </a:lnTo>
                    <a:lnTo>
                      <a:pt x="19852" y="60839"/>
                    </a:lnTo>
                    <a:lnTo>
                      <a:pt x="21675" y="60756"/>
                    </a:lnTo>
                    <a:lnTo>
                      <a:pt x="23499" y="60590"/>
                    </a:lnTo>
                    <a:lnTo>
                      <a:pt x="25281" y="60425"/>
                    </a:lnTo>
                    <a:lnTo>
                      <a:pt x="25281" y="60425"/>
                    </a:lnTo>
                    <a:lnTo>
                      <a:pt x="25157" y="57772"/>
                    </a:lnTo>
                    <a:lnTo>
                      <a:pt x="24991" y="54913"/>
                    </a:lnTo>
                    <a:lnTo>
                      <a:pt x="24742" y="51887"/>
                    </a:lnTo>
                    <a:lnTo>
                      <a:pt x="24452" y="48779"/>
                    </a:lnTo>
                    <a:lnTo>
                      <a:pt x="23830" y="42521"/>
                    </a:lnTo>
                    <a:lnTo>
                      <a:pt x="23209" y="36595"/>
                    </a:lnTo>
                    <a:lnTo>
                      <a:pt x="23209" y="36595"/>
                    </a:lnTo>
                    <a:lnTo>
                      <a:pt x="23126" y="37009"/>
                    </a:lnTo>
                    <a:lnTo>
                      <a:pt x="23002" y="37424"/>
                    </a:lnTo>
                    <a:lnTo>
                      <a:pt x="22712" y="38128"/>
                    </a:lnTo>
                    <a:lnTo>
                      <a:pt x="22463" y="38626"/>
                    </a:lnTo>
                    <a:lnTo>
                      <a:pt x="22380" y="38791"/>
                    </a:lnTo>
                    <a:lnTo>
                      <a:pt x="22380" y="38791"/>
                    </a:lnTo>
                    <a:lnTo>
                      <a:pt x="22256" y="39040"/>
                    </a:lnTo>
                    <a:lnTo>
                      <a:pt x="23002" y="39579"/>
                    </a:lnTo>
                    <a:lnTo>
                      <a:pt x="23002" y="39579"/>
                    </a:lnTo>
                    <a:lnTo>
                      <a:pt x="23043" y="40076"/>
                    </a:lnTo>
                    <a:lnTo>
                      <a:pt x="23085" y="40615"/>
                    </a:lnTo>
                    <a:lnTo>
                      <a:pt x="23085" y="41319"/>
                    </a:lnTo>
                    <a:lnTo>
                      <a:pt x="23085" y="41319"/>
                    </a:lnTo>
                    <a:lnTo>
                      <a:pt x="23085" y="42065"/>
                    </a:lnTo>
                    <a:lnTo>
                      <a:pt x="23002" y="42894"/>
                    </a:lnTo>
                    <a:lnTo>
                      <a:pt x="22836" y="43765"/>
                    </a:lnTo>
                    <a:lnTo>
                      <a:pt x="22712" y="44138"/>
                    </a:lnTo>
                    <a:lnTo>
                      <a:pt x="22587" y="44552"/>
                    </a:lnTo>
                    <a:lnTo>
                      <a:pt x="22421" y="44925"/>
                    </a:lnTo>
                    <a:lnTo>
                      <a:pt x="22214" y="45298"/>
                    </a:lnTo>
                    <a:lnTo>
                      <a:pt x="21966" y="45629"/>
                    </a:lnTo>
                    <a:lnTo>
                      <a:pt x="21717" y="45920"/>
                    </a:lnTo>
                    <a:lnTo>
                      <a:pt x="21427" y="46168"/>
                    </a:lnTo>
                    <a:lnTo>
                      <a:pt x="21054" y="46375"/>
                    </a:lnTo>
                    <a:lnTo>
                      <a:pt x="20681" y="46541"/>
                    </a:lnTo>
                    <a:lnTo>
                      <a:pt x="20225" y="46666"/>
                    </a:lnTo>
                    <a:lnTo>
                      <a:pt x="20225" y="46666"/>
                    </a:lnTo>
                    <a:lnTo>
                      <a:pt x="19852" y="46666"/>
                    </a:lnTo>
                    <a:lnTo>
                      <a:pt x="19852" y="46666"/>
                    </a:lnTo>
                    <a:lnTo>
                      <a:pt x="19603" y="46666"/>
                    </a:lnTo>
                    <a:lnTo>
                      <a:pt x="19355" y="46624"/>
                    </a:lnTo>
                    <a:lnTo>
                      <a:pt x="19106" y="46583"/>
                    </a:lnTo>
                    <a:lnTo>
                      <a:pt x="18899" y="46458"/>
                    </a:lnTo>
                    <a:lnTo>
                      <a:pt x="18484" y="46210"/>
                    </a:lnTo>
                    <a:lnTo>
                      <a:pt x="18111" y="45878"/>
                    </a:lnTo>
                    <a:lnTo>
                      <a:pt x="17780" y="45464"/>
                    </a:lnTo>
                    <a:lnTo>
                      <a:pt x="17448" y="44966"/>
                    </a:lnTo>
                    <a:lnTo>
                      <a:pt x="17200" y="44386"/>
                    </a:lnTo>
                    <a:lnTo>
                      <a:pt x="16951" y="43765"/>
                    </a:lnTo>
                    <a:lnTo>
                      <a:pt x="16744" y="43101"/>
                    </a:lnTo>
                    <a:lnTo>
                      <a:pt x="16536" y="42397"/>
                    </a:lnTo>
                    <a:lnTo>
                      <a:pt x="16412" y="41651"/>
                    </a:lnTo>
                    <a:lnTo>
                      <a:pt x="16288" y="40864"/>
                    </a:lnTo>
                    <a:lnTo>
                      <a:pt x="16205" y="40076"/>
                    </a:lnTo>
                    <a:lnTo>
                      <a:pt x="16122" y="39289"/>
                    </a:lnTo>
                    <a:lnTo>
                      <a:pt x="16081" y="38501"/>
                    </a:lnTo>
                    <a:lnTo>
                      <a:pt x="16081" y="37714"/>
                    </a:lnTo>
                    <a:lnTo>
                      <a:pt x="16081" y="37714"/>
                    </a:lnTo>
                    <a:lnTo>
                      <a:pt x="16081" y="36926"/>
                    </a:lnTo>
                    <a:lnTo>
                      <a:pt x="16122" y="36180"/>
                    </a:lnTo>
                    <a:lnTo>
                      <a:pt x="16164" y="35434"/>
                    </a:lnTo>
                    <a:lnTo>
                      <a:pt x="16246" y="34771"/>
                    </a:lnTo>
                    <a:lnTo>
                      <a:pt x="18650" y="36471"/>
                    </a:lnTo>
                    <a:lnTo>
                      <a:pt x="19976" y="34730"/>
                    </a:lnTo>
                    <a:lnTo>
                      <a:pt x="18526" y="33943"/>
                    </a:lnTo>
                    <a:lnTo>
                      <a:pt x="18526" y="33943"/>
                    </a:lnTo>
                    <a:lnTo>
                      <a:pt x="18526" y="33943"/>
                    </a:lnTo>
                    <a:lnTo>
                      <a:pt x="19479" y="32119"/>
                    </a:lnTo>
                    <a:lnTo>
                      <a:pt x="20474" y="30296"/>
                    </a:lnTo>
                    <a:lnTo>
                      <a:pt x="21385" y="28431"/>
                    </a:lnTo>
                    <a:lnTo>
                      <a:pt x="22297" y="26566"/>
                    </a:lnTo>
                    <a:lnTo>
                      <a:pt x="22297" y="26566"/>
                    </a:lnTo>
                    <a:lnTo>
                      <a:pt x="22836" y="25405"/>
                    </a:lnTo>
                    <a:lnTo>
                      <a:pt x="22836" y="25405"/>
                    </a:lnTo>
                    <a:lnTo>
                      <a:pt x="23292" y="20888"/>
                    </a:lnTo>
                    <a:lnTo>
                      <a:pt x="23830" y="15790"/>
                    </a:lnTo>
                    <a:lnTo>
                      <a:pt x="23830" y="15790"/>
                    </a:lnTo>
                    <a:lnTo>
                      <a:pt x="23292" y="14381"/>
                    </a:lnTo>
                    <a:lnTo>
                      <a:pt x="22712" y="12972"/>
                    </a:lnTo>
                    <a:lnTo>
                      <a:pt x="22712" y="12972"/>
                    </a:lnTo>
                    <a:lnTo>
                      <a:pt x="21883" y="11107"/>
                    </a:lnTo>
                    <a:lnTo>
                      <a:pt x="20971" y="9242"/>
                    </a:lnTo>
                    <a:lnTo>
                      <a:pt x="20971" y="9242"/>
                    </a:lnTo>
                    <a:lnTo>
                      <a:pt x="20059" y="7419"/>
                    </a:lnTo>
                    <a:lnTo>
                      <a:pt x="19106" y="5637"/>
                    </a:lnTo>
                    <a:lnTo>
                      <a:pt x="19106" y="5637"/>
                    </a:lnTo>
                    <a:lnTo>
                      <a:pt x="19106" y="5637"/>
                    </a:lnTo>
                    <a:lnTo>
                      <a:pt x="24991" y="2612"/>
                    </a:lnTo>
                    <a:lnTo>
                      <a:pt x="24991" y="2612"/>
                    </a:lnTo>
                    <a:lnTo>
                      <a:pt x="25281" y="3192"/>
                    </a:lnTo>
                    <a:lnTo>
                      <a:pt x="25281" y="3192"/>
                    </a:lnTo>
                    <a:lnTo>
                      <a:pt x="25198" y="2819"/>
                    </a:lnTo>
                    <a:lnTo>
                      <a:pt x="25074" y="2404"/>
                    </a:lnTo>
                    <a:lnTo>
                      <a:pt x="24867" y="2073"/>
                    </a:lnTo>
                    <a:lnTo>
                      <a:pt x="24659" y="1700"/>
                    </a:lnTo>
                    <a:lnTo>
                      <a:pt x="24369" y="1410"/>
                    </a:lnTo>
                    <a:lnTo>
                      <a:pt x="24038" y="1161"/>
                    </a:lnTo>
                    <a:lnTo>
                      <a:pt x="23706" y="954"/>
                    </a:lnTo>
                    <a:lnTo>
                      <a:pt x="23292" y="788"/>
                    </a:lnTo>
                    <a:lnTo>
                      <a:pt x="23292" y="788"/>
                    </a:lnTo>
                    <a:lnTo>
                      <a:pt x="22546" y="581"/>
                    </a:lnTo>
                    <a:lnTo>
                      <a:pt x="21800" y="415"/>
                    </a:lnTo>
                    <a:lnTo>
                      <a:pt x="21800" y="415"/>
                    </a:lnTo>
                    <a:lnTo>
                      <a:pt x="21178" y="332"/>
                    </a:lnTo>
                    <a:lnTo>
                      <a:pt x="20556" y="249"/>
                    </a:lnTo>
                    <a:lnTo>
                      <a:pt x="19935" y="208"/>
                    </a:lnTo>
                    <a:lnTo>
                      <a:pt x="19313" y="166"/>
                    </a:lnTo>
                    <a:lnTo>
                      <a:pt x="19313" y="166"/>
                    </a:lnTo>
                    <a:lnTo>
                      <a:pt x="18857" y="788"/>
                    </a:lnTo>
                    <a:lnTo>
                      <a:pt x="18857" y="788"/>
                    </a:lnTo>
                    <a:lnTo>
                      <a:pt x="18319" y="1368"/>
                    </a:lnTo>
                    <a:lnTo>
                      <a:pt x="17738" y="1990"/>
                    </a:lnTo>
                    <a:lnTo>
                      <a:pt x="16329" y="3358"/>
                    </a:lnTo>
                    <a:lnTo>
                      <a:pt x="14796" y="4891"/>
                    </a:lnTo>
                    <a:lnTo>
                      <a:pt x="14008" y="5761"/>
                    </a:lnTo>
                    <a:lnTo>
                      <a:pt x="13262" y="6632"/>
                    </a:lnTo>
                    <a:lnTo>
                      <a:pt x="13262" y="6632"/>
                    </a:lnTo>
                    <a:lnTo>
                      <a:pt x="12599" y="7419"/>
                    </a:lnTo>
                    <a:lnTo>
                      <a:pt x="12019" y="8248"/>
                    </a:lnTo>
                    <a:lnTo>
                      <a:pt x="11439" y="9077"/>
                    </a:lnTo>
                    <a:lnTo>
                      <a:pt x="10900" y="9988"/>
                    </a:lnTo>
                    <a:lnTo>
                      <a:pt x="10900" y="9988"/>
                    </a:lnTo>
                    <a:lnTo>
                      <a:pt x="10403" y="10942"/>
                    </a:lnTo>
                    <a:lnTo>
                      <a:pt x="9947" y="11978"/>
                    </a:lnTo>
                    <a:lnTo>
                      <a:pt x="9616" y="13055"/>
                    </a:lnTo>
                    <a:lnTo>
                      <a:pt x="9450" y="13635"/>
                    </a:lnTo>
                    <a:lnTo>
                      <a:pt x="9325" y="14216"/>
                    </a:lnTo>
                    <a:lnTo>
                      <a:pt x="9325" y="14216"/>
                    </a:lnTo>
                    <a:lnTo>
                      <a:pt x="9035" y="13097"/>
                    </a:lnTo>
                    <a:lnTo>
                      <a:pt x="8828" y="11978"/>
                    </a:lnTo>
                    <a:lnTo>
                      <a:pt x="8662" y="10859"/>
                    </a:lnTo>
                    <a:lnTo>
                      <a:pt x="8538" y="9740"/>
                    </a:lnTo>
                    <a:lnTo>
                      <a:pt x="8538" y="9740"/>
                    </a:lnTo>
                    <a:lnTo>
                      <a:pt x="8497" y="8579"/>
                    </a:lnTo>
                    <a:lnTo>
                      <a:pt x="8455" y="7419"/>
                    </a:lnTo>
                    <a:lnTo>
                      <a:pt x="8455" y="7419"/>
                    </a:lnTo>
                    <a:lnTo>
                      <a:pt x="8497" y="5927"/>
                    </a:lnTo>
                    <a:lnTo>
                      <a:pt x="8579" y="4518"/>
                    </a:lnTo>
                    <a:lnTo>
                      <a:pt x="8704" y="3275"/>
                    </a:lnTo>
                    <a:lnTo>
                      <a:pt x="8870" y="2156"/>
                    </a:lnTo>
                    <a:lnTo>
                      <a:pt x="9118" y="581"/>
                    </a:lnTo>
                    <a:lnTo>
                      <a:pt x="9243" y="1"/>
                    </a:lnTo>
                    <a:lnTo>
                      <a:pt x="9243" y="1"/>
                    </a:lnTo>
                    <a:lnTo>
                      <a:pt x="911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1"/>
              <p:cNvSpPr/>
              <p:nvPr/>
            </p:nvSpPr>
            <p:spPr>
              <a:xfrm>
                <a:off x="2424225" y="2465325"/>
                <a:ext cx="130575" cy="117100"/>
              </a:xfrm>
              <a:custGeom>
                <a:avLst/>
                <a:gdLst/>
                <a:ahLst/>
                <a:cxnLst/>
                <a:rect l="l" t="t" r="r" b="b"/>
                <a:pathLst>
                  <a:path w="5223" h="4684" extrusionOk="0">
                    <a:moveTo>
                      <a:pt x="2363" y="0"/>
                    </a:moveTo>
                    <a:lnTo>
                      <a:pt x="1" y="3150"/>
                    </a:lnTo>
                    <a:lnTo>
                      <a:pt x="4311" y="4683"/>
                    </a:lnTo>
                    <a:lnTo>
                      <a:pt x="4560" y="4186"/>
                    </a:lnTo>
                    <a:lnTo>
                      <a:pt x="4808" y="3647"/>
                    </a:lnTo>
                    <a:lnTo>
                      <a:pt x="5016" y="3026"/>
                    </a:lnTo>
                    <a:lnTo>
                      <a:pt x="5098" y="2653"/>
                    </a:lnTo>
                    <a:lnTo>
                      <a:pt x="5181" y="2321"/>
                    </a:lnTo>
                    <a:lnTo>
                      <a:pt x="5223" y="1948"/>
                    </a:lnTo>
                    <a:lnTo>
                      <a:pt x="5223" y="1617"/>
                    </a:lnTo>
                    <a:lnTo>
                      <a:pt x="5181" y="1285"/>
                    </a:lnTo>
                    <a:lnTo>
                      <a:pt x="5057" y="954"/>
                    </a:lnTo>
                    <a:lnTo>
                      <a:pt x="4891" y="705"/>
                    </a:lnTo>
                    <a:lnTo>
                      <a:pt x="4684" y="456"/>
                    </a:lnTo>
                    <a:lnTo>
                      <a:pt x="2363"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1"/>
              <p:cNvSpPr/>
              <p:nvPr/>
            </p:nvSpPr>
            <p:spPr>
              <a:xfrm>
                <a:off x="2424225" y="2465325"/>
                <a:ext cx="130575" cy="117100"/>
              </a:xfrm>
              <a:custGeom>
                <a:avLst/>
                <a:gdLst/>
                <a:ahLst/>
                <a:cxnLst/>
                <a:rect l="l" t="t" r="r" b="b"/>
                <a:pathLst>
                  <a:path w="5223" h="4684" fill="none" extrusionOk="0">
                    <a:moveTo>
                      <a:pt x="2363" y="0"/>
                    </a:moveTo>
                    <a:lnTo>
                      <a:pt x="1" y="3150"/>
                    </a:lnTo>
                    <a:lnTo>
                      <a:pt x="4311" y="4683"/>
                    </a:lnTo>
                    <a:lnTo>
                      <a:pt x="4311" y="4683"/>
                    </a:lnTo>
                    <a:lnTo>
                      <a:pt x="4560" y="4186"/>
                    </a:lnTo>
                    <a:lnTo>
                      <a:pt x="4808" y="3647"/>
                    </a:lnTo>
                    <a:lnTo>
                      <a:pt x="5016" y="3026"/>
                    </a:lnTo>
                    <a:lnTo>
                      <a:pt x="5098" y="2653"/>
                    </a:lnTo>
                    <a:lnTo>
                      <a:pt x="5181" y="2321"/>
                    </a:lnTo>
                    <a:lnTo>
                      <a:pt x="5223" y="1948"/>
                    </a:lnTo>
                    <a:lnTo>
                      <a:pt x="5223" y="1617"/>
                    </a:lnTo>
                    <a:lnTo>
                      <a:pt x="5181" y="1285"/>
                    </a:lnTo>
                    <a:lnTo>
                      <a:pt x="5057" y="954"/>
                    </a:lnTo>
                    <a:lnTo>
                      <a:pt x="4891" y="705"/>
                    </a:lnTo>
                    <a:lnTo>
                      <a:pt x="4684" y="456"/>
                    </a:lnTo>
                    <a:lnTo>
                      <a:pt x="23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1"/>
              <p:cNvSpPr/>
              <p:nvPr/>
            </p:nvSpPr>
            <p:spPr>
              <a:xfrm>
                <a:off x="2409725" y="2544050"/>
                <a:ext cx="122275" cy="106750"/>
              </a:xfrm>
              <a:custGeom>
                <a:avLst/>
                <a:gdLst/>
                <a:ahLst/>
                <a:cxnLst/>
                <a:rect l="l" t="t" r="r" b="b"/>
                <a:pathLst>
                  <a:path w="4891" h="4270" extrusionOk="0">
                    <a:moveTo>
                      <a:pt x="581" y="1"/>
                    </a:moveTo>
                    <a:lnTo>
                      <a:pt x="42" y="2363"/>
                    </a:lnTo>
                    <a:lnTo>
                      <a:pt x="1" y="2612"/>
                    </a:lnTo>
                    <a:lnTo>
                      <a:pt x="1" y="2861"/>
                    </a:lnTo>
                    <a:lnTo>
                      <a:pt x="42" y="3109"/>
                    </a:lnTo>
                    <a:lnTo>
                      <a:pt x="166" y="3316"/>
                    </a:lnTo>
                    <a:lnTo>
                      <a:pt x="332" y="3524"/>
                    </a:lnTo>
                    <a:lnTo>
                      <a:pt x="498" y="3689"/>
                    </a:lnTo>
                    <a:lnTo>
                      <a:pt x="705" y="3814"/>
                    </a:lnTo>
                    <a:lnTo>
                      <a:pt x="954" y="3938"/>
                    </a:lnTo>
                    <a:lnTo>
                      <a:pt x="1037" y="3938"/>
                    </a:lnTo>
                    <a:lnTo>
                      <a:pt x="2653" y="4228"/>
                    </a:lnTo>
                    <a:lnTo>
                      <a:pt x="2902" y="4270"/>
                    </a:lnTo>
                    <a:lnTo>
                      <a:pt x="3109" y="4228"/>
                    </a:lnTo>
                    <a:lnTo>
                      <a:pt x="3358" y="4145"/>
                    </a:lnTo>
                    <a:lnTo>
                      <a:pt x="3565" y="4062"/>
                    </a:lnTo>
                    <a:lnTo>
                      <a:pt x="3772" y="3938"/>
                    </a:lnTo>
                    <a:lnTo>
                      <a:pt x="3938" y="3772"/>
                    </a:lnTo>
                    <a:lnTo>
                      <a:pt x="4062" y="3565"/>
                    </a:lnTo>
                    <a:lnTo>
                      <a:pt x="4186" y="3358"/>
                    </a:lnTo>
                    <a:lnTo>
                      <a:pt x="4891" y="1534"/>
                    </a:lnTo>
                    <a:lnTo>
                      <a:pt x="58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1"/>
              <p:cNvSpPr/>
              <p:nvPr/>
            </p:nvSpPr>
            <p:spPr>
              <a:xfrm>
                <a:off x="2409725" y="2544050"/>
                <a:ext cx="122275" cy="106750"/>
              </a:xfrm>
              <a:custGeom>
                <a:avLst/>
                <a:gdLst/>
                <a:ahLst/>
                <a:cxnLst/>
                <a:rect l="l" t="t" r="r" b="b"/>
                <a:pathLst>
                  <a:path w="4891" h="4270" fill="none" extrusionOk="0">
                    <a:moveTo>
                      <a:pt x="1037" y="3938"/>
                    </a:moveTo>
                    <a:lnTo>
                      <a:pt x="2653" y="4228"/>
                    </a:lnTo>
                    <a:lnTo>
                      <a:pt x="2653" y="4228"/>
                    </a:lnTo>
                    <a:lnTo>
                      <a:pt x="2902" y="4270"/>
                    </a:lnTo>
                    <a:lnTo>
                      <a:pt x="3109" y="4228"/>
                    </a:lnTo>
                    <a:lnTo>
                      <a:pt x="3358" y="4145"/>
                    </a:lnTo>
                    <a:lnTo>
                      <a:pt x="3565" y="4062"/>
                    </a:lnTo>
                    <a:lnTo>
                      <a:pt x="3772" y="3938"/>
                    </a:lnTo>
                    <a:lnTo>
                      <a:pt x="3938" y="3772"/>
                    </a:lnTo>
                    <a:lnTo>
                      <a:pt x="4062" y="3565"/>
                    </a:lnTo>
                    <a:lnTo>
                      <a:pt x="4186" y="3358"/>
                    </a:lnTo>
                    <a:lnTo>
                      <a:pt x="4891" y="1534"/>
                    </a:lnTo>
                    <a:lnTo>
                      <a:pt x="581" y="1"/>
                    </a:lnTo>
                    <a:lnTo>
                      <a:pt x="42" y="2363"/>
                    </a:lnTo>
                    <a:lnTo>
                      <a:pt x="42" y="2363"/>
                    </a:lnTo>
                    <a:lnTo>
                      <a:pt x="1" y="2612"/>
                    </a:lnTo>
                    <a:lnTo>
                      <a:pt x="1" y="2861"/>
                    </a:lnTo>
                    <a:lnTo>
                      <a:pt x="42" y="3109"/>
                    </a:lnTo>
                    <a:lnTo>
                      <a:pt x="166" y="3316"/>
                    </a:lnTo>
                    <a:lnTo>
                      <a:pt x="332" y="3524"/>
                    </a:lnTo>
                    <a:lnTo>
                      <a:pt x="498" y="3689"/>
                    </a:lnTo>
                    <a:lnTo>
                      <a:pt x="705" y="3814"/>
                    </a:lnTo>
                    <a:lnTo>
                      <a:pt x="954" y="3938"/>
                    </a:lnTo>
                    <a:lnTo>
                      <a:pt x="954" y="3938"/>
                    </a:lnTo>
                    <a:lnTo>
                      <a:pt x="1037" y="39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1"/>
              <p:cNvSpPr/>
              <p:nvPr/>
            </p:nvSpPr>
            <p:spPr>
              <a:xfrm>
                <a:off x="2435625" y="1677900"/>
                <a:ext cx="305675" cy="853750"/>
              </a:xfrm>
              <a:custGeom>
                <a:avLst/>
                <a:gdLst/>
                <a:ahLst/>
                <a:cxnLst/>
                <a:rect l="l" t="t" r="r" b="b"/>
                <a:pathLst>
                  <a:path w="12227" h="34150" extrusionOk="0">
                    <a:moveTo>
                      <a:pt x="6466" y="1"/>
                    </a:moveTo>
                    <a:lnTo>
                      <a:pt x="581" y="3026"/>
                    </a:lnTo>
                    <a:lnTo>
                      <a:pt x="1534" y="4808"/>
                    </a:lnTo>
                    <a:lnTo>
                      <a:pt x="2446" y="6631"/>
                    </a:lnTo>
                    <a:lnTo>
                      <a:pt x="3358" y="8496"/>
                    </a:lnTo>
                    <a:lnTo>
                      <a:pt x="4187" y="10361"/>
                    </a:lnTo>
                    <a:lnTo>
                      <a:pt x="4932" y="12226"/>
                    </a:lnTo>
                    <a:lnTo>
                      <a:pt x="5596" y="14091"/>
                    </a:lnTo>
                    <a:lnTo>
                      <a:pt x="5886" y="15003"/>
                    </a:lnTo>
                    <a:lnTo>
                      <a:pt x="6134" y="15832"/>
                    </a:lnTo>
                    <a:lnTo>
                      <a:pt x="6300" y="16661"/>
                    </a:lnTo>
                    <a:lnTo>
                      <a:pt x="6342" y="16992"/>
                    </a:lnTo>
                    <a:lnTo>
                      <a:pt x="6342" y="17199"/>
                    </a:lnTo>
                    <a:lnTo>
                      <a:pt x="6342" y="17324"/>
                    </a:lnTo>
                    <a:lnTo>
                      <a:pt x="6300" y="17448"/>
                    </a:lnTo>
                    <a:lnTo>
                      <a:pt x="6259" y="17614"/>
                    </a:lnTo>
                    <a:lnTo>
                      <a:pt x="6176" y="18028"/>
                    </a:lnTo>
                    <a:lnTo>
                      <a:pt x="6051" y="18443"/>
                    </a:lnTo>
                    <a:lnTo>
                      <a:pt x="5720" y="19313"/>
                    </a:lnTo>
                    <a:lnTo>
                      <a:pt x="5388" y="20225"/>
                    </a:lnTo>
                    <a:lnTo>
                      <a:pt x="4601" y="22090"/>
                    </a:lnTo>
                    <a:lnTo>
                      <a:pt x="3772" y="23955"/>
                    </a:lnTo>
                    <a:lnTo>
                      <a:pt x="2860" y="25820"/>
                    </a:lnTo>
                    <a:lnTo>
                      <a:pt x="1949" y="27685"/>
                    </a:lnTo>
                    <a:lnTo>
                      <a:pt x="954" y="29508"/>
                    </a:lnTo>
                    <a:lnTo>
                      <a:pt x="1" y="31332"/>
                    </a:lnTo>
                    <a:lnTo>
                      <a:pt x="5264" y="34150"/>
                    </a:lnTo>
                    <a:lnTo>
                      <a:pt x="7170" y="30295"/>
                    </a:lnTo>
                    <a:lnTo>
                      <a:pt x="8124" y="28348"/>
                    </a:lnTo>
                    <a:lnTo>
                      <a:pt x="9035" y="26400"/>
                    </a:lnTo>
                    <a:lnTo>
                      <a:pt x="9906" y="24411"/>
                    </a:lnTo>
                    <a:lnTo>
                      <a:pt x="10776" y="22380"/>
                    </a:lnTo>
                    <a:lnTo>
                      <a:pt x="11190" y="21344"/>
                    </a:lnTo>
                    <a:lnTo>
                      <a:pt x="11605" y="20225"/>
                    </a:lnTo>
                    <a:lnTo>
                      <a:pt x="11978" y="19023"/>
                    </a:lnTo>
                    <a:lnTo>
                      <a:pt x="12144" y="18318"/>
                    </a:lnTo>
                    <a:lnTo>
                      <a:pt x="12185" y="17904"/>
                    </a:lnTo>
                    <a:lnTo>
                      <a:pt x="12226" y="17365"/>
                    </a:lnTo>
                    <a:lnTo>
                      <a:pt x="12226" y="16619"/>
                    </a:lnTo>
                    <a:lnTo>
                      <a:pt x="12144" y="15832"/>
                    </a:lnTo>
                    <a:lnTo>
                      <a:pt x="12061" y="15169"/>
                    </a:lnTo>
                    <a:lnTo>
                      <a:pt x="11936" y="14547"/>
                    </a:lnTo>
                    <a:lnTo>
                      <a:pt x="11646" y="13387"/>
                    </a:lnTo>
                    <a:lnTo>
                      <a:pt x="11356" y="12268"/>
                    </a:lnTo>
                    <a:lnTo>
                      <a:pt x="10652" y="10113"/>
                    </a:lnTo>
                    <a:lnTo>
                      <a:pt x="9906" y="8041"/>
                    </a:lnTo>
                    <a:lnTo>
                      <a:pt x="9077" y="6010"/>
                    </a:lnTo>
                    <a:lnTo>
                      <a:pt x="8248" y="3979"/>
                    </a:lnTo>
                    <a:lnTo>
                      <a:pt x="7378" y="1990"/>
                    </a:lnTo>
                    <a:lnTo>
                      <a:pt x="646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1"/>
              <p:cNvSpPr/>
              <p:nvPr/>
            </p:nvSpPr>
            <p:spPr>
              <a:xfrm>
                <a:off x="2435625" y="1677900"/>
                <a:ext cx="305675" cy="853750"/>
              </a:xfrm>
              <a:custGeom>
                <a:avLst/>
                <a:gdLst/>
                <a:ahLst/>
                <a:cxnLst/>
                <a:rect l="l" t="t" r="r" b="b"/>
                <a:pathLst>
                  <a:path w="12227" h="34150" fill="none" extrusionOk="0">
                    <a:moveTo>
                      <a:pt x="6466" y="1"/>
                    </a:moveTo>
                    <a:lnTo>
                      <a:pt x="6466" y="1"/>
                    </a:lnTo>
                    <a:lnTo>
                      <a:pt x="7378" y="1990"/>
                    </a:lnTo>
                    <a:lnTo>
                      <a:pt x="8248" y="3979"/>
                    </a:lnTo>
                    <a:lnTo>
                      <a:pt x="8248" y="3979"/>
                    </a:lnTo>
                    <a:lnTo>
                      <a:pt x="9077" y="6010"/>
                    </a:lnTo>
                    <a:lnTo>
                      <a:pt x="9906" y="8041"/>
                    </a:lnTo>
                    <a:lnTo>
                      <a:pt x="9906" y="8041"/>
                    </a:lnTo>
                    <a:lnTo>
                      <a:pt x="10652" y="10113"/>
                    </a:lnTo>
                    <a:lnTo>
                      <a:pt x="11356" y="12268"/>
                    </a:lnTo>
                    <a:lnTo>
                      <a:pt x="11356" y="12268"/>
                    </a:lnTo>
                    <a:lnTo>
                      <a:pt x="11646" y="13387"/>
                    </a:lnTo>
                    <a:lnTo>
                      <a:pt x="11936" y="14547"/>
                    </a:lnTo>
                    <a:lnTo>
                      <a:pt x="11936" y="14547"/>
                    </a:lnTo>
                    <a:lnTo>
                      <a:pt x="12061" y="15169"/>
                    </a:lnTo>
                    <a:lnTo>
                      <a:pt x="12144" y="15832"/>
                    </a:lnTo>
                    <a:lnTo>
                      <a:pt x="12144" y="15832"/>
                    </a:lnTo>
                    <a:lnTo>
                      <a:pt x="12226" y="16619"/>
                    </a:lnTo>
                    <a:lnTo>
                      <a:pt x="12226" y="17365"/>
                    </a:lnTo>
                    <a:lnTo>
                      <a:pt x="12226" y="17365"/>
                    </a:lnTo>
                    <a:lnTo>
                      <a:pt x="12185" y="17904"/>
                    </a:lnTo>
                    <a:lnTo>
                      <a:pt x="12144" y="18318"/>
                    </a:lnTo>
                    <a:lnTo>
                      <a:pt x="12144" y="18318"/>
                    </a:lnTo>
                    <a:lnTo>
                      <a:pt x="11978" y="19023"/>
                    </a:lnTo>
                    <a:lnTo>
                      <a:pt x="11978" y="19023"/>
                    </a:lnTo>
                    <a:lnTo>
                      <a:pt x="11605" y="20225"/>
                    </a:lnTo>
                    <a:lnTo>
                      <a:pt x="11605" y="20225"/>
                    </a:lnTo>
                    <a:lnTo>
                      <a:pt x="11190" y="21344"/>
                    </a:lnTo>
                    <a:lnTo>
                      <a:pt x="10776" y="22380"/>
                    </a:lnTo>
                    <a:lnTo>
                      <a:pt x="10776" y="22380"/>
                    </a:lnTo>
                    <a:lnTo>
                      <a:pt x="9906" y="24411"/>
                    </a:lnTo>
                    <a:lnTo>
                      <a:pt x="9035" y="26400"/>
                    </a:lnTo>
                    <a:lnTo>
                      <a:pt x="9035" y="26400"/>
                    </a:lnTo>
                    <a:lnTo>
                      <a:pt x="8124" y="28348"/>
                    </a:lnTo>
                    <a:lnTo>
                      <a:pt x="7170" y="30295"/>
                    </a:lnTo>
                    <a:lnTo>
                      <a:pt x="7170" y="30295"/>
                    </a:lnTo>
                    <a:lnTo>
                      <a:pt x="5264" y="34150"/>
                    </a:lnTo>
                    <a:lnTo>
                      <a:pt x="1" y="31332"/>
                    </a:lnTo>
                    <a:lnTo>
                      <a:pt x="1" y="31332"/>
                    </a:lnTo>
                    <a:lnTo>
                      <a:pt x="954" y="29508"/>
                    </a:lnTo>
                    <a:lnTo>
                      <a:pt x="1949" y="27685"/>
                    </a:lnTo>
                    <a:lnTo>
                      <a:pt x="2860" y="25820"/>
                    </a:lnTo>
                    <a:lnTo>
                      <a:pt x="3772" y="23955"/>
                    </a:lnTo>
                    <a:lnTo>
                      <a:pt x="3772" y="23955"/>
                    </a:lnTo>
                    <a:lnTo>
                      <a:pt x="4601" y="22090"/>
                    </a:lnTo>
                    <a:lnTo>
                      <a:pt x="5388" y="20225"/>
                    </a:lnTo>
                    <a:lnTo>
                      <a:pt x="5388" y="20225"/>
                    </a:lnTo>
                    <a:lnTo>
                      <a:pt x="5720" y="19313"/>
                    </a:lnTo>
                    <a:lnTo>
                      <a:pt x="6051" y="18443"/>
                    </a:lnTo>
                    <a:lnTo>
                      <a:pt x="6176" y="18028"/>
                    </a:lnTo>
                    <a:lnTo>
                      <a:pt x="6259" y="17614"/>
                    </a:lnTo>
                    <a:lnTo>
                      <a:pt x="6259" y="17614"/>
                    </a:lnTo>
                    <a:lnTo>
                      <a:pt x="6300" y="17448"/>
                    </a:lnTo>
                    <a:lnTo>
                      <a:pt x="6342" y="17324"/>
                    </a:lnTo>
                    <a:lnTo>
                      <a:pt x="6342" y="17199"/>
                    </a:lnTo>
                    <a:lnTo>
                      <a:pt x="6342" y="16992"/>
                    </a:lnTo>
                    <a:lnTo>
                      <a:pt x="6342" y="16992"/>
                    </a:lnTo>
                    <a:lnTo>
                      <a:pt x="6300" y="16661"/>
                    </a:lnTo>
                    <a:lnTo>
                      <a:pt x="6300" y="16661"/>
                    </a:lnTo>
                    <a:lnTo>
                      <a:pt x="6134" y="15832"/>
                    </a:lnTo>
                    <a:lnTo>
                      <a:pt x="6134" y="15832"/>
                    </a:lnTo>
                    <a:lnTo>
                      <a:pt x="5886" y="15003"/>
                    </a:lnTo>
                    <a:lnTo>
                      <a:pt x="5596" y="14091"/>
                    </a:lnTo>
                    <a:lnTo>
                      <a:pt x="5596" y="14091"/>
                    </a:lnTo>
                    <a:lnTo>
                      <a:pt x="4932" y="12226"/>
                    </a:lnTo>
                    <a:lnTo>
                      <a:pt x="4187" y="10361"/>
                    </a:lnTo>
                    <a:lnTo>
                      <a:pt x="4187" y="10361"/>
                    </a:lnTo>
                    <a:lnTo>
                      <a:pt x="3358" y="8496"/>
                    </a:lnTo>
                    <a:lnTo>
                      <a:pt x="2446" y="6631"/>
                    </a:lnTo>
                    <a:lnTo>
                      <a:pt x="2446" y="6631"/>
                    </a:lnTo>
                    <a:lnTo>
                      <a:pt x="1534" y="4808"/>
                    </a:lnTo>
                    <a:lnTo>
                      <a:pt x="581" y="3026"/>
                    </a:lnTo>
                    <a:lnTo>
                      <a:pt x="64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1"/>
              <p:cNvSpPr/>
              <p:nvPr/>
            </p:nvSpPr>
            <p:spPr>
              <a:xfrm>
                <a:off x="2435625" y="1677900"/>
                <a:ext cx="305675" cy="853750"/>
              </a:xfrm>
              <a:custGeom>
                <a:avLst/>
                <a:gdLst/>
                <a:ahLst/>
                <a:cxnLst/>
                <a:rect l="l" t="t" r="r" b="b"/>
                <a:pathLst>
                  <a:path w="12227" h="34150" extrusionOk="0">
                    <a:moveTo>
                      <a:pt x="6466" y="1"/>
                    </a:moveTo>
                    <a:lnTo>
                      <a:pt x="581" y="3026"/>
                    </a:lnTo>
                    <a:lnTo>
                      <a:pt x="1534" y="4808"/>
                    </a:lnTo>
                    <a:lnTo>
                      <a:pt x="2446" y="6631"/>
                    </a:lnTo>
                    <a:lnTo>
                      <a:pt x="3358" y="8496"/>
                    </a:lnTo>
                    <a:lnTo>
                      <a:pt x="4187" y="10361"/>
                    </a:lnTo>
                    <a:lnTo>
                      <a:pt x="4932" y="12226"/>
                    </a:lnTo>
                    <a:lnTo>
                      <a:pt x="5596" y="14091"/>
                    </a:lnTo>
                    <a:lnTo>
                      <a:pt x="5886" y="15003"/>
                    </a:lnTo>
                    <a:lnTo>
                      <a:pt x="6134" y="15832"/>
                    </a:lnTo>
                    <a:lnTo>
                      <a:pt x="6300" y="16661"/>
                    </a:lnTo>
                    <a:lnTo>
                      <a:pt x="6342" y="16992"/>
                    </a:lnTo>
                    <a:lnTo>
                      <a:pt x="6342" y="17199"/>
                    </a:lnTo>
                    <a:lnTo>
                      <a:pt x="6342" y="17324"/>
                    </a:lnTo>
                    <a:lnTo>
                      <a:pt x="6300" y="17448"/>
                    </a:lnTo>
                    <a:lnTo>
                      <a:pt x="6259" y="17614"/>
                    </a:lnTo>
                    <a:lnTo>
                      <a:pt x="6176" y="18028"/>
                    </a:lnTo>
                    <a:lnTo>
                      <a:pt x="6051" y="18443"/>
                    </a:lnTo>
                    <a:lnTo>
                      <a:pt x="5720" y="19313"/>
                    </a:lnTo>
                    <a:lnTo>
                      <a:pt x="5388" y="20225"/>
                    </a:lnTo>
                    <a:lnTo>
                      <a:pt x="4850" y="21510"/>
                    </a:lnTo>
                    <a:lnTo>
                      <a:pt x="4311" y="22794"/>
                    </a:lnTo>
                    <a:lnTo>
                      <a:pt x="3772" y="23955"/>
                    </a:lnTo>
                    <a:lnTo>
                      <a:pt x="2860" y="25820"/>
                    </a:lnTo>
                    <a:lnTo>
                      <a:pt x="1949" y="27685"/>
                    </a:lnTo>
                    <a:lnTo>
                      <a:pt x="954" y="29508"/>
                    </a:lnTo>
                    <a:lnTo>
                      <a:pt x="1" y="31332"/>
                    </a:lnTo>
                    <a:lnTo>
                      <a:pt x="5264" y="34150"/>
                    </a:lnTo>
                    <a:lnTo>
                      <a:pt x="7170" y="30295"/>
                    </a:lnTo>
                    <a:lnTo>
                      <a:pt x="8124" y="28348"/>
                    </a:lnTo>
                    <a:lnTo>
                      <a:pt x="9035" y="26400"/>
                    </a:lnTo>
                    <a:lnTo>
                      <a:pt x="9906" y="24411"/>
                    </a:lnTo>
                    <a:lnTo>
                      <a:pt x="10776" y="22380"/>
                    </a:lnTo>
                    <a:lnTo>
                      <a:pt x="11190" y="21344"/>
                    </a:lnTo>
                    <a:lnTo>
                      <a:pt x="11605" y="20225"/>
                    </a:lnTo>
                    <a:lnTo>
                      <a:pt x="11978" y="19023"/>
                    </a:lnTo>
                    <a:lnTo>
                      <a:pt x="12144" y="18318"/>
                    </a:lnTo>
                    <a:lnTo>
                      <a:pt x="12185" y="17904"/>
                    </a:lnTo>
                    <a:lnTo>
                      <a:pt x="12226" y="17365"/>
                    </a:lnTo>
                    <a:lnTo>
                      <a:pt x="12226" y="17075"/>
                    </a:lnTo>
                    <a:lnTo>
                      <a:pt x="12226" y="16453"/>
                    </a:lnTo>
                    <a:lnTo>
                      <a:pt x="12144" y="15832"/>
                    </a:lnTo>
                    <a:lnTo>
                      <a:pt x="12061" y="15169"/>
                    </a:lnTo>
                    <a:lnTo>
                      <a:pt x="11936" y="14547"/>
                    </a:lnTo>
                    <a:lnTo>
                      <a:pt x="11646" y="13387"/>
                    </a:lnTo>
                    <a:lnTo>
                      <a:pt x="11356" y="12268"/>
                    </a:lnTo>
                    <a:lnTo>
                      <a:pt x="10652" y="10113"/>
                    </a:lnTo>
                    <a:lnTo>
                      <a:pt x="9906" y="8041"/>
                    </a:lnTo>
                    <a:lnTo>
                      <a:pt x="9077" y="6010"/>
                    </a:lnTo>
                    <a:lnTo>
                      <a:pt x="8248" y="3979"/>
                    </a:lnTo>
                    <a:lnTo>
                      <a:pt x="7378" y="1990"/>
                    </a:lnTo>
                    <a:lnTo>
                      <a:pt x="6466"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1"/>
              <p:cNvSpPr/>
              <p:nvPr/>
            </p:nvSpPr>
            <p:spPr>
              <a:xfrm>
                <a:off x="2435625" y="1677900"/>
                <a:ext cx="305675" cy="853750"/>
              </a:xfrm>
              <a:custGeom>
                <a:avLst/>
                <a:gdLst/>
                <a:ahLst/>
                <a:cxnLst/>
                <a:rect l="l" t="t" r="r" b="b"/>
                <a:pathLst>
                  <a:path w="12227" h="34150" fill="none" extrusionOk="0">
                    <a:moveTo>
                      <a:pt x="6466" y="1"/>
                    </a:moveTo>
                    <a:lnTo>
                      <a:pt x="581" y="3026"/>
                    </a:lnTo>
                    <a:lnTo>
                      <a:pt x="581" y="3026"/>
                    </a:lnTo>
                    <a:lnTo>
                      <a:pt x="1534" y="4808"/>
                    </a:lnTo>
                    <a:lnTo>
                      <a:pt x="2446" y="6631"/>
                    </a:lnTo>
                    <a:lnTo>
                      <a:pt x="2446" y="6631"/>
                    </a:lnTo>
                    <a:lnTo>
                      <a:pt x="3358" y="8496"/>
                    </a:lnTo>
                    <a:lnTo>
                      <a:pt x="4187" y="10361"/>
                    </a:lnTo>
                    <a:lnTo>
                      <a:pt x="4187" y="10361"/>
                    </a:lnTo>
                    <a:lnTo>
                      <a:pt x="4932" y="12226"/>
                    </a:lnTo>
                    <a:lnTo>
                      <a:pt x="5596" y="14091"/>
                    </a:lnTo>
                    <a:lnTo>
                      <a:pt x="5596" y="14091"/>
                    </a:lnTo>
                    <a:lnTo>
                      <a:pt x="5886" y="15003"/>
                    </a:lnTo>
                    <a:lnTo>
                      <a:pt x="6134" y="15832"/>
                    </a:lnTo>
                    <a:lnTo>
                      <a:pt x="6134" y="15832"/>
                    </a:lnTo>
                    <a:lnTo>
                      <a:pt x="6300" y="16661"/>
                    </a:lnTo>
                    <a:lnTo>
                      <a:pt x="6300" y="16661"/>
                    </a:lnTo>
                    <a:lnTo>
                      <a:pt x="6342" y="16992"/>
                    </a:lnTo>
                    <a:lnTo>
                      <a:pt x="6342" y="17199"/>
                    </a:lnTo>
                    <a:lnTo>
                      <a:pt x="6342" y="17324"/>
                    </a:lnTo>
                    <a:lnTo>
                      <a:pt x="6342" y="17324"/>
                    </a:lnTo>
                    <a:lnTo>
                      <a:pt x="6342" y="17324"/>
                    </a:lnTo>
                    <a:lnTo>
                      <a:pt x="6300" y="17448"/>
                    </a:lnTo>
                    <a:lnTo>
                      <a:pt x="6259" y="17614"/>
                    </a:lnTo>
                    <a:lnTo>
                      <a:pt x="6176" y="18028"/>
                    </a:lnTo>
                    <a:lnTo>
                      <a:pt x="6051" y="18443"/>
                    </a:lnTo>
                    <a:lnTo>
                      <a:pt x="6051" y="18443"/>
                    </a:lnTo>
                    <a:lnTo>
                      <a:pt x="5720" y="19313"/>
                    </a:lnTo>
                    <a:lnTo>
                      <a:pt x="5388" y="20225"/>
                    </a:lnTo>
                    <a:lnTo>
                      <a:pt x="5388" y="20225"/>
                    </a:lnTo>
                    <a:lnTo>
                      <a:pt x="4850" y="21510"/>
                    </a:lnTo>
                    <a:lnTo>
                      <a:pt x="4311" y="22794"/>
                    </a:lnTo>
                    <a:lnTo>
                      <a:pt x="4311" y="22794"/>
                    </a:lnTo>
                    <a:lnTo>
                      <a:pt x="3772" y="23955"/>
                    </a:lnTo>
                    <a:lnTo>
                      <a:pt x="3772" y="23955"/>
                    </a:lnTo>
                    <a:lnTo>
                      <a:pt x="2860" y="25820"/>
                    </a:lnTo>
                    <a:lnTo>
                      <a:pt x="1949" y="27685"/>
                    </a:lnTo>
                    <a:lnTo>
                      <a:pt x="954" y="29508"/>
                    </a:lnTo>
                    <a:lnTo>
                      <a:pt x="1" y="31332"/>
                    </a:lnTo>
                    <a:lnTo>
                      <a:pt x="5264" y="34150"/>
                    </a:lnTo>
                    <a:lnTo>
                      <a:pt x="5264" y="34150"/>
                    </a:lnTo>
                    <a:lnTo>
                      <a:pt x="7170" y="30295"/>
                    </a:lnTo>
                    <a:lnTo>
                      <a:pt x="7170" y="30295"/>
                    </a:lnTo>
                    <a:lnTo>
                      <a:pt x="8124" y="28348"/>
                    </a:lnTo>
                    <a:lnTo>
                      <a:pt x="9035" y="26400"/>
                    </a:lnTo>
                    <a:lnTo>
                      <a:pt x="9035" y="26400"/>
                    </a:lnTo>
                    <a:lnTo>
                      <a:pt x="9906" y="24411"/>
                    </a:lnTo>
                    <a:lnTo>
                      <a:pt x="10776" y="22380"/>
                    </a:lnTo>
                    <a:lnTo>
                      <a:pt x="10776" y="22380"/>
                    </a:lnTo>
                    <a:lnTo>
                      <a:pt x="11190" y="21344"/>
                    </a:lnTo>
                    <a:lnTo>
                      <a:pt x="11605" y="20225"/>
                    </a:lnTo>
                    <a:lnTo>
                      <a:pt x="11605" y="20225"/>
                    </a:lnTo>
                    <a:lnTo>
                      <a:pt x="11978" y="19023"/>
                    </a:lnTo>
                    <a:lnTo>
                      <a:pt x="11978" y="19023"/>
                    </a:lnTo>
                    <a:lnTo>
                      <a:pt x="12144" y="18318"/>
                    </a:lnTo>
                    <a:lnTo>
                      <a:pt x="12185" y="17904"/>
                    </a:lnTo>
                    <a:lnTo>
                      <a:pt x="12185" y="17904"/>
                    </a:lnTo>
                    <a:lnTo>
                      <a:pt x="12226" y="17365"/>
                    </a:lnTo>
                    <a:lnTo>
                      <a:pt x="12226" y="17365"/>
                    </a:lnTo>
                    <a:lnTo>
                      <a:pt x="12226" y="17075"/>
                    </a:lnTo>
                    <a:lnTo>
                      <a:pt x="12226" y="17075"/>
                    </a:lnTo>
                    <a:lnTo>
                      <a:pt x="12226" y="16453"/>
                    </a:lnTo>
                    <a:lnTo>
                      <a:pt x="12144" y="15832"/>
                    </a:lnTo>
                    <a:lnTo>
                      <a:pt x="12144" y="15832"/>
                    </a:lnTo>
                    <a:lnTo>
                      <a:pt x="12061" y="15169"/>
                    </a:lnTo>
                    <a:lnTo>
                      <a:pt x="11936" y="14547"/>
                    </a:lnTo>
                    <a:lnTo>
                      <a:pt x="11936" y="14547"/>
                    </a:lnTo>
                    <a:lnTo>
                      <a:pt x="11646" y="13387"/>
                    </a:lnTo>
                    <a:lnTo>
                      <a:pt x="11356" y="12268"/>
                    </a:lnTo>
                    <a:lnTo>
                      <a:pt x="11356" y="12268"/>
                    </a:lnTo>
                    <a:lnTo>
                      <a:pt x="10652" y="10113"/>
                    </a:lnTo>
                    <a:lnTo>
                      <a:pt x="9906" y="8041"/>
                    </a:lnTo>
                    <a:lnTo>
                      <a:pt x="9906" y="8041"/>
                    </a:lnTo>
                    <a:lnTo>
                      <a:pt x="9077" y="6010"/>
                    </a:lnTo>
                    <a:lnTo>
                      <a:pt x="8248" y="3979"/>
                    </a:lnTo>
                    <a:lnTo>
                      <a:pt x="8248" y="3979"/>
                    </a:lnTo>
                    <a:lnTo>
                      <a:pt x="7378" y="1990"/>
                    </a:lnTo>
                    <a:lnTo>
                      <a:pt x="64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1"/>
              <p:cNvSpPr/>
              <p:nvPr/>
            </p:nvSpPr>
            <p:spPr>
              <a:xfrm>
                <a:off x="2374500" y="2481900"/>
                <a:ext cx="175125" cy="297375"/>
              </a:xfrm>
              <a:custGeom>
                <a:avLst/>
                <a:gdLst/>
                <a:ahLst/>
                <a:cxnLst/>
                <a:rect l="l" t="t" r="r" b="b"/>
                <a:pathLst>
                  <a:path w="7005" h="11895" extrusionOk="0">
                    <a:moveTo>
                      <a:pt x="166" y="0"/>
                    </a:moveTo>
                    <a:lnTo>
                      <a:pt x="84" y="912"/>
                    </a:lnTo>
                    <a:lnTo>
                      <a:pt x="1" y="1865"/>
                    </a:lnTo>
                    <a:lnTo>
                      <a:pt x="1" y="2860"/>
                    </a:lnTo>
                    <a:lnTo>
                      <a:pt x="1" y="3896"/>
                    </a:lnTo>
                    <a:lnTo>
                      <a:pt x="84" y="4932"/>
                    </a:lnTo>
                    <a:lnTo>
                      <a:pt x="166" y="5968"/>
                    </a:lnTo>
                    <a:lnTo>
                      <a:pt x="332" y="6963"/>
                    </a:lnTo>
                    <a:lnTo>
                      <a:pt x="539" y="7916"/>
                    </a:lnTo>
                    <a:lnTo>
                      <a:pt x="788" y="8786"/>
                    </a:lnTo>
                    <a:lnTo>
                      <a:pt x="1120" y="9615"/>
                    </a:lnTo>
                    <a:lnTo>
                      <a:pt x="1493" y="10320"/>
                    </a:lnTo>
                    <a:lnTo>
                      <a:pt x="1658" y="10651"/>
                    </a:lnTo>
                    <a:lnTo>
                      <a:pt x="1907" y="10941"/>
                    </a:lnTo>
                    <a:lnTo>
                      <a:pt x="2114" y="11190"/>
                    </a:lnTo>
                    <a:lnTo>
                      <a:pt x="2363" y="11397"/>
                    </a:lnTo>
                    <a:lnTo>
                      <a:pt x="2612" y="11604"/>
                    </a:lnTo>
                    <a:lnTo>
                      <a:pt x="2902" y="11729"/>
                    </a:lnTo>
                    <a:lnTo>
                      <a:pt x="3192" y="11853"/>
                    </a:lnTo>
                    <a:lnTo>
                      <a:pt x="3482" y="11895"/>
                    </a:lnTo>
                    <a:lnTo>
                      <a:pt x="4145" y="11895"/>
                    </a:lnTo>
                    <a:lnTo>
                      <a:pt x="4476" y="11812"/>
                    </a:lnTo>
                    <a:lnTo>
                      <a:pt x="4808" y="11687"/>
                    </a:lnTo>
                    <a:lnTo>
                      <a:pt x="5098" y="11563"/>
                    </a:lnTo>
                    <a:lnTo>
                      <a:pt x="5347" y="11397"/>
                    </a:lnTo>
                    <a:lnTo>
                      <a:pt x="5554" y="11190"/>
                    </a:lnTo>
                    <a:lnTo>
                      <a:pt x="5803" y="10983"/>
                    </a:lnTo>
                    <a:lnTo>
                      <a:pt x="5968" y="10776"/>
                    </a:lnTo>
                    <a:lnTo>
                      <a:pt x="6134" y="10485"/>
                    </a:lnTo>
                    <a:lnTo>
                      <a:pt x="6424" y="9947"/>
                    </a:lnTo>
                    <a:lnTo>
                      <a:pt x="6632" y="9367"/>
                    </a:lnTo>
                    <a:lnTo>
                      <a:pt x="6797" y="8745"/>
                    </a:lnTo>
                    <a:lnTo>
                      <a:pt x="6922" y="8082"/>
                    </a:lnTo>
                    <a:lnTo>
                      <a:pt x="6963" y="7460"/>
                    </a:lnTo>
                    <a:lnTo>
                      <a:pt x="7005" y="6880"/>
                    </a:lnTo>
                    <a:lnTo>
                      <a:pt x="7005" y="5802"/>
                    </a:lnTo>
                    <a:lnTo>
                      <a:pt x="6922" y="5056"/>
                    </a:lnTo>
                    <a:lnTo>
                      <a:pt x="6922" y="4808"/>
                    </a:lnTo>
                    <a:lnTo>
                      <a:pt x="16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1"/>
              <p:cNvSpPr/>
              <p:nvPr/>
            </p:nvSpPr>
            <p:spPr>
              <a:xfrm>
                <a:off x="2374500" y="2481900"/>
                <a:ext cx="175125" cy="297375"/>
              </a:xfrm>
              <a:custGeom>
                <a:avLst/>
                <a:gdLst/>
                <a:ahLst/>
                <a:cxnLst/>
                <a:rect l="l" t="t" r="r" b="b"/>
                <a:pathLst>
                  <a:path w="7005" h="11895" fill="none" extrusionOk="0">
                    <a:moveTo>
                      <a:pt x="166" y="0"/>
                    </a:moveTo>
                    <a:lnTo>
                      <a:pt x="6922" y="4808"/>
                    </a:lnTo>
                    <a:lnTo>
                      <a:pt x="6922" y="4808"/>
                    </a:lnTo>
                    <a:lnTo>
                      <a:pt x="6922" y="5056"/>
                    </a:lnTo>
                    <a:lnTo>
                      <a:pt x="7005" y="5802"/>
                    </a:lnTo>
                    <a:lnTo>
                      <a:pt x="7005" y="6880"/>
                    </a:lnTo>
                    <a:lnTo>
                      <a:pt x="6963" y="7460"/>
                    </a:lnTo>
                    <a:lnTo>
                      <a:pt x="6922" y="8082"/>
                    </a:lnTo>
                    <a:lnTo>
                      <a:pt x="6797" y="8745"/>
                    </a:lnTo>
                    <a:lnTo>
                      <a:pt x="6632" y="9367"/>
                    </a:lnTo>
                    <a:lnTo>
                      <a:pt x="6424" y="9947"/>
                    </a:lnTo>
                    <a:lnTo>
                      <a:pt x="6134" y="10485"/>
                    </a:lnTo>
                    <a:lnTo>
                      <a:pt x="5968" y="10776"/>
                    </a:lnTo>
                    <a:lnTo>
                      <a:pt x="5803" y="10983"/>
                    </a:lnTo>
                    <a:lnTo>
                      <a:pt x="5554" y="11190"/>
                    </a:lnTo>
                    <a:lnTo>
                      <a:pt x="5347" y="11397"/>
                    </a:lnTo>
                    <a:lnTo>
                      <a:pt x="5098" y="11563"/>
                    </a:lnTo>
                    <a:lnTo>
                      <a:pt x="4808" y="11687"/>
                    </a:lnTo>
                    <a:lnTo>
                      <a:pt x="4476" y="11812"/>
                    </a:lnTo>
                    <a:lnTo>
                      <a:pt x="4145" y="11895"/>
                    </a:lnTo>
                    <a:lnTo>
                      <a:pt x="4145" y="11895"/>
                    </a:lnTo>
                    <a:lnTo>
                      <a:pt x="3813" y="11895"/>
                    </a:lnTo>
                    <a:lnTo>
                      <a:pt x="3482" y="11895"/>
                    </a:lnTo>
                    <a:lnTo>
                      <a:pt x="3192" y="11853"/>
                    </a:lnTo>
                    <a:lnTo>
                      <a:pt x="2902" y="11729"/>
                    </a:lnTo>
                    <a:lnTo>
                      <a:pt x="2612" y="11604"/>
                    </a:lnTo>
                    <a:lnTo>
                      <a:pt x="2363" y="11397"/>
                    </a:lnTo>
                    <a:lnTo>
                      <a:pt x="2114" y="11190"/>
                    </a:lnTo>
                    <a:lnTo>
                      <a:pt x="1907" y="10941"/>
                    </a:lnTo>
                    <a:lnTo>
                      <a:pt x="1658" y="10651"/>
                    </a:lnTo>
                    <a:lnTo>
                      <a:pt x="1493" y="10320"/>
                    </a:lnTo>
                    <a:lnTo>
                      <a:pt x="1120" y="9615"/>
                    </a:lnTo>
                    <a:lnTo>
                      <a:pt x="788" y="8786"/>
                    </a:lnTo>
                    <a:lnTo>
                      <a:pt x="539" y="7916"/>
                    </a:lnTo>
                    <a:lnTo>
                      <a:pt x="332" y="6963"/>
                    </a:lnTo>
                    <a:lnTo>
                      <a:pt x="166" y="5968"/>
                    </a:lnTo>
                    <a:lnTo>
                      <a:pt x="84" y="4932"/>
                    </a:lnTo>
                    <a:lnTo>
                      <a:pt x="1" y="3896"/>
                    </a:lnTo>
                    <a:lnTo>
                      <a:pt x="1" y="2860"/>
                    </a:lnTo>
                    <a:lnTo>
                      <a:pt x="1" y="1865"/>
                    </a:lnTo>
                    <a:lnTo>
                      <a:pt x="84" y="912"/>
                    </a:lnTo>
                    <a:lnTo>
                      <a:pt x="1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1"/>
              <p:cNvSpPr/>
              <p:nvPr/>
            </p:nvSpPr>
            <p:spPr>
              <a:xfrm>
                <a:off x="2374500" y="2481900"/>
                <a:ext cx="175125" cy="297375"/>
              </a:xfrm>
              <a:custGeom>
                <a:avLst/>
                <a:gdLst/>
                <a:ahLst/>
                <a:cxnLst/>
                <a:rect l="l" t="t" r="r" b="b"/>
                <a:pathLst>
                  <a:path w="7005" h="11895" extrusionOk="0">
                    <a:moveTo>
                      <a:pt x="166" y="0"/>
                    </a:moveTo>
                    <a:lnTo>
                      <a:pt x="84" y="663"/>
                    </a:lnTo>
                    <a:lnTo>
                      <a:pt x="42" y="1409"/>
                    </a:lnTo>
                    <a:lnTo>
                      <a:pt x="1" y="2155"/>
                    </a:lnTo>
                    <a:lnTo>
                      <a:pt x="1" y="2943"/>
                    </a:lnTo>
                    <a:lnTo>
                      <a:pt x="1" y="3730"/>
                    </a:lnTo>
                    <a:lnTo>
                      <a:pt x="42" y="4518"/>
                    </a:lnTo>
                    <a:lnTo>
                      <a:pt x="125" y="5305"/>
                    </a:lnTo>
                    <a:lnTo>
                      <a:pt x="208" y="6093"/>
                    </a:lnTo>
                    <a:lnTo>
                      <a:pt x="332" y="6880"/>
                    </a:lnTo>
                    <a:lnTo>
                      <a:pt x="456" y="7626"/>
                    </a:lnTo>
                    <a:lnTo>
                      <a:pt x="664" y="8330"/>
                    </a:lnTo>
                    <a:lnTo>
                      <a:pt x="871" y="8994"/>
                    </a:lnTo>
                    <a:lnTo>
                      <a:pt x="1120" y="9615"/>
                    </a:lnTo>
                    <a:lnTo>
                      <a:pt x="1368" y="10195"/>
                    </a:lnTo>
                    <a:lnTo>
                      <a:pt x="1700" y="10693"/>
                    </a:lnTo>
                    <a:lnTo>
                      <a:pt x="2031" y="11107"/>
                    </a:lnTo>
                    <a:lnTo>
                      <a:pt x="2404" y="11439"/>
                    </a:lnTo>
                    <a:lnTo>
                      <a:pt x="2819" y="11687"/>
                    </a:lnTo>
                    <a:lnTo>
                      <a:pt x="3026" y="11812"/>
                    </a:lnTo>
                    <a:lnTo>
                      <a:pt x="3275" y="11853"/>
                    </a:lnTo>
                    <a:lnTo>
                      <a:pt x="3523" y="11895"/>
                    </a:lnTo>
                    <a:lnTo>
                      <a:pt x="4145" y="11895"/>
                    </a:lnTo>
                    <a:lnTo>
                      <a:pt x="4601" y="11770"/>
                    </a:lnTo>
                    <a:lnTo>
                      <a:pt x="4974" y="11604"/>
                    </a:lnTo>
                    <a:lnTo>
                      <a:pt x="5347" y="11397"/>
                    </a:lnTo>
                    <a:lnTo>
                      <a:pt x="5637" y="11149"/>
                    </a:lnTo>
                    <a:lnTo>
                      <a:pt x="5886" y="10858"/>
                    </a:lnTo>
                    <a:lnTo>
                      <a:pt x="6134" y="10527"/>
                    </a:lnTo>
                    <a:lnTo>
                      <a:pt x="6341" y="10154"/>
                    </a:lnTo>
                    <a:lnTo>
                      <a:pt x="6507" y="9781"/>
                    </a:lnTo>
                    <a:lnTo>
                      <a:pt x="6632" y="9367"/>
                    </a:lnTo>
                    <a:lnTo>
                      <a:pt x="6756" y="8994"/>
                    </a:lnTo>
                    <a:lnTo>
                      <a:pt x="6922" y="8123"/>
                    </a:lnTo>
                    <a:lnTo>
                      <a:pt x="7005" y="7294"/>
                    </a:lnTo>
                    <a:lnTo>
                      <a:pt x="7005" y="6548"/>
                    </a:lnTo>
                    <a:lnTo>
                      <a:pt x="7005" y="5844"/>
                    </a:lnTo>
                    <a:lnTo>
                      <a:pt x="6963" y="5305"/>
                    </a:lnTo>
                    <a:lnTo>
                      <a:pt x="6922" y="4808"/>
                    </a:lnTo>
                    <a:lnTo>
                      <a:pt x="5388" y="3689"/>
                    </a:lnTo>
                    <a:lnTo>
                      <a:pt x="2570" y="1700"/>
                    </a:lnTo>
                    <a:lnTo>
                      <a:pt x="166" y="0"/>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1"/>
              <p:cNvSpPr/>
              <p:nvPr/>
            </p:nvSpPr>
            <p:spPr>
              <a:xfrm>
                <a:off x="2374500" y="2481900"/>
                <a:ext cx="175125" cy="297375"/>
              </a:xfrm>
              <a:custGeom>
                <a:avLst/>
                <a:gdLst/>
                <a:ahLst/>
                <a:cxnLst/>
                <a:rect l="l" t="t" r="r" b="b"/>
                <a:pathLst>
                  <a:path w="7005" h="11895" fill="none" extrusionOk="0">
                    <a:moveTo>
                      <a:pt x="166" y="0"/>
                    </a:moveTo>
                    <a:lnTo>
                      <a:pt x="166" y="0"/>
                    </a:lnTo>
                    <a:lnTo>
                      <a:pt x="84" y="663"/>
                    </a:lnTo>
                    <a:lnTo>
                      <a:pt x="42" y="1409"/>
                    </a:lnTo>
                    <a:lnTo>
                      <a:pt x="1" y="2155"/>
                    </a:lnTo>
                    <a:lnTo>
                      <a:pt x="1" y="2943"/>
                    </a:lnTo>
                    <a:lnTo>
                      <a:pt x="1" y="2943"/>
                    </a:lnTo>
                    <a:lnTo>
                      <a:pt x="1" y="3730"/>
                    </a:lnTo>
                    <a:lnTo>
                      <a:pt x="42" y="4518"/>
                    </a:lnTo>
                    <a:lnTo>
                      <a:pt x="125" y="5305"/>
                    </a:lnTo>
                    <a:lnTo>
                      <a:pt x="208" y="6093"/>
                    </a:lnTo>
                    <a:lnTo>
                      <a:pt x="332" y="6880"/>
                    </a:lnTo>
                    <a:lnTo>
                      <a:pt x="456" y="7626"/>
                    </a:lnTo>
                    <a:lnTo>
                      <a:pt x="664" y="8330"/>
                    </a:lnTo>
                    <a:lnTo>
                      <a:pt x="871" y="8994"/>
                    </a:lnTo>
                    <a:lnTo>
                      <a:pt x="1120" y="9615"/>
                    </a:lnTo>
                    <a:lnTo>
                      <a:pt x="1368" y="10195"/>
                    </a:lnTo>
                    <a:lnTo>
                      <a:pt x="1700" y="10693"/>
                    </a:lnTo>
                    <a:lnTo>
                      <a:pt x="2031" y="11107"/>
                    </a:lnTo>
                    <a:lnTo>
                      <a:pt x="2404" y="11439"/>
                    </a:lnTo>
                    <a:lnTo>
                      <a:pt x="2819" y="11687"/>
                    </a:lnTo>
                    <a:lnTo>
                      <a:pt x="3026" y="11812"/>
                    </a:lnTo>
                    <a:lnTo>
                      <a:pt x="3275" y="11853"/>
                    </a:lnTo>
                    <a:lnTo>
                      <a:pt x="3523" y="11895"/>
                    </a:lnTo>
                    <a:lnTo>
                      <a:pt x="3772" y="11895"/>
                    </a:lnTo>
                    <a:lnTo>
                      <a:pt x="3772" y="11895"/>
                    </a:lnTo>
                    <a:lnTo>
                      <a:pt x="4145" y="11895"/>
                    </a:lnTo>
                    <a:lnTo>
                      <a:pt x="4145" y="11895"/>
                    </a:lnTo>
                    <a:lnTo>
                      <a:pt x="4601" y="11770"/>
                    </a:lnTo>
                    <a:lnTo>
                      <a:pt x="4974" y="11604"/>
                    </a:lnTo>
                    <a:lnTo>
                      <a:pt x="5347" y="11397"/>
                    </a:lnTo>
                    <a:lnTo>
                      <a:pt x="5637" y="11149"/>
                    </a:lnTo>
                    <a:lnTo>
                      <a:pt x="5886" y="10858"/>
                    </a:lnTo>
                    <a:lnTo>
                      <a:pt x="6134" y="10527"/>
                    </a:lnTo>
                    <a:lnTo>
                      <a:pt x="6341" y="10154"/>
                    </a:lnTo>
                    <a:lnTo>
                      <a:pt x="6507" y="9781"/>
                    </a:lnTo>
                    <a:lnTo>
                      <a:pt x="6632" y="9367"/>
                    </a:lnTo>
                    <a:lnTo>
                      <a:pt x="6756" y="8994"/>
                    </a:lnTo>
                    <a:lnTo>
                      <a:pt x="6922" y="8123"/>
                    </a:lnTo>
                    <a:lnTo>
                      <a:pt x="7005" y="7294"/>
                    </a:lnTo>
                    <a:lnTo>
                      <a:pt x="7005" y="6548"/>
                    </a:lnTo>
                    <a:lnTo>
                      <a:pt x="7005" y="6548"/>
                    </a:lnTo>
                    <a:lnTo>
                      <a:pt x="7005" y="5844"/>
                    </a:lnTo>
                    <a:lnTo>
                      <a:pt x="6963" y="5305"/>
                    </a:lnTo>
                    <a:lnTo>
                      <a:pt x="6922" y="4808"/>
                    </a:lnTo>
                    <a:lnTo>
                      <a:pt x="5388" y="3689"/>
                    </a:lnTo>
                    <a:lnTo>
                      <a:pt x="2570" y="1700"/>
                    </a:lnTo>
                    <a:lnTo>
                      <a:pt x="1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1"/>
              <p:cNvSpPr/>
              <p:nvPr/>
            </p:nvSpPr>
            <p:spPr>
              <a:xfrm>
                <a:off x="1962150" y="2481900"/>
                <a:ext cx="60100" cy="297375"/>
              </a:xfrm>
              <a:custGeom>
                <a:avLst/>
                <a:gdLst/>
                <a:ahLst/>
                <a:cxnLst/>
                <a:rect l="l" t="t" r="r" b="b"/>
                <a:pathLst>
                  <a:path w="2404" h="11895" extrusionOk="0">
                    <a:moveTo>
                      <a:pt x="2404" y="0"/>
                    </a:moveTo>
                    <a:lnTo>
                      <a:pt x="125" y="4808"/>
                    </a:lnTo>
                    <a:lnTo>
                      <a:pt x="83" y="5802"/>
                    </a:lnTo>
                    <a:lnTo>
                      <a:pt x="0" y="6880"/>
                    </a:lnTo>
                    <a:lnTo>
                      <a:pt x="0" y="8082"/>
                    </a:lnTo>
                    <a:lnTo>
                      <a:pt x="0" y="9367"/>
                    </a:lnTo>
                    <a:lnTo>
                      <a:pt x="42" y="9947"/>
                    </a:lnTo>
                    <a:lnTo>
                      <a:pt x="125" y="10485"/>
                    </a:lnTo>
                    <a:lnTo>
                      <a:pt x="207" y="10983"/>
                    </a:lnTo>
                    <a:lnTo>
                      <a:pt x="332" y="11397"/>
                    </a:lnTo>
                    <a:lnTo>
                      <a:pt x="498" y="11687"/>
                    </a:lnTo>
                    <a:lnTo>
                      <a:pt x="580" y="11812"/>
                    </a:lnTo>
                    <a:lnTo>
                      <a:pt x="663" y="11895"/>
                    </a:lnTo>
                    <a:lnTo>
                      <a:pt x="871" y="11895"/>
                    </a:lnTo>
                    <a:lnTo>
                      <a:pt x="953" y="11853"/>
                    </a:lnTo>
                    <a:lnTo>
                      <a:pt x="1036" y="11729"/>
                    </a:lnTo>
                    <a:lnTo>
                      <a:pt x="1244" y="11397"/>
                    </a:lnTo>
                    <a:lnTo>
                      <a:pt x="1409" y="10941"/>
                    </a:lnTo>
                    <a:lnTo>
                      <a:pt x="1534" y="10320"/>
                    </a:lnTo>
                    <a:lnTo>
                      <a:pt x="1699" y="9615"/>
                    </a:lnTo>
                    <a:lnTo>
                      <a:pt x="1948" y="7916"/>
                    </a:lnTo>
                    <a:lnTo>
                      <a:pt x="2155" y="5968"/>
                    </a:lnTo>
                    <a:lnTo>
                      <a:pt x="2280" y="3896"/>
                    </a:lnTo>
                    <a:lnTo>
                      <a:pt x="2363" y="1865"/>
                    </a:lnTo>
                    <a:lnTo>
                      <a:pt x="240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1"/>
              <p:cNvSpPr/>
              <p:nvPr/>
            </p:nvSpPr>
            <p:spPr>
              <a:xfrm>
                <a:off x="1962150" y="2481900"/>
                <a:ext cx="60100" cy="297375"/>
              </a:xfrm>
              <a:custGeom>
                <a:avLst/>
                <a:gdLst/>
                <a:ahLst/>
                <a:cxnLst/>
                <a:rect l="l" t="t" r="r" b="b"/>
                <a:pathLst>
                  <a:path w="2404" h="11895" fill="none" extrusionOk="0">
                    <a:moveTo>
                      <a:pt x="2404" y="0"/>
                    </a:moveTo>
                    <a:lnTo>
                      <a:pt x="125" y="4808"/>
                    </a:lnTo>
                    <a:lnTo>
                      <a:pt x="125" y="4808"/>
                    </a:lnTo>
                    <a:lnTo>
                      <a:pt x="83" y="5802"/>
                    </a:lnTo>
                    <a:lnTo>
                      <a:pt x="0" y="6880"/>
                    </a:lnTo>
                    <a:lnTo>
                      <a:pt x="0" y="8082"/>
                    </a:lnTo>
                    <a:lnTo>
                      <a:pt x="0" y="9367"/>
                    </a:lnTo>
                    <a:lnTo>
                      <a:pt x="42" y="9947"/>
                    </a:lnTo>
                    <a:lnTo>
                      <a:pt x="125" y="10485"/>
                    </a:lnTo>
                    <a:lnTo>
                      <a:pt x="207" y="10983"/>
                    </a:lnTo>
                    <a:lnTo>
                      <a:pt x="332" y="11397"/>
                    </a:lnTo>
                    <a:lnTo>
                      <a:pt x="498" y="11687"/>
                    </a:lnTo>
                    <a:lnTo>
                      <a:pt x="580" y="11812"/>
                    </a:lnTo>
                    <a:lnTo>
                      <a:pt x="663" y="11895"/>
                    </a:lnTo>
                    <a:lnTo>
                      <a:pt x="663" y="11895"/>
                    </a:lnTo>
                    <a:lnTo>
                      <a:pt x="746" y="11895"/>
                    </a:lnTo>
                    <a:lnTo>
                      <a:pt x="871" y="11895"/>
                    </a:lnTo>
                    <a:lnTo>
                      <a:pt x="953" y="11853"/>
                    </a:lnTo>
                    <a:lnTo>
                      <a:pt x="1036" y="11729"/>
                    </a:lnTo>
                    <a:lnTo>
                      <a:pt x="1244" y="11397"/>
                    </a:lnTo>
                    <a:lnTo>
                      <a:pt x="1409" y="10941"/>
                    </a:lnTo>
                    <a:lnTo>
                      <a:pt x="1534" y="10320"/>
                    </a:lnTo>
                    <a:lnTo>
                      <a:pt x="1699" y="9615"/>
                    </a:lnTo>
                    <a:lnTo>
                      <a:pt x="1948" y="7916"/>
                    </a:lnTo>
                    <a:lnTo>
                      <a:pt x="2155" y="5968"/>
                    </a:lnTo>
                    <a:lnTo>
                      <a:pt x="2280" y="3896"/>
                    </a:lnTo>
                    <a:lnTo>
                      <a:pt x="2363" y="1865"/>
                    </a:lnTo>
                    <a:lnTo>
                      <a:pt x="24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1"/>
              <p:cNvSpPr/>
              <p:nvPr/>
            </p:nvSpPr>
            <p:spPr>
              <a:xfrm>
                <a:off x="1962150" y="2481900"/>
                <a:ext cx="60100" cy="297375"/>
              </a:xfrm>
              <a:custGeom>
                <a:avLst/>
                <a:gdLst/>
                <a:ahLst/>
                <a:cxnLst/>
                <a:rect l="l" t="t" r="r" b="b"/>
                <a:pathLst>
                  <a:path w="2404" h="11895" extrusionOk="0">
                    <a:moveTo>
                      <a:pt x="2404" y="0"/>
                    </a:moveTo>
                    <a:lnTo>
                      <a:pt x="125" y="4808"/>
                    </a:lnTo>
                    <a:lnTo>
                      <a:pt x="83" y="5844"/>
                    </a:lnTo>
                    <a:lnTo>
                      <a:pt x="0" y="6921"/>
                    </a:lnTo>
                    <a:lnTo>
                      <a:pt x="0" y="8206"/>
                    </a:lnTo>
                    <a:lnTo>
                      <a:pt x="42" y="9449"/>
                    </a:lnTo>
                    <a:lnTo>
                      <a:pt x="83" y="10030"/>
                    </a:lnTo>
                    <a:lnTo>
                      <a:pt x="125" y="10527"/>
                    </a:lnTo>
                    <a:lnTo>
                      <a:pt x="207" y="11024"/>
                    </a:lnTo>
                    <a:lnTo>
                      <a:pt x="332" y="11397"/>
                    </a:lnTo>
                    <a:lnTo>
                      <a:pt x="498" y="11687"/>
                    </a:lnTo>
                    <a:lnTo>
                      <a:pt x="580" y="11812"/>
                    </a:lnTo>
                    <a:lnTo>
                      <a:pt x="663" y="11895"/>
                    </a:lnTo>
                    <a:lnTo>
                      <a:pt x="871" y="11895"/>
                    </a:lnTo>
                    <a:lnTo>
                      <a:pt x="995" y="11812"/>
                    </a:lnTo>
                    <a:lnTo>
                      <a:pt x="1161" y="11604"/>
                    </a:lnTo>
                    <a:lnTo>
                      <a:pt x="1326" y="11190"/>
                    </a:lnTo>
                    <a:lnTo>
                      <a:pt x="1492" y="10693"/>
                    </a:lnTo>
                    <a:lnTo>
                      <a:pt x="1617" y="10030"/>
                    </a:lnTo>
                    <a:lnTo>
                      <a:pt x="1741" y="9325"/>
                    </a:lnTo>
                    <a:lnTo>
                      <a:pt x="1990" y="7626"/>
                    </a:lnTo>
                    <a:lnTo>
                      <a:pt x="2155" y="5720"/>
                    </a:lnTo>
                    <a:lnTo>
                      <a:pt x="2280" y="3730"/>
                    </a:lnTo>
                    <a:lnTo>
                      <a:pt x="2363" y="1782"/>
                    </a:lnTo>
                    <a:lnTo>
                      <a:pt x="2404" y="0"/>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1"/>
              <p:cNvSpPr/>
              <p:nvPr/>
            </p:nvSpPr>
            <p:spPr>
              <a:xfrm>
                <a:off x="1962150" y="2481900"/>
                <a:ext cx="60100" cy="297375"/>
              </a:xfrm>
              <a:custGeom>
                <a:avLst/>
                <a:gdLst/>
                <a:ahLst/>
                <a:cxnLst/>
                <a:rect l="l" t="t" r="r" b="b"/>
                <a:pathLst>
                  <a:path w="2404" h="11895" fill="none" extrusionOk="0">
                    <a:moveTo>
                      <a:pt x="2404" y="0"/>
                    </a:moveTo>
                    <a:lnTo>
                      <a:pt x="125" y="4808"/>
                    </a:lnTo>
                    <a:lnTo>
                      <a:pt x="125" y="4808"/>
                    </a:lnTo>
                    <a:lnTo>
                      <a:pt x="83" y="5844"/>
                    </a:lnTo>
                    <a:lnTo>
                      <a:pt x="0" y="6921"/>
                    </a:lnTo>
                    <a:lnTo>
                      <a:pt x="0" y="8206"/>
                    </a:lnTo>
                    <a:lnTo>
                      <a:pt x="0" y="8206"/>
                    </a:lnTo>
                    <a:lnTo>
                      <a:pt x="42" y="9449"/>
                    </a:lnTo>
                    <a:lnTo>
                      <a:pt x="83" y="10030"/>
                    </a:lnTo>
                    <a:lnTo>
                      <a:pt x="125" y="10527"/>
                    </a:lnTo>
                    <a:lnTo>
                      <a:pt x="207" y="11024"/>
                    </a:lnTo>
                    <a:lnTo>
                      <a:pt x="332" y="11397"/>
                    </a:lnTo>
                    <a:lnTo>
                      <a:pt x="498" y="11687"/>
                    </a:lnTo>
                    <a:lnTo>
                      <a:pt x="580" y="11812"/>
                    </a:lnTo>
                    <a:lnTo>
                      <a:pt x="663" y="11895"/>
                    </a:lnTo>
                    <a:lnTo>
                      <a:pt x="663" y="11895"/>
                    </a:lnTo>
                    <a:lnTo>
                      <a:pt x="788" y="11895"/>
                    </a:lnTo>
                    <a:lnTo>
                      <a:pt x="788" y="11895"/>
                    </a:lnTo>
                    <a:lnTo>
                      <a:pt x="871" y="11895"/>
                    </a:lnTo>
                    <a:lnTo>
                      <a:pt x="995" y="11812"/>
                    </a:lnTo>
                    <a:lnTo>
                      <a:pt x="1161" y="11604"/>
                    </a:lnTo>
                    <a:lnTo>
                      <a:pt x="1326" y="11190"/>
                    </a:lnTo>
                    <a:lnTo>
                      <a:pt x="1492" y="10693"/>
                    </a:lnTo>
                    <a:lnTo>
                      <a:pt x="1617" y="10030"/>
                    </a:lnTo>
                    <a:lnTo>
                      <a:pt x="1741" y="9325"/>
                    </a:lnTo>
                    <a:lnTo>
                      <a:pt x="1990" y="7626"/>
                    </a:lnTo>
                    <a:lnTo>
                      <a:pt x="2155" y="5720"/>
                    </a:lnTo>
                    <a:lnTo>
                      <a:pt x="2280" y="3730"/>
                    </a:lnTo>
                    <a:lnTo>
                      <a:pt x="2363" y="1782"/>
                    </a:lnTo>
                    <a:lnTo>
                      <a:pt x="24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1"/>
              <p:cNvSpPr/>
              <p:nvPr/>
            </p:nvSpPr>
            <p:spPr>
              <a:xfrm>
                <a:off x="2199400" y="1986650"/>
                <a:ext cx="28000" cy="1113800"/>
              </a:xfrm>
              <a:custGeom>
                <a:avLst/>
                <a:gdLst/>
                <a:ahLst/>
                <a:cxnLst/>
                <a:rect l="l" t="t" r="r" b="b"/>
                <a:pathLst>
                  <a:path w="1120" h="44552" extrusionOk="0">
                    <a:moveTo>
                      <a:pt x="42" y="1"/>
                    </a:moveTo>
                    <a:lnTo>
                      <a:pt x="42" y="2114"/>
                    </a:lnTo>
                    <a:lnTo>
                      <a:pt x="1" y="6134"/>
                    </a:lnTo>
                    <a:lnTo>
                      <a:pt x="1" y="11646"/>
                    </a:lnTo>
                    <a:lnTo>
                      <a:pt x="42" y="18153"/>
                    </a:lnTo>
                    <a:lnTo>
                      <a:pt x="125" y="25157"/>
                    </a:lnTo>
                    <a:lnTo>
                      <a:pt x="291" y="32202"/>
                    </a:lnTo>
                    <a:lnTo>
                      <a:pt x="415" y="35600"/>
                    </a:lnTo>
                    <a:lnTo>
                      <a:pt x="540" y="38833"/>
                    </a:lnTo>
                    <a:lnTo>
                      <a:pt x="705" y="41817"/>
                    </a:lnTo>
                    <a:lnTo>
                      <a:pt x="871" y="44552"/>
                    </a:lnTo>
                    <a:lnTo>
                      <a:pt x="1120" y="44510"/>
                    </a:lnTo>
                    <a:lnTo>
                      <a:pt x="954" y="41817"/>
                    </a:lnTo>
                    <a:lnTo>
                      <a:pt x="788" y="38791"/>
                    </a:lnTo>
                    <a:lnTo>
                      <a:pt x="664" y="35600"/>
                    </a:lnTo>
                    <a:lnTo>
                      <a:pt x="540" y="32202"/>
                    </a:lnTo>
                    <a:lnTo>
                      <a:pt x="374" y="25157"/>
                    </a:lnTo>
                    <a:lnTo>
                      <a:pt x="291" y="18111"/>
                    </a:lnTo>
                    <a:lnTo>
                      <a:pt x="249" y="11646"/>
                    </a:lnTo>
                    <a:lnTo>
                      <a:pt x="249" y="6134"/>
                    </a:lnTo>
                    <a:lnTo>
                      <a:pt x="249" y="2114"/>
                    </a:lnTo>
                    <a:lnTo>
                      <a:pt x="29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1"/>
              <p:cNvSpPr/>
              <p:nvPr/>
            </p:nvSpPr>
            <p:spPr>
              <a:xfrm>
                <a:off x="2938125" y="1379525"/>
                <a:ext cx="491125" cy="488000"/>
              </a:xfrm>
              <a:custGeom>
                <a:avLst/>
                <a:gdLst/>
                <a:ahLst/>
                <a:cxnLst/>
                <a:rect l="l" t="t" r="r" b="b"/>
                <a:pathLst>
                  <a:path w="19645" h="19520" extrusionOk="0">
                    <a:moveTo>
                      <a:pt x="7419" y="0"/>
                    </a:moveTo>
                    <a:lnTo>
                      <a:pt x="6466" y="83"/>
                    </a:lnTo>
                    <a:lnTo>
                      <a:pt x="5678" y="207"/>
                    </a:lnTo>
                    <a:lnTo>
                      <a:pt x="5015" y="414"/>
                    </a:lnTo>
                    <a:lnTo>
                      <a:pt x="4477" y="663"/>
                    </a:lnTo>
                    <a:lnTo>
                      <a:pt x="4021" y="953"/>
                    </a:lnTo>
                    <a:lnTo>
                      <a:pt x="3689" y="1285"/>
                    </a:lnTo>
                    <a:lnTo>
                      <a:pt x="3440" y="1575"/>
                    </a:lnTo>
                    <a:lnTo>
                      <a:pt x="3233" y="1906"/>
                    </a:lnTo>
                    <a:lnTo>
                      <a:pt x="3150" y="2196"/>
                    </a:lnTo>
                    <a:lnTo>
                      <a:pt x="3067" y="2487"/>
                    </a:lnTo>
                    <a:lnTo>
                      <a:pt x="3026" y="2901"/>
                    </a:lnTo>
                    <a:lnTo>
                      <a:pt x="3026" y="3067"/>
                    </a:lnTo>
                    <a:lnTo>
                      <a:pt x="2736" y="3315"/>
                    </a:lnTo>
                    <a:lnTo>
                      <a:pt x="2487" y="3564"/>
                    </a:lnTo>
                    <a:lnTo>
                      <a:pt x="2197" y="3854"/>
                    </a:lnTo>
                    <a:lnTo>
                      <a:pt x="1948" y="4186"/>
                    </a:lnTo>
                    <a:lnTo>
                      <a:pt x="1451" y="4932"/>
                    </a:lnTo>
                    <a:lnTo>
                      <a:pt x="995" y="5761"/>
                    </a:lnTo>
                    <a:lnTo>
                      <a:pt x="622" y="6672"/>
                    </a:lnTo>
                    <a:lnTo>
                      <a:pt x="457" y="7170"/>
                    </a:lnTo>
                    <a:lnTo>
                      <a:pt x="332" y="7667"/>
                    </a:lnTo>
                    <a:lnTo>
                      <a:pt x="208" y="8164"/>
                    </a:lnTo>
                    <a:lnTo>
                      <a:pt x="125" y="8703"/>
                    </a:lnTo>
                    <a:lnTo>
                      <a:pt x="42" y="9200"/>
                    </a:lnTo>
                    <a:lnTo>
                      <a:pt x="1" y="9739"/>
                    </a:lnTo>
                    <a:lnTo>
                      <a:pt x="1" y="10278"/>
                    </a:lnTo>
                    <a:lnTo>
                      <a:pt x="42" y="10817"/>
                    </a:lnTo>
                    <a:lnTo>
                      <a:pt x="84" y="11355"/>
                    </a:lnTo>
                    <a:lnTo>
                      <a:pt x="208" y="11894"/>
                    </a:lnTo>
                    <a:lnTo>
                      <a:pt x="332" y="12433"/>
                    </a:lnTo>
                    <a:lnTo>
                      <a:pt x="498" y="12972"/>
                    </a:lnTo>
                    <a:lnTo>
                      <a:pt x="705" y="13469"/>
                    </a:lnTo>
                    <a:lnTo>
                      <a:pt x="954" y="14008"/>
                    </a:lnTo>
                    <a:lnTo>
                      <a:pt x="1244" y="14464"/>
                    </a:lnTo>
                    <a:lnTo>
                      <a:pt x="1617" y="14961"/>
                    </a:lnTo>
                    <a:lnTo>
                      <a:pt x="1990" y="15417"/>
                    </a:lnTo>
                    <a:lnTo>
                      <a:pt x="2446" y="15873"/>
                    </a:lnTo>
                    <a:lnTo>
                      <a:pt x="2943" y="16287"/>
                    </a:lnTo>
                    <a:lnTo>
                      <a:pt x="3482" y="16660"/>
                    </a:lnTo>
                    <a:lnTo>
                      <a:pt x="4062" y="17033"/>
                    </a:lnTo>
                    <a:lnTo>
                      <a:pt x="4725" y="17365"/>
                    </a:lnTo>
                    <a:lnTo>
                      <a:pt x="5388" y="17696"/>
                    </a:lnTo>
                    <a:lnTo>
                      <a:pt x="6093" y="17986"/>
                    </a:lnTo>
                    <a:lnTo>
                      <a:pt x="6797" y="18276"/>
                    </a:lnTo>
                    <a:lnTo>
                      <a:pt x="7543" y="18525"/>
                    </a:lnTo>
                    <a:lnTo>
                      <a:pt x="8248" y="18732"/>
                    </a:lnTo>
                    <a:lnTo>
                      <a:pt x="8994" y="18939"/>
                    </a:lnTo>
                    <a:lnTo>
                      <a:pt x="9740" y="19105"/>
                    </a:lnTo>
                    <a:lnTo>
                      <a:pt x="10444" y="19230"/>
                    </a:lnTo>
                    <a:lnTo>
                      <a:pt x="11149" y="19354"/>
                    </a:lnTo>
                    <a:lnTo>
                      <a:pt x="11895" y="19437"/>
                    </a:lnTo>
                    <a:lnTo>
                      <a:pt x="12558" y="19520"/>
                    </a:lnTo>
                    <a:lnTo>
                      <a:pt x="14547" y="19520"/>
                    </a:lnTo>
                    <a:lnTo>
                      <a:pt x="15169" y="19437"/>
                    </a:lnTo>
                    <a:lnTo>
                      <a:pt x="15790" y="19354"/>
                    </a:lnTo>
                    <a:lnTo>
                      <a:pt x="16329" y="19230"/>
                    </a:lnTo>
                    <a:lnTo>
                      <a:pt x="16868" y="19064"/>
                    </a:lnTo>
                    <a:lnTo>
                      <a:pt x="17365" y="18857"/>
                    </a:lnTo>
                    <a:lnTo>
                      <a:pt x="17821" y="18649"/>
                    </a:lnTo>
                    <a:lnTo>
                      <a:pt x="18194" y="18401"/>
                    </a:lnTo>
                    <a:lnTo>
                      <a:pt x="18567" y="18069"/>
                    </a:lnTo>
                    <a:lnTo>
                      <a:pt x="18899" y="17738"/>
                    </a:lnTo>
                    <a:lnTo>
                      <a:pt x="19147" y="17365"/>
                    </a:lnTo>
                    <a:lnTo>
                      <a:pt x="19355" y="16992"/>
                    </a:lnTo>
                    <a:lnTo>
                      <a:pt x="19520" y="16536"/>
                    </a:lnTo>
                    <a:lnTo>
                      <a:pt x="19603" y="16038"/>
                    </a:lnTo>
                    <a:lnTo>
                      <a:pt x="19645" y="15500"/>
                    </a:lnTo>
                    <a:lnTo>
                      <a:pt x="19603" y="14961"/>
                    </a:lnTo>
                    <a:lnTo>
                      <a:pt x="19520" y="14339"/>
                    </a:lnTo>
                    <a:lnTo>
                      <a:pt x="19355" y="13718"/>
                    </a:lnTo>
                    <a:lnTo>
                      <a:pt x="19106" y="13013"/>
                    </a:lnTo>
                    <a:lnTo>
                      <a:pt x="18567" y="11646"/>
                    </a:lnTo>
                    <a:lnTo>
                      <a:pt x="18111" y="10319"/>
                    </a:lnTo>
                    <a:lnTo>
                      <a:pt x="17365" y="7916"/>
                    </a:lnTo>
                    <a:lnTo>
                      <a:pt x="16702" y="5843"/>
                    </a:lnTo>
                    <a:lnTo>
                      <a:pt x="16371" y="4890"/>
                    </a:lnTo>
                    <a:lnTo>
                      <a:pt x="16039" y="4061"/>
                    </a:lnTo>
                    <a:lnTo>
                      <a:pt x="15625" y="3274"/>
                    </a:lnTo>
                    <a:lnTo>
                      <a:pt x="15376" y="2901"/>
                    </a:lnTo>
                    <a:lnTo>
                      <a:pt x="15127" y="2569"/>
                    </a:lnTo>
                    <a:lnTo>
                      <a:pt x="14879" y="2279"/>
                    </a:lnTo>
                    <a:lnTo>
                      <a:pt x="14589" y="1948"/>
                    </a:lnTo>
                    <a:lnTo>
                      <a:pt x="14257" y="1699"/>
                    </a:lnTo>
                    <a:lnTo>
                      <a:pt x="13884" y="1451"/>
                    </a:lnTo>
                    <a:lnTo>
                      <a:pt x="13511" y="1202"/>
                    </a:lnTo>
                    <a:lnTo>
                      <a:pt x="13097" y="995"/>
                    </a:lnTo>
                    <a:lnTo>
                      <a:pt x="12682" y="787"/>
                    </a:lnTo>
                    <a:lnTo>
                      <a:pt x="12185" y="622"/>
                    </a:lnTo>
                    <a:lnTo>
                      <a:pt x="11646" y="456"/>
                    </a:lnTo>
                    <a:lnTo>
                      <a:pt x="11066" y="332"/>
                    </a:lnTo>
                    <a:lnTo>
                      <a:pt x="10486" y="207"/>
                    </a:lnTo>
                    <a:lnTo>
                      <a:pt x="9823" y="124"/>
                    </a:lnTo>
                    <a:lnTo>
                      <a:pt x="85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1"/>
              <p:cNvSpPr/>
              <p:nvPr/>
            </p:nvSpPr>
            <p:spPr>
              <a:xfrm>
                <a:off x="2938125" y="1379525"/>
                <a:ext cx="491125" cy="488000"/>
              </a:xfrm>
              <a:custGeom>
                <a:avLst/>
                <a:gdLst/>
                <a:ahLst/>
                <a:cxnLst/>
                <a:rect l="l" t="t" r="r" b="b"/>
                <a:pathLst>
                  <a:path w="19645" h="19520" fill="none" extrusionOk="0">
                    <a:moveTo>
                      <a:pt x="3026" y="3067"/>
                    </a:moveTo>
                    <a:lnTo>
                      <a:pt x="3026" y="3067"/>
                    </a:lnTo>
                    <a:lnTo>
                      <a:pt x="2736" y="3315"/>
                    </a:lnTo>
                    <a:lnTo>
                      <a:pt x="2487" y="3564"/>
                    </a:lnTo>
                    <a:lnTo>
                      <a:pt x="2197" y="3854"/>
                    </a:lnTo>
                    <a:lnTo>
                      <a:pt x="1948" y="4186"/>
                    </a:lnTo>
                    <a:lnTo>
                      <a:pt x="1451" y="4932"/>
                    </a:lnTo>
                    <a:lnTo>
                      <a:pt x="995" y="5761"/>
                    </a:lnTo>
                    <a:lnTo>
                      <a:pt x="622" y="6672"/>
                    </a:lnTo>
                    <a:lnTo>
                      <a:pt x="457" y="7170"/>
                    </a:lnTo>
                    <a:lnTo>
                      <a:pt x="332" y="7667"/>
                    </a:lnTo>
                    <a:lnTo>
                      <a:pt x="208" y="8164"/>
                    </a:lnTo>
                    <a:lnTo>
                      <a:pt x="125" y="8703"/>
                    </a:lnTo>
                    <a:lnTo>
                      <a:pt x="42" y="9200"/>
                    </a:lnTo>
                    <a:lnTo>
                      <a:pt x="1" y="9739"/>
                    </a:lnTo>
                    <a:lnTo>
                      <a:pt x="1" y="10278"/>
                    </a:lnTo>
                    <a:lnTo>
                      <a:pt x="42" y="10817"/>
                    </a:lnTo>
                    <a:lnTo>
                      <a:pt x="84" y="11355"/>
                    </a:lnTo>
                    <a:lnTo>
                      <a:pt x="208" y="11894"/>
                    </a:lnTo>
                    <a:lnTo>
                      <a:pt x="332" y="12433"/>
                    </a:lnTo>
                    <a:lnTo>
                      <a:pt x="498" y="12972"/>
                    </a:lnTo>
                    <a:lnTo>
                      <a:pt x="705" y="13469"/>
                    </a:lnTo>
                    <a:lnTo>
                      <a:pt x="954" y="14008"/>
                    </a:lnTo>
                    <a:lnTo>
                      <a:pt x="1244" y="14464"/>
                    </a:lnTo>
                    <a:lnTo>
                      <a:pt x="1617" y="14961"/>
                    </a:lnTo>
                    <a:lnTo>
                      <a:pt x="1990" y="15417"/>
                    </a:lnTo>
                    <a:lnTo>
                      <a:pt x="2446" y="15873"/>
                    </a:lnTo>
                    <a:lnTo>
                      <a:pt x="2943" y="16287"/>
                    </a:lnTo>
                    <a:lnTo>
                      <a:pt x="3482" y="16660"/>
                    </a:lnTo>
                    <a:lnTo>
                      <a:pt x="4062" y="17033"/>
                    </a:lnTo>
                    <a:lnTo>
                      <a:pt x="4725" y="17365"/>
                    </a:lnTo>
                    <a:lnTo>
                      <a:pt x="4725" y="17365"/>
                    </a:lnTo>
                    <a:lnTo>
                      <a:pt x="5388" y="17696"/>
                    </a:lnTo>
                    <a:lnTo>
                      <a:pt x="6093" y="17986"/>
                    </a:lnTo>
                    <a:lnTo>
                      <a:pt x="6797" y="18276"/>
                    </a:lnTo>
                    <a:lnTo>
                      <a:pt x="7543" y="18525"/>
                    </a:lnTo>
                    <a:lnTo>
                      <a:pt x="8248" y="18732"/>
                    </a:lnTo>
                    <a:lnTo>
                      <a:pt x="8994" y="18939"/>
                    </a:lnTo>
                    <a:lnTo>
                      <a:pt x="9740" y="19105"/>
                    </a:lnTo>
                    <a:lnTo>
                      <a:pt x="10444" y="19230"/>
                    </a:lnTo>
                    <a:lnTo>
                      <a:pt x="11149" y="19354"/>
                    </a:lnTo>
                    <a:lnTo>
                      <a:pt x="11895" y="19437"/>
                    </a:lnTo>
                    <a:lnTo>
                      <a:pt x="12558" y="19520"/>
                    </a:lnTo>
                    <a:lnTo>
                      <a:pt x="13262" y="19520"/>
                    </a:lnTo>
                    <a:lnTo>
                      <a:pt x="13926" y="19520"/>
                    </a:lnTo>
                    <a:lnTo>
                      <a:pt x="14547" y="19520"/>
                    </a:lnTo>
                    <a:lnTo>
                      <a:pt x="15169" y="19437"/>
                    </a:lnTo>
                    <a:lnTo>
                      <a:pt x="15790" y="19354"/>
                    </a:lnTo>
                    <a:lnTo>
                      <a:pt x="16329" y="19230"/>
                    </a:lnTo>
                    <a:lnTo>
                      <a:pt x="16868" y="19064"/>
                    </a:lnTo>
                    <a:lnTo>
                      <a:pt x="17365" y="18857"/>
                    </a:lnTo>
                    <a:lnTo>
                      <a:pt x="17821" y="18649"/>
                    </a:lnTo>
                    <a:lnTo>
                      <a:pt x="18194" y="18401"/>
                    </a:lnTo>
                    <a:lnTo>
                      <a:pt x="18567" y="18069"/>
                    </a:lnTo>
                    <a:lnTo>
                      <a:pt x="18899" y="17738"/>
                    </a:lnTo>
                    <a:lnTo>
                      <a:pt x="19147" y="17365"/>
                    </a:lnTo>
                    <a:lnTo>
                      <a:pt x="19355" y="16992"/>
                    </a:lnTo>
                    <a:lnTo>
                      <a:pt x="19520" y="16536"/>
                    </a:lnTo>
                    <a:lnTo>
                      <a:pt x="19603" y="16038"/>
                    </a:lnTo>
                    <a:lnTo>
                      <a:pt x="19645" y="15500"/>
                    </a:lnTo>
                    <a:lnTo>
                      <a:pt x="19603" y="14961"/>
                    </a:lnTo>
                    <a:lnTo>
                      <a:pt x="19520" y="14339"/>
                    </a:lnTo>
                    <a:lnTo>
                      <a:pt x="19355" y="13718"/>
                    </a:lnTo>
                    <a:lnTo>
                      <a:pt x="19106" y="13013"/>
                    </a:lnTo>
                    <a:lnTo>
                      <a:pt x="19106" y="13013"/>
                    </a:lnTo>
                    <a:lnTo>
                      <a:pt x="18567" y="11646"/>
                    </a:lnTo>
                    <a:lnTo>
                      <a:pt x="18111" y="10319"/>
                    </a:lnTo>
                    <a:lnTo>
                      <a:pt x="17365" y="7916"/>
                    </a:lnTo>
                    <a:lnTo>
                      <a:pt x="16702" y="5843"/>
                    </a:lnTo>
                    <a:lnTo>
                      <a:pt x="16371" y="4890"/>
                    </a:lnTo>
                    <a:lnTo>
                      <a:pt x="16039" y="4061"/>
                    </a:lnTo>
                    <a:lnTo>
                      <a:pt x="15625" y="3274"/>
                    </a:lnTo>
                    <a:lnTo>
                      <a:pt x="15376" y="2901"/>
                    </a:lnTo>
                    <a:lnTo>
                      <a:pt x="15127" y="2569"/>
                    </a:lnTo>
                    <a:lnTo>
                      <a:pt x="14879" y="2279"/>
                    </a:lnTo>
                    <a:lnTo>
                      <a:pt x="14589" y="1948"/>
                    </a:lnTo>
                    <a:lnTo>
                      <a:pt x="14257" y="1699"/>
                    </a:lnTo>
                    <a:lnTo>
                      <a:pt x="13884" y="1451"/>
                    </a:lnTo>
                    <a:lnTo>
                      <a:pt x="13511" y="1202"/>
                    </a:lnTo>
                    <a:lnTo>
                      <a:pt x="13097" y="995"/>
                    </a:lnTo>
                    <a:lnTo>
                      <a:pt x="12682" y="787"/>
                    </a:lnTo>
                    <a:lnTo>
                      <a:pt x="12185" y="622"/>
                    </a:lnTo>
                    <a:lnTo>
                      <a:pt x="11646" y="456"/>
                    </a:lnTo>
                    <a:lnTo>
                      <a:pt x="11066" y="332"/>
                    </a:lnTo>
                    <a:lnTo>
                      <a:pt x="10486" y="207"/>
                    </a:lnTo>
                    <a:lnTo>
                      <a:pt x="9823" y="124"/>
                    </a:lnTo>
                    <a:lnTo>
                      <a:pt x="9823" y="124"/>
                    </a:lnTo>
                    <a:lnTo>
                      <a:pt x="8538" y="0"/>
                    </a:lnTo>
                    <a:lnTo>
                      <a:pt x="7419" y="0"/>
                    </a:lnTo>
                    <a:lnTo>
                      <a:pt x="6466" y="83"/>
                    </a:lnTo>
                    <a:lnTo>
                      <a:pt x="5678" y="207"/>
                    </a:lnTo>
                    <a:lnTo>
                      <a:pt x="5015" y="414"/>
                    </a:lnTo>
                    <a:lnTo>
                      <a:pt x="4477" y="663"/>
                    </a:lnTo>
                    <a:lnTo>
                      <a:pt x="4021" y="953"/>
                    </a:lnTo>
                    <a:lnTo>
                      <a:pt x="3689" y="1285"/>
                    </a:lnTo>
                    <a:lnTo>
                      <a:pt x="3440" y="1575"/>
                    </a:lnTo>
                    <a:lnTo>
                      <a:pt x="3233" y="1906"/>
                    </a:lnTo>
                    <a:lnTo>
                      <a:pt x="3150" y="2196"/>
                    </a:lnTo>
                    <a:lnTo>
                      <a:pt x="3067" y="2487"/>
                    </a:lnTo>
                    <a:lnTo>
                      <a:pt x="3026" y="2901"/>
                    </a:lnTo>
                    <a:lnTo>
                      <a:pt x="3026" y="30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1"/>
              <p:cNvSpPr/>
              <p:nvPr/>
            </p:nvSpPr>
            <p:spPr>
              <a:xfrm>
                <a:off x="3491400" y="2590675"/>
                <a:ext cx="102600" cy="160625"/>
              </a:xfrm>
              <a:custGeom>
                <a:avLst/>
                <a:gdLst/>
                <a:ahLst/>
                <a:cxnLst/>
                <a:rect l="l" t="t" r="r" b="b"/>
                <a:pathLst>
                  <a:path w="4104" h="6425" extrusionOk="0">
                    <a:moveTo>
                      <a:pt x="415" y="1"/>
                    </a:moveTo>
                    <a:lnTo>
                      <a:pt x="249" y="250"/>
                    </a:lnTo>
                    <a:lnTo>
                      <a:pt x="166" y="498"/>
                    </a:lnTo>
                    <a:lnTo>
                      <a:pt x="83" y="788"/>
                    </a:lnTo>
                    <a:lnTo>
                      <a:pt x="0" y="1078"/>
                    </a:lnTo>
                    <a:lnTo>
                      <a:pt x="0" y="1369"/>
                    </a:lnTo>
                    <a:lnTo>
                      <a:pt x="0" y="1659"/>
                    </a:lnTo>
                    <a:lnTo>
                      <a:pt x="42" y="2239"/>
                    </a:lnTo>
                    <a:lnTo>
                      <a:pt x="166" y="2736"/>
                    </a:lnTo>
                    <a:lnTo>
                      <a:pt x="290" y="3151"/>
                    </a:lnTo>
                    <a:lnTo>
                      <a:pt x="415" y="3524"/>
                    </a:lnTo>
                    <a:lnTo>
                      <a:pt x="663" y="5803"/>
                    </a:lnTo>
                    <a:lnTo>
                      <a:pt x="746" y="6052"/>
                    </a:lnTo>
                    <a:lnTo>
                      <a:pt x="912" y="6259"/>
                    </a:lnTo>
                    <a:lnTo>
                      <a:pt x="1119" y="6383"/>
                    </a:lnTo>
                    <a:lnTo>
                      <a:pt x="1368" y="6425"/>
                    </a:lnTo>
                    <a:lnTo>
                      <a:pt x="3316" y="6342"/>
                    </a:lnTo>
                    <a:lnTo>
                      <a:pt x="3564" y="6300"/>
                    </a:lnTo>
                    <a:lnTo>
                      <a:pt x="3772" y="6176"/>
                    </a:lnTo>
                    <a:lnTo>
                      <a:pt x="3896" y="5969"/>
                    </a:lnTo>
                    <a:lnTo>
                      <a:pt x="3979" y="5720"/>
                    </a:lnTo>
                    <a:lnTo>
                      <a:pt x="4103" y="4725"/>
                    </a:lnTo>
                    <a:lnTo>
                      <a:pt x="4103" y="4352"/>
                    </a:lnTo>
                    <a:lnTo>
                      <a:pt x="4020" y="4021"/>
                    </a:lnTo>
                    <a:lnTo>
                      <a:pt x="3937" y="3648"/>
                    </a:lnTo>
                    <a:lnTo>
                      <a:pt x="3730" y="3358"/>
                    </a:lnTo>
                    <a:lnTo>
                      <a:pt x="1865" y="540"/>
                    </a:lnTo>
                    <a:lnTo>
                      <a:pt x="415"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1"/>
              <p:cNvSpPr/>
              <p:nvPr/>
            </p:nvSpPr>
            <p:spPr>
              <a:xfrm>
                <a:off x="3491400" y="2590675"/>
                <a:ext cx="102600" cy="160625"/>
              </a:xfrm>
              <a:custGeom>
                <a:avLst/>
                <a:gdLst/>
                <a:ahLst/>
                <a:cxnLst/>
                <a:rect l="l" t="t" r="r" b="b"/>
                <a:pathLst>
                  <a:path w="4104" h="6425" fill="none" extrusionOk="0">
                    <a:moveTo>
                      <a:pt x="415" y="1"/>
                    </a:moveTo>
                    <a:lnTo>
                      <a:pt x="1865" y="540"/>
                    </a:lnTo>
                    <a:lnTo>
                      <a:pt x="3730" y="3358"/>
                    </a:lnTo>
                    <a:lnTo>
                      <a:pt x="3730" y="3358"/>
                    </a:lnTo>
                    <a:lnTo>
                      <a:pt x="3937" y="3648"/>
                    </a:lnTo>
                    <a:lnTo>
                      <a:pt x="4020" y="4021"/>
                    </a:lnTo>
                    <a:lnTo>
                      <a:pt x="4103" y="4352"/>
                    </a:lnTo>
                    <a:lnTo>
                      <a:pt x="4103" y="4725"/>
                    </a:lnTo>
                    <a:lnTo>
                      <a:pt x="3979" y="5720"/>
                    </a:lnTo>
                    <a:lnTo>
                      <a:pt x="3979" y="5720"/>
                    </a:lnTo>
                    <a:lnTo>
                      <a:pt x="3896" y="5969"/>
                    </a:lnTo>
                    <a:lnTo>
                      <a:pt x="3772" y="6176"/>
                    </a:lnTo>
                    <a:lnTo>
                      <a:pt x="3564" y="6300"/>
                    </a:lnTo>
                    <a:lnTo>
                      <a:pt x="3316" y="6342"/>
                    </a:lnTo>
                    <a:lnTo>
                      <a:pt x="1368" y="6425"/>
                    </a:lnTo>
                    <a:lnTo>
                      <a:pt x="1368" y="6425"/>
                    </a:lnTo>
                    <a:lnTo>
                      <a:pt x="1119" y="6383"/>
                    </a:lnTo>
                    <a:lnTo>
                      <a:pt x="912" y="6259"/>
                    </a:lnTo>
                    <a:lnTo>
                      <a:pt x="746" y="6052"/>
                    </a:lnTo>
                    <a:lnTo>
                      <a:pt x="663" y="5803"/>
                    </a:lnTo>
                    <a:lnTo>
                      <a:pt x="415" y="3524"/>
                    </a:lnTo>
                    <a:lnTo>
                      <a:pt x="415" y="3524"/>
                    </a:lnTo>
                    <a:lnTo>
                      <a:pt x="290" y="3151"/>
                    </a:lnTo>
                    <a:lnTo>
                      <a:pt x="166" y="2736"/>
                    </a:lnTo>
                    <a:lnTo>
                      <a:pt x="42" y="2239"/>
                    </a:lnTo>
                    <a:lnTo>
                      <a:pt x="0" y="1659"/>
                    </a:lnTo>
                    <a:lnTo>
                      <a:pt x="0" y="1369"/>
                    </a:lnTo>
                    <a:lnTo>
                      <a:pt x="0" y="1078"/>
                    </a:lnTo>
                    <a:lnTo>
                      <a:pt x="83" y="788"/>
                    </a:lnTo>
                    <a:lnTo>
                      <a:pt x="166" y="498"/>
                    </a:lnTo>
                    <a:lnTo>
                      <a:pt x="249" y="250"/>
                    </a:lnTo>
                    <a:lnTo>
                      <a:pt x="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1"/>
              <p:cNvSpPr/>
              <p:nvPr/>
            </p:nvSpPr>
            <p:spPr>
              <a:xfrm>
                <a:off x="3306975" y="2016700"/>
                <a:ext cx="249725" cy="632025"/>
              </a:xfrm>
              <a:custGeom>
                <a:avLst/>
                <a:gdLst/>
                <a:ahLst/>
                <a:cxnLst/>
                <a:rect l="l" t="t" r="r" b="b"/>
                <a:pathLst>
                  <a:path w="9989" h="25281" extrusionOk="0">
                    <a:moveTo>
                      <a:pt x="0" y="0"/>
                    </a:moveTo>
                    <a:lnTo>
                      <a:pt x="83" y="1783"/>
                    </a:lnTo>
                    <a:lnTo>
                      <a:pt x="208" y="3482"/>
                    </a:lnTo>
                    <a:lnTo>
                      <a:pt x="373" y="5222"/>
                    </a:lnTo>
                    <a:lnTo>
                      <a:pt x="539" y="6921"/>
                    </a:lnTo>
                    <a:lnTo>
                      <a:pt x="705" y="8621"/>
                    </a:lnTo>
                    <a:lnTo>
                      <a:pt x="954" y="10361"/>
                    </a:lnTo>
                    <a:lnTo>
                      <a:pt x="1202" y="12060"/>
                    </a:lnTo>
                    <a:lnTo>
                      <a:pt x="1534" y="13801"/>
                    </a:lnTo>
                    <a:lnTo>
                      <a:pt x="1492" y="13552"/>
                    </a:lnTo>
                    <a:lnTo>
                      <a:pt x="1575" y="13967"/>
                    </a:lnTo>
                    <a:lnTo>
                      <a:pt x="1617" y="14298"/>
                    </a:lnTo>
                    <a:lnTo>
                      <a:pt x="1700" y="14547"/>
                    </a:lnTo>
                    <a:lnTo>
                      <a:pt x="1741" y="14754"/>
                    </a:lnTo>
                    <a:lnTo>
                      <a:pt x="2031" y="15583"/>
                    </a:lnTo>
                    <a:lnTo>
                      <a:pt x="2653" y="17075"/>
                    </a:lnTo>
                    <a:lnTo>
                      <a:pt x="3274" y="18484"/>
                    </a:lnTo>
                    <a:lnTo>
                      <a:pt x="3937" y="19852"/>
                    </a:lnTo>
                    <a:lnTo>
                      <a:pt x="4642" y="21178"/>
                    </a:lnTo>
                    <a:lnTo>
                      <a:pt x="5347" y="22545"/>
                    </a:lnTo>
                    <a:lnTo>
                      <a:pt x="6051" y="23913"/>
                    </a:lnTo>
                    <a:lnTo>
                      <a:pt x="6880" y="25281"/>
                    </a:lnTo>
                    <a:lnTo>
                      <a:pt x="9988" y="23457"/>
                    </a:lnTo>
                    <a:lnTo>
                      <a:pt x="9367" y="22214"/>
                    </a:lnTo>
                    <a:lnTo>
                      <a:pt x="8786" y="20888"/>
                    </a:lnTo>
                    <a:lnTo>
                      <a:pt x="7667" y="18194"/>
                    </a:lnTo>
                    <a:lnTo>
                      <a:pt x="7129" y="16826"/>
                    </a:lnTo>
                    <a:lnTo>
                      <a:pt x="6673" y="15500"/>
                    </a:lnTo>
                    <a:lnTo>
                      <a:pt x="6258" y="14174"/>
                    </a:lnTo>
                    <a:lnTo>
                      <a:pt x="6093" y="13552"/>
                    </a:lnTo>
                    <a:lnTo>
                      <a:pt x="6051" y="13428"/>
                    </a:lnTo>
                    <a:lnTo>
                      <a:pt x="6051" y="13345"/>
                    </a:lnTo>
                    <a:lnTo>
                      <a:pt x="6010" y="13055"/>
                    </a:lnTo>
                    <a:lnTo>
                      <a:pt x="5844" y="11480"/>
                    </a:lnTo>
                    <a:lnTo>
                      <a:pt x="5720" y="9864"/>
                    </a:lnTo>
                    <a:lnTo>
                      <a:pt x="5595" y="8206"/>
                    </a:lnTo>
                    <a:lnTo>
                      <a:pt x="5512" y="6590"/>
                    </a:lnTo>
                    <a:lnTo>
                      <a:pt x="5471" y="3274"/>
                    </a:lnTo>
                    <a:lnTo>
                      <a:pt x="5471" y="1617"/>
                    </a:lnTo>
                    <a:lnTo>
                      <a:pt x="5471"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1"/>
              <p:cNvSpPr/>
              <p:nvPr/>
            </p:nvSpPr>
            <p:spPr>
              <a:xfrm>
                <a:off x="3306975" y="2016700"/>
                <a:ext cx="249725" cy="632025"/>
              </a:xfrm>
              <a:custGeom>
                <a:avLst/>
                <a:gdLst/>
                <a:ahLst/>
                <a:cxnLst/>
                <a:rect l="l" t="t" r="r" b="b"/>
                <a:pathLst>
                  <a:path w="9989" h="25281" fill="none" extrusionOk="0">
                    <a:moveTo>
                      <a:pt x="5471" y="0"/>
                    </a:moveTo>
                    <a:lnTo>
                      <a:pt x="5471" y="0"/>
                    </a:lnTo>
                    <a:lnTo>
                      <a:pt x="5471" y="1617"/>
                    </a:lnTo>
                    <a:lnTo>
                      <a:pt x="5471" y="3274"/>
                    </a:lnTo>
                    <a:lnTo>
                      <a:pt x="5471" y="3274"/>
                    </a:lnTo>
                    <a:lnTo>
                      <a:pt x="5512" y="6590"/>
                    </a:lnTo>
                    <a:lnTo>
                      <a:pt x="5512" y="6590"/>
                    </a:lnTo>
                    <a:lnTo>
                      <a:pt x="5595" y="8206"/>
                    </a:lnTo>
                    <a:lnTo>
                      <a:pt x="5720" y="9864"/>
                    </a:lnTo>
                    <a:lnTo>
                      <a:pt x="5844" y="11480"/>
                    </a:lnTo>
                    <a:lnTo>
                      <a:pt x="6010" y="13055"/>
                    </a:lnTo>
                    <a:lnTo>
                      <a:pt x="6051" y="13345"/>
                    </a:lnTo>
                    <a:lnTo>
                      <a:pt x="6051" y="13345"/>
                    </a:lnTo>
                    <a:lnTo>
                      <a:pt x="6051" y="13262"/>
                    </a:lnTo>
                    <a:lnTo>
                      <a:pt x="6051" y="13262"/>
                    </a:lnTo>
                    <a:lnTo>
                      <a:pt x="6051" y="13345"/>
                    </a:lnTo>
                    <a:lnTo>
                      <a:pt x="6051" y="13428"/>
                    </a:lnTo>
                    <a:lnTo>
                      <a:pt x="6093" y="13552"/>
                    </a:lnTo>
                    <a:lnTo>
                      <a:pt x="6093" y="13552"/>
                    </a:lnTo>
                    <a:lnTo>
                      <a:pt x="6258" y="14174"/>
                    </a:lnTo>
                    <a:lnTo>
                      <a:pt x="6258" y="14174"/>
                    </a:lnTo>
                    <a:lnTo>
                      <a:pt x="6673" y="15500"/>
                    </a:lnTo>
                    <a:lnTo>
                      <a:pt x="6673" y="15500"/>
                    </a:lnTo>
                    <a:lnTo>
                      <a:pt x="7129" y="16826"/>
                    </a:lnTo>
                    <a:lnTo>
                      <a:pt x="7667" y="18194"/>
                    </a:lnTo>
                    <a:lnTo>
                      <a:pt x="7667" y="18194"/>
                    </a:lnTo>
                    <a:lnTo>
                      <a:pt x="8786" y="20888"/>
                    </a:lnTo>
                    <a:lnTo>
                      <a:pt x="8786" y="20888"/>
                    </a:lnTo>
                    <a:lnTo>
                      <a:pt x="9367" y="22214"/>
                    </a:lnTo>
                    <a:lnTo>
                      <a:pt x="9988" y="23457"/>
                    </a:lnTo>
                    <a:lnTo>
                      <a:pt x="6880" y="25281"/>
                    </a:lnTo>
                    <a:lnTo>
                      <a:pt x="6880" y="25281"/>
                    </a:lnTo>
                    <a:lnTo>
                      <a:pt x="6051" y="23913"/>
                    </a:lnTo>
                    <a:lnTo>
                      <a:pt x="5347" y="22545"/>
                    </a:lnTo>
                    <a:lnTo>
                      <a:pt x="5347" y="22545"/>
                    </a:lnTo>
                    <a:lnTo>
                      <a:pt x="4642" y="21178"/>
                    </a:lnTo>
                    <a:lnTo>
                      <a:pt x="3937" y="19852"/>
                    </a:lnTo>
                    <a:lnTo>
                      <a:pt x="3937" y="19852"/>
                    </a:lnTo>
                    <a:lnTo>
                      <a:pt x="3274" y="18484"/>
                    </a:lnTo>
                    <a:lnTo>
                      <a:pt x="2653" y="17075"/>
                    </a:lnTo>
                    <a:lnTo>
                      <a:pt x="2653" y="17075"/>
                    </a:lnTo>
                    <a:lnTo>
                      <a:pt x="2031" y="15583"/>
                    </a:lnTo>
                    <a:lnTo>
                      <a:pt x="2031" y="15583"/>
                    </a:lnTo>
                    <a:lnTo>
                      <a:pt x="1741" y="14754"/>
                    </a:lnTo>
                    <a:lnTo>
                      <a:pt x="1700" y="14547"/>
                    </a:lnTo>
                    <a:lnTo>
                      <a:pt x="1617" y="14298"/>
                    </a:lnTo>
                    <a:lnTo>
                      <a:pt x="1617" y="14298"/>
                    </a:lnTo>
                    <a:lnTo>
                      <a:pt x="1575" y="13967"/>
                    </a:lnTo>
                    <a:lnTo>
                      <a:pt x="1575" y="13967"/>
                    </a:lnTo>
                    <a:lnTo>
                      <a:pt x="1492" y="13552"/>
                    </a:lnTo>
                    <a:lnTo>
                      <a:pt x="1534" y="13801"/>
                    </a:lnTo>
                    <a:lnTo>
                      <a:pt x="1534" y="13801"/>
                    </a:lnTo>
                    <a:lnTo>
                      <a:pt x="1202" y="12060"/>
                    </a:lnTo>
                    <a:lnTo>
                      <a:pt x="954" y="10361"/>
                    </a:lnTo>
                    <a:lnTo>
                      <a:pt x="705" y="8621"/>
                    </a:lnTo>
                    <a:lnTo>
                      <a:pt x="539" y="6921"/>
                    </a:lnTo>
                    <a:lnTo>
                      <a:pt x="539" y="6921"/>
                    </a:lnTo>
                    <a:lnTo>
                      <a:pt x="373" y="5222"/>
                    </a:lnTo>
                    <a:lnTo>
                      <a:pt x="208" y="3482"/>
                    </a:lnTo>
                    <a:lnTo>
                      <a:pt x="208" y="3482"/>
                    </a:lnTo>
                    <a:lnTo>
                      <a:pt x="83" y="1783"/>
                    </a:lnTo>
                    <a:lnTo>
                      <a:pt x="0" y="0"/>
                    </a:lnTo>
                    <a:lnTo>
                      <a:pt x="5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1"/>
              <p:cNvSpPr/>
              <p:nvPr/>
            </p:nvSpPr>
            <p:spPr>
              <a:xfrm>
                <a:off x="3458250" y="2348250"/>
                <a:ext cx="98450" cy="254900"/>
              </a:xfrm>
              <a:custGeom>
                <a:avLst/>
                <a:gdLst/>
                <a:ahLst/>
                <a:cxnLst/>
                <a:rect l="l" t="t" r="r" b="b"/>
                <a:pathLst>
                  <a:path w="3938" h="10196" extrusionOk="0">
                    <a:moveTo>
                      <a:pt x="0" y="0"/>
                    </a:moveTo>
                    <a:lnTo>
                      <a:pt x="0" y="83"/>
                    </a:lnTo>
                    <a:lnTo>
                      <a:pt x="0" y="166"/>
                    </a:lnTo>
                    <a:lnTo>
                      <a:pt x="42" y="290"/>
                    </a:lnTo>
                    <a:lnTo>
                      <a:pt x="42" y="290"/>
                    </a:lnTo>
                    <a:lnTo>
                      <a:pt x="207" y="912"/>
                    </a:lnTo>
                    <a:lnTo>
                      <a:pt x="207" y="912"/>
                    </a:lnTo>
                    <a:lnTo>
                      <a:pt x="622" y="2238"/>
                    </a:lnTo>
                    <a:lnTo>
                      <a:pt x="622" y="2238"/>
                    </a:lnTo>
                    <a:lnTo>
                      <a:pt x="1078" y="3564"/>
                    </a:lnTo>
                    <a:lnTo>
                      <a:pt x="1616" y="4932"/>
                    </a:lnTo>
                    <a:lnTo>
                      <a:pt x="1616" y="4932"/>
                    </a:lnTo>
                    <a:lnTo>
                      <a:pt x="2735" y="7626"/>
                    </a:lnTo>
                    <a:lnTo>
                      <a:pt x="2735" y="7626"/>
                    </a:lnTo>
                    <a:lnTo>
                      <a:pt x="3316" y="8952"/>
                    </a:lnTo>
                    <a:lnTo>
                      <a:pt x="3937" y="10195"/>
                    </a:lnTo>
                    <a:lnTo>
                      <a:pt x="3937" y="10195"/>
                    </a:lnTo>
                    <a:lnTo>
                      <a:pt x="3937" y="10195"/>
                    </a:lnTo>
                    <a:lnTo>
                      <a:pt x="3316" y="8952"/>
                    </a:lnTo>
                    <a:lnTo>
                      <a:pt x="2735" y="7626"/>
                    </a:lnTo>
                    <a:lnTo>
                      <a:pt x="2735" y="7626"/>
                    </a:lnTo>
                    <a:lnTo>
                      <a:pt x="1616" y="4932"/>
                    </a:lnTo>
                    <a:lnTo>
                      <a:pt x="1616" y="4932"/>
                    </a:lnTo>
                    <a:lnTo>
                      <a:pt x="1078" y="3564"/>
                    </a:lnTo>
                    <a:lnTo>
                      <a:pt x="622" y="2238"/>
                    </a:lnTo>
                    <a:lnTo>
                      <a:pt x="622" y="2238"/>
                    </a:lnTo>
                    <a:lnTo>
                      <a:pt x="207" y="912"/>
                    </a:lnTo>
                    <a:lnTo>
                      <a:pt x="207" y="912"/>
                    </a:lnTo>
                    <a:lnTo>
                      <a:pt x="42" y="290"/>
                    </a:lnTo>
                    <a:lnTo>
                      <a:pt x="0" y="166"/>
                    </a:lnTo>
                    <a:lnTo>
                      <a:pt x="0" y="83"/>
                    </a:lnTo>
                    <a:lnTo>
                      <a:pt x="0" y="83"/>
                    </a:lnTo>
                    <a:lnTo>
                      <a:pt x="0" y="0"/>
                    </a:lnTo>
                    <a:lnTo>
                      <a:pt x="0" y="0"/>
                    </a:lnTo>
                    <a:lnTo>
                      <a:pt x="0" y="0"/>
                    </a:lnTo>
                    <a:close/>
                  </a:path>
                </a:pathLst>
              </a:custGeom>
              <a:solidFill>
                <a:srgbClr val="FAF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1"/>
              <p:cNvSpPr/>
              <p:nvPr/>
            </p:nvSpPr>
            <p:spPr>
              <a:xfrm>
                <a:off x="3458250" y="2348250"/>
                <a:ext cx="98450" cy="254900"/>
              </a:xfrm>
              <a:custGeom>
                <a:avLst/>
                <a:gdLst/>
                <a:ahLst/>
                <a:cxnLst/>
                <a:rect l="l" t="t" r="r" b="b"/>
                <a:pathLst>
                  <a:path w="3938" h="10196" fill="none" extrusionOk="0">
                    <a:moveTo>
                      <a:pt x="0" y="0"/>
                    </a:moveTo>
                    <a:lnTo>
                      <a:pt x="0" y="83"/>
                    </a:lnTo>
                    <a:lnTo>
                      <a:pt x="0" y="166"/>
                    </a:lnTo>
                    <a:lnTo>
                      <a:pt x="42" y="290"/>
                    </a:lnTo>
                    <a:lnTo>
                      <a:pt x="42" y="290"/>
                    </a:lnTo>
                    <a:lnTo>
                      <a:pt x="207" y="912"/>
                    </a:lnTo>
                    <a:lnTo>
                      <a:pt x="207" y="912"/>
                    </a:lnTo>
                    <a:lnTo>
                      <a:pt x="622" y="2238"/>
                    </a:lnTo>
                    <a:lnTo>
                      <a:pt x="622" y="2238"/>
                    </a:lnTo>
                    <a:lnTo>
                      <a:pt x="1078" y="3564"/>
                    </a:lnTo>
                    <a:lnTo>
                      <a:pt x="1616" y="4932"/>
                    </a:lnTo>
                    <a:lnTo>
                      <a:pt x="1616" y="4932"/>
                    </a:lnTo>
                    <a:lnTo>
                      <a:pt x="2735" y="7626"/>
                    </a:lnTo>
                    <a:lnTo>
                      <a:pt x="2735" y="7626"/>
                    </a:lnTo>
                    <a:lnTo>
                      <a:pt x="3316" y="8952"/>
                    </a:lnTo>
                    <a:lnTo>
                      <a:pt x="3937" y="10195"/>
                    </a:lnTo>
                    <a:lnTo>
                      <a:pt x="3937" y="10195"/>
                    </a:lnTo>
                    <a:lnTo>
                      <a:pt x="3937" y="10195"/>
                    </a:lnTo>
                    <a:lnTo>
                      <a:pt x="3316" y="8952"/>
                    </a:lnTo>
                    <a:lnTo>
                      <a:pt x="2735" y="7626"/>
                    </a:lnTo>
                    <a:lnTo>
                      <a:pt x="2735" y="7626"/>
                    </a:lnTo>
                    <a:lnTo>
                      <a:pt x="1616" y="4932"/>
                    </a:lnTo>
                    <a:lnTo>
                      <a:pt x="1616" y="4932"/>
                    </a:lnTo>
                    <a:lnTo>
                      <a:pt x="1078" y="3564"/>
                    </a:lnTo>
                    <a:lnTo>
                      <a:pt x="622" y="2238"/>
                    </a:lnTo>
                    <a:lnTo>
                      <a:pt x="622" y="2238"/>
                    </a:lnTo>
                    <a:lnTo>
                      <a:pt x="207" y="912"/>
                    </a:lnTo>
                    <a:lnTo>
                      <a:pt x="207" y="912"/>
                    </a:lnTo>
                    <a:lnTo>
                      <a:pt x="42" y="290"/>
                    </a:lnTo>
                    <a:lnTo>
                      <a:pt x="0" y="166"/>
                    </a:lnTo>
                    <a:lnTo>
                      <a:pt x="0" y="83"/>
                    </a:lnTo>
                    <a:lnTo>
                      <a:pt x="0" y="83"/>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1"/>
              <p:cNvSpPr/>
              <p:nvPr/>
            </p:nvSpPr>
            <p:spPr>
              <a:xfrm>
                <a:off x="3409550" y="2152425"/>
                <a:ext cx="147150" cy="496300"/>
              </a:xfrm>
              <a:custGeom>
                <a:avLst/>
                <a:gdLst/>
                <a:ahLst/>
                <a:cxnLst/>
                <a:rect l="l" t="t" r="r" b="b"/>
                <a:pathLst>
                  <a:path w="5886" h="19852" extrusionOk="0">
                    <a:moveTo>
                      <a:pt x="1368" y="1"/>
                    </a:moveTo>
                    <a:lnTo>
                      <a:pt x="1119" y="3606"/>
                    </a:lnTo>
                    <a:lnTo>
                      <a:pt x="746" y="7543"/>
                    </a:lnTo>
                    <a:lnTo>
                      <a:pt x="332" y="11356"/>
                    </a:lnTo>
                    <a:lnTo>
                      <a:pt x="0" y="14671"/>
                    </a:lnTo>
                    <a:lnTo>
                      <a:pt x="622" y="15915"/>
                    </a:lnTo>
                    <a:lnTo>
                      <a:pt x="1244" y="17116"/>
                    </a:lnTo>
                    <a:lnTo>
                      <a:pt x="1948" y="18484"/>
                    </a:lnTo>
                    <a:lnTo>
                      <a:pt x="2777" y="19852"/>
                    </a:lnTo>
                    <a:lnTo>
                      <a:pt x="5885" y="18028"/>
                    </a:lnTo>
                    <a:lnTo>
                      <a:pt x="5264" y="16785"/>
                    </a:lnTo>
                    <a:lnTo>
                      <a:pt x="4683" y="15459"/>
                    </a:lnTo>
                    <a:lnTo>
                      <a:pt x="3564" y="12765"/>
                    </a:lnTo>
                    <a:lnTo>
                      <a:pt x="3026" y="11397"/>
                    </a:lnTo>
                    <a:lnTo>
                      <a:pt x="2570" y="10071"/>
                    </a:lnTo>
                    <a:lnTo>
                      <a:pt x="2155" y="8745"/>
                    </a:lnTo>
                    <a:lnTo>
                      <a:pt x="1990" y="8123"/>
                    </a:lnTo>
                    <a:lnTo>
                      <a:pt x="1948" y="7999"/>
                    </a:lnTo>
                    <a:lnTo>
                      <a:pt x="1948" y="7916"/>
                    </a:lnTo>
                    <a:lnTo>
                      <a:pt x="1907" y="7626"/>
                    </a:lnTo>
                    <a:lnTo>
                      <a:pt x="1741" y="6051"/>
                    </a:lnTo>
                    <a:lnTo>
                      <a:pt x="1617" y="4435"/>
                    </a:lnTo>
                    <a:lnTo>
                      <a:pt x="1492" y="2777"/>
                    </a:lnTo>
                    <a:lnTo>
                      <a:pt x="1409" y="1161"/>
                    </a:lnTo>
                    <a:lnTo>
                      <a:pt x="1368" y="1"/>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1"/>
              <p:cNvSpPr/>
              <p:nvPr/>
            </p:nvSpPr>
            <p:spPr>
              <a:xfrm>
                <a:off x="3409550" y="2152425"/>
                <a:ext cx="147150" cy="496300"/>
              </a:xfrm>
              <a:custGeom>
                <a:avLst/>
                <a:gdLst/>
                <a:ahLst/>
                <a:cxnLst/>
                <a:rect l="l" t="t" r="r" b="b"/>
                <a:pathLst>
                  <a:path w="5886" h="19852" fill="none" extrusionOk="0">
                    <a:moveTo>
                      <a:pt x="1368" y="1"/>
                    </a:moveTo>
                    <a:lnTo>
                      <a:pt x="1368" y="1"/>
                    </a:lnTo>
                    <a:lnTo>
                      <a:pt x="1119" y="3606"/>
                    </a:lnTo>
                    <a:lnTo>
                      <a:pt x="746" y="7543"/>
                    </a:lnTo>
                    <a:lnTo>
                      <a:pt x="332" y="11356"/>
                    </a:lnTo>
                    <a:lnTo>
                      <a:pt x="0" y="14671"/>
                    </a:lnTo>
                    <a:lnTo>
                      <a:pt x="0" y="14671"/>
                    </a:lnTo>
                    <a:lnTo>
                      <a:pt x="622" y="15915"/>
                    </a:lnTo>
                    <a:lnTo>
                      <a:pt x="1244" y="17116"/>
                    </a:lnTo>
                    <a:lnTo>
                      <a:pt x="1244" y="17116"/>
                    </a:lnTo>
                    <a:lnTo>
                      <a:pt x="1948" y="18484"/>
                    </a:lnTo>
                    <a:lnTo>
                      <a:pt x="2777" y="19852"/>
                    </a:lnTo>
                    <a:lnTo>
                      <a:pt x="5885" y="18028"/>
                    </a:lnTo>
                    <a:lnTo>
                      <a:pt x="5885" y="18028"/>
                    </a:lnTo>
                    <a:lnTo>
                      <a:pt x="5264" y="16785"/>
                    </a:lnTo>
                    <a:lnTo>
                      <a:pt x="4683" y="15459"/>
                    </a:lnTo>
                    <a:lnTo>
                      <a:pt x="4683" y="15459"/>
                    </a:lnTo>
                    <a:lnTo>
                      <a:pt x="3564" y="12765"/>
                    </a:lnTo>
                    <a:lnTo>
                      <a:pt x="3564" y="12765"/>
                    </a:lnTo>
                    <a:lnTo>
                      <a:pt x="3026" y="11397"/>
                    </a:lnTo>
                    <a:lnTo>
                      <a:pt x="2570" y="10071"/>
                    </a:lnTo>
                    <a:lnTo>
                      <a:pt x="2570" y="10071"/>
                    </a:lnTo>
                    <a:lnTo>
                      <a:pt x="2155" y="8745"/>
                    </a:lnTo>
                    <a:lnTo>
                      <a:pt x="2155" y="8745"/>
                    </a:lnTo>
                    <a:lnTo>
                      <a:pt x="1990" y="8123"/>
                    </a:lnTo>
                    <a:lnTo>
                      <a:pt x="1948" y="7999"/>
                    </a:lnTo>
                    <a:lnTo>
                      <a:pt x="1948" y="7916"/>
                    </a:lnTo>
                    <a:lnTo>
                      <a:pt x="1948" y="7916"/>
                    </a:lnTo>
                    <a:lnTo>
                      <a:pt x="1907" y="7626"/>
                    </a:lnTo>
                    <a:lnTo>
                      <a:pt x="1907" y="7626"/>
                    </a:lnTo>
                    <a:lnTo>
                      <a:pt x="1741" y="6051"/>
                    </a:lnTo>
                    <a:lnTo>
                      <a:pt x="1617" y="4435"/>
                    </a:lnTo>
                    <a:lnTo>
                      <a:pt x="1492" y="2777"/>
                    </a:lnTo>
                    <a:lnTo>
                      <a:pt x="1409" y="1161"/>
                    </a:lnTo>
                    <a:lnTo>
                      <a:pt x="1409" y="1161"/>
                    </a:lnTo>
                    <a:lnTo>
                      <a:pt x="136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1"/>
              <p:cNvSpPr/>
              <p:nvPr/>
            </p:nvSpPr>
            <p:spPr>
              <a:xfrm>
                <a:off x="3093550" y="2491225"/>
                <a:ext cx="285975" cy="1933350"/>
              </a:xfrm>
              <a:custGeom>
                <a:avLst/>
                <a:gdLst/>
                <a:ahLst/>
                <a:cxnLst/>
                <a:rect l="l" t="t" r="r" b="b"/>
                <a:pathLst>
                  <a:path w="11439" h="77334" extrusionOk="0">
                    <a:moveTo>
                      <a:pt x="0" y="0"/>
                    </a:moveTo>
                    <a:lnTo>
                      <a:pt x="83" y="4393"/>
                    </a:lnTo>
                    <a:lnTo>
                      <a:pt x="166" y="9201"/>
                    </a:lnTo>
                    <a:lnTo>
                      <a:pt x="373" y="15044"/>
                    </a:lnTo>
                    <a:lnTo>
                      <a:pt x="539" y="18235"/>
                    </a:lnTo>
                    <a:lnTo>
                      <a:pt x="746" y="21509"/>
                    </a:lnTo>
                    <a:lnTo>
                      <a:pt x="953" y="24783"/>
                    </a:lnTo>
                    <a:lnTo>
                      <a:pt x="1243" y="28057"/>
                    </a:lnTo>
                    <a:lnTo>
                      <a:pt x="1534" y="31248"/>
                    </a:lnTo>
                    <a:lnTo>
                      <a:pt x="1906" y="34274"/>
                    </a:lnTo>
                    <a:lnTo>
                      <a:pt x="2321" y="37092"/>
                    </a:lnTo>
                    <a:lnTo>
                      <a:pt x="2570" y="38418"/>
                    </a:lnTo>
                    <a:lnTo>
                      <a:pt x="2818" y="39661"/>
                    </a:lnTo>
                    <a:lnTo>
                      <a:pt x="2528" y="40822"/>
                    </a:lnTo>
                    <a:lnTo>
                      <a:pt x="2279" y="42065"/>
                    </a:lnTo>
                    <a:lnTo>
                      <a:pt x="2031" y="43350"/>
                    </a:lnTo>
                    <a:lnTo>
                      <a:pt x="1824" y="44717"/>
                    </a:lnTo>
                    <a:lnTo>
                      <a:pt x="1451" y="47536"/>
                    </a:lnTo>
                    <a:lnTo>
                      <a:pt x="1119" y="50519"/>
                    </a:lnTo>
                    <a:lnTo>
                      <a:pt x="829" y="53586"/>
                    </a:lnTo>
                    <a:lnTo>
                      <a:pt x="622" y="56694"/>
                    </a:lnTo>
                    <a:lnTo>
                      <a:pt x="415" y="59761"/>
                    </a:lnTo>
                    <a:lnTo>
                      <a:pt x="290" y="62745"/>
                    </a:lnTo>
                    <a:lnTo>
                      <a:pt x="166" y="65605"/>
                    </a:lnTo>
                    <a:lnTo>
                      <a:pt x="83" y="68257"/>
                    </a:lnTo>
                    <a:lnTo>
                      <a:pt x="42" y="72733"/>
                    </a:lnTo>
                    <a:lnTo>
                      <a:pt x="0" y="75717"/>
                    </a:lnTo>
                    <a:lnTo>
                      <a:pt x="0" y="76836"/>
                    </a:lnTo>
                    <a:lnTo>
                      <a:pt x="3316" y="77333"/>
                    </a:lnTo>
                    <a:lnTo>
                      <a:pt x="3564" y="75344"/>
                    </a:lnTo>
                    <a:lnTo>
                      <a:pt x="3813" y="73355"/>
                    </a:lnTo>
                    <a:lnTo>
                      <a:pt x="4144" y="71282"/>
                    </a:lnTo>
                    <a:lnTo>
                      <a:pt x="4517" y="69169"/>
                    </a:lnTo>
                    <a:lnTo>
                      <a:pt x="5388" y="64776"/>
                    </a:lnTo>
                    <a:lnTo>
                      <a:pt x="6341" y="60176"/>
                    </a:lnTo>
                    <a:lnTo>
                      <a:pt x="7336" y="55368"/>
                    </a:lnTo>
                    <a:lnTo>
                      <a:pt x="7833" y="52882"/>
                    </a:lnTo>
                    <a:lnTo>
                      <a:pt x="8289" y="50312"/>
                    </a:lnTo>
                    <a:lnTo>
                      <a:pt x="8703" y="47701"/>
                    </a:lnTo>
                    <a:lnTo>
                      <a:pt x="9118" y="45049"/>
                    </a:lnTo>
                    <a:lnTo>
                      <a:pt x="9491" y="42355"/>
                    </a:lnTo>
                    <a:lnTo>
                      <a:pt x="9781" y="39578"/>
                    </a:lnTo>
                    <a:lnTo>
                      <a:pt x="9988" y="37258"/>
                    </a:lnTo>
                    <a:lnTo>
                      <a:pt x="10195" y="34605"/>
                    </a:lnTo>
                    <a:lnTo>
                      <a:pt x="10361" y="31704"/>
                    </a:lnTo>
                    <a:lnTo>
                      <a:pt x="10527" y="28596"/>
                    </a:lnTo>
                    <a:lnTo>
                      <a:pt x="10817" y="22048"/>
                    </a:lnTo>
                    <a:lnTo>
                      <a:pt x="11065" y="15500"/>
                    </a:lnTo>
                    <a:lnTo>
                      <a:pt x="11231" y="9532"/>
                    </a:lnTo>
                    <a:lnTo>
                      <a:pt x="11356" y="4559"/>
                    </a:lnTo>
                    <a:lnTo>
                      <a:pt x="11438"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1"/>
              <p:cNvSpPr/>
              <p:nvPr/>
            </p:nvSpPr>
            <p:spPr>
              <a:xfrm>
                <a:off x="3093550" y="2491225"/>
                <a:ext cx="285975" cy="1933350"/>
              </a:xfrm>
              <a:custGeom>
                <a:avLst/>
                <a:gdLst/>
                <a:ahLst/>
                <a:cxnLst/>
                <a:rect l="l" t="t" r="r" b="b"/>
                <a:pathLst>
                  <a:path w="11439" h="77334" fill="none" extrusionOk="0">
                    <a:moveTo>
                      <a:pt x="11438" y="0"/>
                    </a:moveTo>
                    <a:lnTo>
                      <a:pt x="11438" y="0"/>
                    </a:lnTo>
                    <a:lnTo>
                      <a:pt x="11356" y="4559"/>
                    </a:lnTo>
                    <a:lnTo>
                      <a:pt x="11231" y="9532"/>
                    </a:lnTo>
                    <a:lnTo>
                      <a:pt x="11065" y="15500"/>
                    </a:lnTo>
                    <a:lnTo>
                      <a:pt x="10817" y="22048"/>
                    </a:lnTo>
                    <a:lnTo>
                      <a:pt x="10527" y="28596"/>
                    </a:lnTo>
                    <a:lnTo>
                      <a:pt x="10361" y="31704"/>
                    </a:lnTo>
                    <a:lnTo>
                      <a:pt x="10195" y="34605"/>
                    </a:lnTo>
                    <a:lnTo>
                      <a:pt x="9988" y="37258"/>
                    </a:lnTo>
                    <a:lnTo>
                      <a:pt x="9781" y="39578"/>
                    </a:lnTo>
                    <a:lnTo>
                      <a:pt x="9781" y="39578"/>
                    </a:lnTo>
                    <a:lnTo>
                      <a:pt x="9491" y="42355"/>
                    </a:lnTo>
                    <a:lnTo>
                      <a:pt x="9118" y="45049"/>
                    </a:lnTo>
                    <a:lnTo>
                      <a:pt x="8703" y="47701"/>
                    </a:lnTo>
                    <a:lnTo>
                      <a:pt x="8289" y="50312"/>
                    </a:lnTo>
                    <a:lnTo>
                      <a:pt x="7833" y="52882"/>
                    </a:lnTo>
                    <a:lnTo>
                      <a:pt x="7336" y="55368"/>
                    </a:lnTo>
                    <a:lnTo>
                      <a:pt x="6341" y="60176"/>
                    </a:lnTo>
                    <a:lnTo>
                      <a:pt x="5388" y="64776"/>
                    </a:lnTo>
                    <a:lnTo>
                      <a:pt x="4517" y="69169"/>
                    </a:lnTo>
                    <a:lnTo>
                      <a:pt x="4144" y="71282"/>
                    </a:lnTo>
                    <a:lnTo>
                      <a:pt x="3813" y="73355"/>
                    </a:lnTo>
                    <a:lnTo>
                      <a:pt x="3564" y="75344"/>
                    </a:lnTo>
                    <a:lnTo>
                      <a:pt x="3316" y="77333"/>
                    </a:lnTo>
                    <a:lnTo>
                      <a:pt x="0" y="76836"/>
                    </a:lnTo>
                    <a:lnTo>
                      <a:pt x="0" y="76836"/>
                    </a:lnTo>
                    <a:lnTo>
                      <a:pt x="0" y="75717"/>
                    </a:lnTo>
                    <a:lnTo>
                      <a:pt x="42" y="72733"/>
                    </a:lnTo>
                    <a:lnTo>
                      <a:pt x="83" y="68257"/>
                    </a:lnTo>
                    <a:lnTo>
                      <a:pt x="166" y="65605"/>
                    </a:lnTo>
                    <a:lnTo>
                      <a:pt x="290" y="62745"/>
                    </a:lnTo>
                    <a:lnTo>
                      <a:pt x="415" y="59761"/>
                    </a:lnTo>
                    <a:lnTo>
                      <a:pt x="622" y="56694"/>
                    </a:lnTo>
                    <a:lnTo>
                      <a:pt x="829" y="53586"/>
                    </a:lnTo>
                    <a:lnTo>
                      <a:pt x="1119" y="50519"/>
                    </a:lnTo>
                    <a:lnTo>
                      <a:pt x="1451" y="47536"/>
                    </a:lnTo>
                    <a:lnTo>
                      <a:pt x="1824" y="44717"/>
                    </a:lnTo>
                    <a:lnTo>
                      <a:pt x="2031" y="43350"/>
                    </a:lnTo>
                    <a:lnTo>
                      <a:pt x="2279" y="42065"/>
                    </a:lnTo>
                    <a:lnTo>
                      <a:pt x="2528" y="40822"/>
                    </a:lnTo>
                    <a:lnTo>
                      <a:pt x="2818" y="39661"/>
                    </a:lnTo>
                    <a:lnTo>
                      <a:pt x="2818" y="39661"/>
                    </a:lnTo>
                    <a:lnTo>
                      <a:pt x="2570" y="38418"/>
                    </a:lnTo>
                    <a:lnTo>
                      <a:pt x="2321" y="37092"/>
                    </a:lnTo>
                    <a:lnTo>
                      <a:pt x="1906" y="34274"/>
                    </a:lnTo>
                    <a:lnTo>
                      <a:pt x="1534" y="31248"/>
                    </a:lnTo>
                    <a:lnTo>
                      <a:pt x="1243" y="28057"/>
                    </a:lnTo>
                    <a:lnTo>
                      <a:pt x="953" y="24783"/>
                    </a:lnTo>
                    <a:lnTo>
                      <a:pt x="746" y="21509"/>
                    </a:lnTo>
                    <a:lnTo>
                      <a:pt x="539" y="18235"/>
                    </a:lnTo>
                    <a:lnTo>
                      <a:pt x="373" y="15044"/>
                    </a:lnTo>
                    <a:lnTo>
                      <a:pt x="166" y="9201"/>
                    </a:lnTo>
                    <a:lnTo>
                      <a:pt x="83" y="4393"/>
                    </a:lnTo>
                    <a:lnTo>
                      <a:pt x="0" y="0"/>
                    </a:lnTo>
                    <a:lnTo>
                      <a:pt x="11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1"/>
              <p:cNvSpPr/>
              <p:nvPr/>
            </p:nvSpPr>
            <p:spPr>
              <a:xfrm>
                <a:off x="3087325" y="4443200"/>
                <a:ext cx="249725" cy="205150"/>
              </a:xfrm>
              <a:custGeom>
                <a:avLst/>
                <a:gdLst/>
                <a:ahLst/>
                <a:cxnLst/>
                <a:rect l="l" t="t" r="r" b="b"/>
                <a:pathLst>
                  <a:path w="9989" h="8206" extrusionOk="0">
                    <a:moveTo>
                      <a:pt x="1327" y="0"/>
                    </a:moveTo>
                    <a:lnTo>
                      <a:pt x="1078" y="42"/>
                    </a:lnTo>
                    <a:lnTo>
                      <a:pt x="829" y="124"/>
                    </a:lnTo>
                    <a:lnTo>
                      <a:pt x="622" y="249"/>
                    </a:lnTo>
                    <a:lnTo>
                      <a:pt x="415" y="415"/>
                    </a:lnTo>
                    <a:lnTo>
                      <a:pt x="249" y="580"/>
                    </a:lnTo>
                    <a:lnTo>
                      <a:pt x="83" y="787"/>
                    </a:lnTo>
                    <a:lnTo>
                      <a:pt x="42" y="912"/>
                    </a:lnTo>
                    <a:lnTo>
                      <a:pt x="0" y="1036"/>
                    </a:lnTo>
                    <a:lnTo>
                      <a:pt x="0" y="1824"/>
                    </a:lnTo>
                    <a:lnTo>
                      <a:pt x="42" y="2528"/>
                    </a:lnTo>
                    <a:lnTo>
                      <a:pt x="249" y="5636"/>
                    </a:lnTo>
                    <a:lnTo>
                      <a:pt x="373" y="7584"/>
                    </a:lnTo>
                    <a:lnTo>
                      <a:pt x="746" y="7584"/>
                    </a:lnTo>
                    <a:lnTo>
                      <a:pt x="746" y="6009"/>
                    </a:lnTo>
                    <a:lnTo>
                      <a:pt x="871" y="4434"/>
                    </a:lnTo>
                    <a:lnTo>
                      <a:pt x="871" y="4269"/>
                    </a:lnTo>
                    <a:lnTo>
                      <a:pt x="954" y="4144"/>
                    </a:lnTo>
                    <a:lnTo>
                      <a:pt x="995" y="4061"/>
                    </a:lnTo>
                    <a:lnTo>
                      <a:pt x="1078" y="4020"/>
                    </a:lnTo>
                    <a:lnTo>
                      <a:pt x="1161" y="4061"/>
                    </a:lnTo>
                    <a:lnTo>
                      <a:pt x="1244" y="4103"/>
                    </a:lnTo>
                    <a:lnTo>
                      <a:pt x="1410" y="4269"/>
                    </a:lnTo>
                    <a:lnTo>
                      <a:pt x="1617" y="4559"/>
                    </a:lnTo>
                    <a:lnTo>
                      <a:pt x="1824" y="4932"/>
                    </a:lnTo>
                    <a:lnTo>
                      <a:pt x="2031" y="5346"/>
                    </a:lnTo>
                    <a:lnTo>
                      <a:pt x="2197" y="5761"/>
                    </a:lnTo>
                    <a:lnTo>
                      <a:pt x="2404" y="6217"/>
                    </a:lnTo>
                    <a:lnTo>
                      <a:pt x="2736" y="6631"/>
                    </a:lnTo>
                    <a:lnTo>
                      <a:pt x="3150" y="7045"/>
                    </a:lnTo>
                    <a:lnTo>
                      <a:pt x="3689" y="7418"/>
                    </a:lnTo>
                    <a:lnTo>
                      <a:pt x="4311" y="7708"/>
                    </a:lnTo>
                    <a:lnTo>
                      <a:pt x="5015" y="7957"/>
                    </a:lnTo>
                    <a:lnTo>
                      <a:pt x="5388" y="8081"/>
                    </a:lnTo>
                    <a:lnTo>
                      <a:pt x="5802" y="8123"/>
                    </a:lnTo>
                    <a:lnTo>
                      <a:pt x="6217" y="8206"/>
                    </a:lnTo>
                    <a:lnTo>
                      <a:pt x="9035" y="8206"/>
                    </a:lnTo>
                    <a:lnTo>
                      <a:pt x="9532" y="8123"/>
                    </a:lnTo>
                    <a:lnTo>
                      <a:pt x="9822" y="8040"/>
                    </a:lnTo>
                    <a:lnTo>
                      <a:pt x="9947" y="7957"/>
                    </a:lnTo>
                    <a:lnTo>
                      <a:pt x="9988" y="7874"/>
                    </a:lnTo>
                    <a:lnTo>
                      <a:pt x="9988" y="7791"/>
                    </a:lnTo>
                    <a:lnTo>
                      <a:pt x="9947" y="7708"/>
                    </a:lnTo>
                    <a:lnTo>
                      <a:pt x="9740" y="7501"/>
                    </a:lnTo>
                    <a:lnTo>
                      <a:pt x="9367" y="7253"/>
                    </a:lnTo>
                    <a:lnTo>
                      <a:pt x="8994" y="7045"/>
                    </a:lnTo>
                    <a:lnTo>
                      <a:pt x="8579" y="6880"/>
                    </a:lnTo>
                    <a:lnTo>
                      <a:pt x="8165" y="6714"/>
                    </a:lnTo>
                    <a:lnTo>
                      <a:pt x="8082" y="6631"/>
                    </a:lnTo>
                    <a:lnTo>
                      <a:pt x="7750" y="6424"/>
                    </a:lnTo>
                    <a:lnTo>
                      <a:pt x="7253" y="6009"/>
                    </a:lnTo>
                    <a:lnTo>
                      <a:pt x="6631" y="5388"/>
                    </a:lnTo>
                    <a:lnTo>
                      <a:pt x="6300" y="5015"/>
                    </a:lnTo>
                    <a:lnTo>
                      <a:pt x="5927" y="4559"/>
                    </a:lnTo>
                    <a:lnTo>
                      <a:pt x="5595" y="4061"/>
                    </a:lnTo>
                    <a:lnTo>
                      <a:pt x="5222" y="3481"/>
                    </a:lnTo>
                    <a:lnTo>
                      <a:pt x="4891" y="2860"/>
                    </a:lnTo>
                    <a:lnTo>
                      <a:pt x="4559" y="2197"/>
                    </a:lnTo>
                    <a:lnTo>
                      <a:pt x="4228" y="1409"/>
                    </a:lnTo>
                    <a:lnTo>
                      <a:pt x="3938" y="622"/>
                    </a:lnTo>
                    <a:lnTo>
                      <a:pt x="1824" y="83"/>
                    </a:lnTo>
                    <a:lnTo>
                      <a:pt x="1575" y="42"/>
                    </a:lnTo>
                    <a:lnTo>
                      <a:pt x="13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1"/>
              <p:cNvSpPr/>
              <p:nvPr/>
            </p:nvSpPr>
            <p:spPr>
              <a:xfrm>
                <a:off x="3087325" y="4390350"/>
                <a:ext cx="116075" cy="111925"/>
              </a:xfrm>
              <a:custGeom>
                <a:avLst/>
                <a:gdLst/>
                <a:ahLst/>
                <a:cxnLst/>
                <a:rect l="l" t="t" r="r" b="b"/>
                <a:pathLst>
                  <a:path w="4643" h="4477" extrusionOk="0">
                    <a:moveTo>
                      <a:pt x="0" y="0"/>
                    </a:moveTo>
                    <a:lnTo>
                      <a:pt x="83" y="746"/>
                    </a:lnTo>
                    <a:lnTo>
                      <a:pt x="208" y="1492"/>
                    </a:lnTo>
                    <a:lnTo>
                      <a:pt x="332" y="2197"/>
                    </a:lnTo>
                    <a:lnTo>
                      <a:pt x="498" y="2943"/>
                    </a:lnTo>
                    <a:lnTo>
                      <a:pt x="1492" y="3399"/>
                    </a:lnTo>
                    <a:lnTo>
                      <a:pt x="2528" y="3813"/>
                    </a:lnTo>
                    <a:lnTo>
                      <a:pt x="3565" y="4186"/>
                    </a:lnTo>
                    <a:lnTo>
                      <a:pt x="4642" y="4476"/>
                    </a:lnTo>
                    <a:lnTo>
                      <a:pt x="4393" y="3855"/>
                    </a:lnTo>
                    <a:lnTo>
                      <a:pt x="4228" y="3192"/>
                    </a:lnTo>
                    <a:lnTo>
                      <a:pt x="4103" y="2529"/>
                    </a:lnTo>
                    <a:lnTo>
                      <a:pt x="4020" y="1865"/>
                    </a:lnTo>
                    <a:lnTo>
                      <a:pt x="3938" y="871"/>
                    </a:lnTo>
                    <a:lnTo>
                      <a:pt x="3938" y="49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1"/>
              <p:cNvSpPr/>
              <p:nvPr/>
            </p:nvSpPr>
            <p:spPr>
              <a:xfrm>
                <a:off x="2909125" y="2491225"/>
                <a:ext cx="397875" cy="1958200"/>
              </a:xfrm>
              <a:custGeom>
                <a:avLst/>
                <a:gdLst/>
                <a:ahLst/>
                <a:cxnLst/>
                <a:rect l="l" t="t" r="r" b="b"/>
                <a:pathLst>
                  <a:path w="15915" h="78328" extrusionOk="0">
                    <a:moveTo>
                      <a:pt x="3979" y="0"/>
                    </a:moveTo>
                    <a:lnTo>
                      <a:pt x="3606" y="4435"/>
                    </a:lnTo>
                    <a:lnTo>
                      <a:pt x="3233" y="9242"/>
                    </a:lnTo>
                    <a:lnTo>
                      <a:pt x="2777" y="15169"/>
                    </a:lnTo>
                    <a:lnTo>
                      <a:pt x="2363" y="21675"/>
                    </a:lnTo>
                    <a:lnTo>
                      <a:pt x="2155" y="24991"/>
                    </a:lnTo>
                    <a:lnTo>
                      <a:pt x="1990" y="28265"/>
                    </a:lnTo>
                    <a:lnTo>
                      <a:pt x="1865" y="31497"/>
                    </a:lnTo>
                    <a:lnTo>
                      <a:pt x="1782" y="34522"/>
                    </a:lnTo>
                    <a:lnTo>
                      <a:pt x="1741" y="37382"/>
                    </a:lnTo>
                    <a:lnTo>
                      <a:pt x="1782" y="39910"/>
                    </a:lnTo>
                    <a:lnTo>
                      <a:pt x="1451" y="41485"/>
                    </a:lnTo>
                    <a:lnTo>
                      <a:pt x="1161" y="43101"/>
                    </a:lnTo>
                    <a:lnTo>
                      <a:pt x="871" y="44717"/>
                    </a:lnTo>
                    <a:lnTo>
                      <a:pt x="663" y="46334"/>
                    </a:lnTo>
                    <a:lnTo>
                      <a:pt x="456" y="47991"/>
                    </a:lnTo>
                    <a:lnTo>
                      <a:pt x="332" y="49649"/>
                    </a:lnTo>
                    <a:lnTo>
                      <a:pt x="207" y="51265"/>
                    </a:lnTo>
                    <a:lnTo>
                      <a:pt x="125" y="52923"/>
                    </a:lnTo>
                    <a:lnTo>
                      <a:pt x="42" y="54539"/>
                    </a:lnTo>
                    <a:lnTo>
                      <a:pt x="0" y="56156"/>
                    </a:lnTo>
                    <a:lnTo>
                      <a:pt x="0" y="59305"/>
                    </a:lnTo>
                    <a:lnTo>
                      <a:pt x="83" y="62372"/>
                    </a:lnTo>
                    <a:lnTo>
                      <a:pt x="207" y="65232"/>
                    </a:lnTo>
                    <a:lnTo>
                      <a:pt x="373" y="67926"/>
                    </a:lnTo>
                    <a:lnTo>
                      <a:pt x="580" y="70371"/>
                    </a:lnTo>
                    <a:lnTo>
                      <a:pt x="788" y="72567"/>
                    </a:lnTo>
                    <a:lnTo>
                      <a:pt x="995" y="74432"/>
                    </a:lnTo>
                    <a:lnTo>
                      <a:pt x="1368" y="77084"/>
                    </a:lnTo>
                    <a:lnTo>
                      <a:pt x="1492" y="78038"/>
                    </a:lnTo>
                    <a:lnTo>
                      <a:pt x="4642" y="78328"/>
                    </a:lnTo>
                    <a:lnTo>
                      <a:pt x="4642" y="77292"/>
                    </a:lnTo>
                    <a:lnTo>
                      <a:pt x="4766" y="74432"/>
                    </a:lnTo>
                    <a:lnTo>
                      <a:pt x="4973" y="70122"/>
                    </a:lnTo>
                    <a:lnTo>
                      <a:pt x="5098" y="67553"/>
                    </a:lnTo>
                    <a:lnTo>
                      <a:pt x="5305" y="64734"/>
                    </a:lnTo>
                    <a:lnTo>
                      <a:pt x="5512" y="61751"/>
                    </a:lnTo>
                    <a:lnTo>
                      <a:pt x="5802" y="58642"/>
                    </a:lnTo>
                    <a:lnTo>
                      <a:pt x="6134" y="55451"/>
                    </a:lnTo>
                    <a:lnTo>
                      <a:pt x="6507" y="52219"/>
                    </a:lnTo>
                    <a:lnTo>
                      <a:pt x="6921" y="49028"/>
                    </a:lnTo>
                    <a:lnTo>
                      <a:pt x="7419" y="45836"/>
                    </a:lnTo>
                    <a:lnTo>
                      <a:pt x="7957" y="42811"/>
                    </a:lnTo>
                    <a:lnTo>
                      <a:pt x="8247" y="41361"/>
                    </a:lnTo>
                    <a:lnTo>
                      <a:pt x="8579" y="39910"/>
                    </a:lnTo>
                    <a:lnTo>
                      <a:pt x="9076" y="37589"/>
                    </a:lnTo>
                    <a:lnTo>
                      <a:pt x="9656" y="34937"/>
                    </a:lnTo>
                    <a:lnTo>
                      <a:pt x="10817" y="28845"/>
                    </a:lnTo>
                    <a:lnTo>
                      <a:pt x="12060" y="22255"/>
                    </a:lnTo>
                    <a:lnTo>
                      <a:pt x="13262" y="15666"/>
                    </a:lnTo>
                    <a:lnTo>
                      <a:pt x="15168" y="4642"/>
                    </a:lnTo>
                    <a:lnTo>
                      <a:pt x="1591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1"/>
              <p:cNvSpPr/>
              <p:nvPr/>
            </p:nvSpPr>
            <p:spPr>
              <a:xfrm>
                <a:off x="2909125" y="2491225"/>
                <a:ext cx="397875" cy="1958200"/>
              </a:xfrm>
              <a:custGeom>
                <a:avLst/>
                <a:gdLst/>
                <a:ahLst/>
                <a:cxnLst/>
                <a:rect l="l" t="t" r="r" b="b"/>
                <a:pathLst>
                  <a:path w="15915" h="78328" fill="none" extrusionOk="0">
                    <a:moveTo>
                      <a:pt x="15914" y="0"/>
                    </a:moveTo>
                    <a:lnTo>
                      <a:pt x="15914" y="0"/>
                    </a:lnTo>
                    <a:lnTo>
                      <a:pt x="15168" y="4642"/>
                    </a:lnTo>
                    <a:lnTo>
                      <a:pt x="13262" y="15666"/>
                    </a:lnTo>
                    <a:lnTo>
                      <a:pt x="12060" y="22255"/>
                    </a:lnTo>
                    <a:lnTo>
                      <a:pt x="10817" y="28845"/>
                    </a:lnTo>
                    <a:lnTo>
                      <a:pt x="9656" y="34937"/>
                    </a:lnTo>
                    <a:lnTo>
                      <a:pt x="9076" y="37589"/>
                    </a:lnTo>
                    <a:lnTo>
                      <a:pt x="8579" y="39910"/>
                    </a:lnTo>
                    <a:lnTo>
                      <a:pt x="8579" y="39910"/>
                    </a:lnTo>
                    <a:lnTo>
                      <a:pt x="8247" y="41361"/>
                    </a:lnTo>
                    <a:lnTo>
                      <a:pt x="7957" y="42811"/>
                    </a:lnTo>
                    <a:lnTo>
                      <a:pt x="7419" y="45836"/>
                    </a:lnTo>
                    <a:lnTo>
                      <a:pt x="6921" y="49028"/>
                    </a:lnTo>
                    <a:lnTo>
                      <a:pt x="6507" y="52219"/>
                    </a:lnTo>
                    <a:lnTo>
                      <a:pt x="6134" y="55451"/>
                    </a:lnTo>
                    <a:lnTo>
                      <a:pt x="5802" y="58642"/>
                    </a:lnTo>
                    <a:lnTo>
                      <a:pt x="5512" y="61751"/>
                    </a:lnTo>
                    <a:lnTo>
                      <a:pt x="5305" y="64734"/>
                    </a:lnTo>
                    <a:lnTo>
                      <a:pt x="5098" y="67553"/>
                    </a:lnTo>
                    <a:lnTo>
                      <a:pt x="4973" y="70122"/>
                    </a:lnTo>
                    <a:lnTo>
                      <a:pt x="4766" y="74432"/>
                    </a:lnTo>
                    <a:lnTo>
                      <a:pt x="4642" y="77292"/>
                    </a:lnTo>
                    <a:lnTo>
                      <a:pt x="4642" y="78328"/>
                    </a:lnTo>
                    <a:lnTo>
                      <a:pt x="1492" y="78038"/>
                    </a:lnTo>
                    <a:lnTo>
                      <a:pt x="1492" y="78038"/>
                    </a:lnTo>
                    <a:lnTo>
                      <a:pt x="1368" y="77084"/>
                    </a:lnTo>
                    <a:lnTo>
                      <a:pt x="995" y="74432"/>
                    </a:lnTo>
                    <a:lnTo>
                      <a:pt x="788" y="72567"/>
                    </a:lnTo>
                    <a:lnTo>
                      <a:pt x="580" y="70371"/>
                    </a:lnTo>
                    <a:lnTo>
                      <a:pt x="373" y="67926"/>
                    </a:lnTo>
                    <a:lnTo>
                      <a:pt x="207" y="65232"/>
                    </a:lnTo>
                    <a:lnTo>
                      <a:pt x="83" y="62372"/>
                    </a:lnTo>
                    <a:lnTo>
                      <a:pt x="0" y="59305"/>
                    </a:lnTo>
                    <a:lnTo>
                      <a:pt x="0" y="56156"/>
                    </a:lnTo>
                    <a:lnTo>
                      <a:pt x="42" y="54539"/>
                    </a:lnTo>
                    <a:lnTo>
                      <a:pt x="125" y="52923"/>
                    </a:lnTo>
                    <a:lnTo>
                      <a:pt x="207" y="51265"/>
                    </a:lnTo>
                    <a:lnTo>
                      <a:pt x="332" y="49649"/>
                    </a:lnTo>
                    <a:lnTo>
                      <a:pt x="456" y="47991"/>
                    </a:lnTo>
                    <a:lnTo>
                      <a:pt x="663" y="46334"/>
                    </a:lnTo>
                    <a:lnTo>
                      <a:pt x="871" y="44717"/>
                    </a:lnTo>
                    <a:lnTo>
                      <a:pt x="1161" y="43101"/>
                    </a:lnTo>
                    <a:lnTo>
                      <a:pt x="1451" y="41485"/>
                    </a:lnTo>
                    <a:lnTo>
                      <a:pt x="1782" y="39910"/>
                    </a:lnTo>
                    <a:lnTo>
                      <a:pt x="1782" y="39910"/>
                    </a:lnTo>
                    <a:lnTo>
                      <a:pt x="1741" y="37382"/>
                    </a:lnTo>
                    <a:lnTo>
                      <a:pt x="1782" y="34522"/>
                    </a:lnTo>
                    <a:lnTo>
                      <a:pt x="1865" y="31497"/>
                    </a:lnTo>
                    <a:lnTo>
                      <a:pt x="1990" y="28265"/>
                    </a:lnTo>
                    <a:lnTo>
                      <a:pt x="2155" y="24991"/>
                    </a:lnTo>
                    <a:lnTo>
                      <a:pt x="2363" y="21675"/>
                    </a:lnTo>
                    <a:lnTo>
                      <a:pt x="2777" y="15169"/>
                    </a:lnTo>
                    <a:lnTo>
                      <a:pt x="3233" y="9242"/>
                    </a:lnTo>
                    <a:lnTo>
                      <a:pt x="3606" y="4435"/>
                    </a:lnTo>
                    <a:lnTo>
                      <a:pt x="3979" y="0"/>
                    </a:lnTo>
                    <a:lnTo>
                      <a:pt x="159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1"/>
              <p:cNvSpPr/>
              <p:nvPr/>
            </p:nvSpPr>
            <p:spPr>
              <a:xfrm>
                <a:off x="2922600" y="4444225"/>
                <a:ext cx="204125" cy="204125"/>
              </a:xfrm>
              <a:custGeom>
                <a:avLst/>
                <a:gdLst/>
                <a:ahLst/>
                <a:cxnLst/>
                <a:rect l="l" t="t" r="r" b="b"/>
                <a:pathLst>
                  <a:path w="8165" h="8165" extrusionOk="0">
                    <a:moveTo>
                      <a:pt x="1741" y="1"/>
                    </a:moveTo>
                    <a:lnTo>
                      <a:pt x="1492" y="42"/>
                    </a:lnTo>
                    <a:lnTo>
                      <a:pt x="1243" y="125"/>
                    </a:lnTo>
                    <a:lnTo>
                      <a:pt x="1036" y="208"/>
                    </a:lnTo>
                    <a:lnTo>
                      <a:pt x="787" y="374"/>
                    </a:lnTo>
                    <a:lnTo>
                      <a:pt x="622" y="539"/>
                    </a:lnTo>
                    <a:lnTo>
                      <a:pt x="456" y="746"/>
                    </a:lnTo>
                    <a:lnTo>
                      <a:pt x="332" y="995"/>
                    </a:lnTo>
                    <a:lnTo>
                      <a:pt x="207" y="1741"/>
                    </a:lnTo>
                    <a:lnTo>
                      <a:pt x="124" y="2487"/>
                    </a:lnTo>
                    <a:lnTo>
                      <a:pt x="41" y="3150"/>
                    </a:lnTo>
                    <a:lnTo>
                      <a:pt x="0" y="3938"/>
                    </a:lnTo>
                    <a:lnTo>
                      <a:pt x="0" y="5595"/>
                    </a:lnTo>
                    <a:lnTo>
                      <a:pt x="83" y="7543"/>
                    </a:lnTo>
                    <a:lnTo>
                      <a:pt x="456" y="7543"/>
                    </a:lnTo>
                    <a:lnTo>
                      <a:pt x="580" y="4393"/>
                    </a:lnTo>
                    <a:lnTo>
                      <a:pt x="622" y="4228"/>
                    </a:lnTo>
                    <a:lnTo>
                      <a:pt x="622" y="4103"/>
                    </a:lnTo>
                    <a:lnTo>
                      <a:pt x="705" y="4020"/>
                    </a:lnTo>
                    <a:lnTo>
                      <a:pt x="746" y="3979"/>
                    </a:lnTo>
                    <a:lnTo>
                      <a:pt x="829" y="3979"/>
                    </a:lnTo>
                    <a:lnTo>
                      <a:pt x="912" y="4020"/>
                    </a:lnTo>
                    <a:lnTo>
                      <a:pt x="1078" y="4228"/>
                    </a:lnTo>
                    <a:lnTo>
                      <a:pt x="1243" y="4518"/>
                    </a:lnTo>
                    <a:lnTo>
                      <a:pt x="1451" y="4891"/>
                    </a:lnTo>
                    <a:lnTo>
                      <a:pt x="1575" y="5305"/>
                    </a:lnTo>
                    <a:lnTo>
                      <a:pt x="1699" y="5720"/>
                    </a:lnTo>
                    <a:lnTo>
                      <a:pt x="1824" y="6176"/>
                    </a:lnTo>
                    <a:lnTo>
                      <a:pt x="1948" y="6590"/>
                    </a:lnTo>
                    <a:lnTo>
                      <a:pt x="2155" y="7004"/>
                    </a:lnTo>
                    <a:lnTo>
                      <a:pt x="2279" y="7170"/>
                    </a:lnTo>
                    <a:lnTo>
                      <a:pt x="2445" y="7377"/>
                    </a:lnTo>
                    <a:lnTo>
                      <a:pt x="2611" y="7543"/>
                    </a:lnTo>
                    <a:lnTo>
                      <a:pt x="2860" y="7667"/>
                    </a:lnTo>
                    <a:lnTo>
                      <a:pt x="3067" y="7833"/>
                    </a:lnTo>
                    <a:lnTo>
                      <a:pt x="3357" y="7916"/>
                    </a:lnTo>
                    <a:lnTo>
                      <a:pt x="3647" y="8040"/>
                    </a:lnTo>
                    <a:lnTo>
                      <a:pt x="3979" y="8082"/>
                    </a:lnTo>
                    <a:lnTo>
                      <a:pt x="4352" y="8165"/>
                    </a:lnTo>
                    <a:lnTo>
                      <a:pt x="7211" y="8165"/>
                    </a:lnTo>
                    <a:lnTo>
                      <a:pt x="7667" y="8082"/>
                    </a:lnTo>
                    <a:lnTo>
                      <a:pt x="7999" y="7999"/>
                    </a:lnTo>
                    <a:lnTo>
                      <a:pt x="8123" y="7916"/>
                    </a:lnTo>
                    <a:lnTo>
                      <a:pt x="8164" y="7833"/>
                    </a:lnTo>
                    <a:lnTo>
                      <a:pt x="8164" y="7750"/>
                    </a:lnTo>
                    <a:lnTo>
                      <a:pt x="8164" y="7667"/>
                    </a:lnTo>
                    <a:lnTo>
                      <a:pt x="8081" y="7585"/>
                    </a:lnTo>
                    <a:lnTo>
                      <a:pt x="7999" y="7460"/>
                    </a:lnTo>
                    <a:lnTo>
                      <a:pt x="7667" y="7212"/>
                    </a:lnTo>
                    <a:lnTo>
                      <a:pt x="7294" y="7004"/>
                    </a:lnTo>
                    <a:lnTo>
                      <a:pt x="6962" y="6839"/>
                    </a:lnTo>
                    <a:lnTo>
                      <a:pt x="6589" y="6673"/>
                    </a:lnTo>
                    <a:lnTo>
                      <a:pt x="6341" y="6383"/>
                    </a:lnTo>
                    <a:lnTo>
                      <a:pt x="6051" y="5968"/>
                    </a:lnTo>
                    <a:lnTo>
                      <a:pt x="5719" y="5347"/>
                    </a:lnTo>
                    <a:lnTo>
                      <a:pt x="5346" y="4518"/>
                    </a:lnTo>
                    <a:lnTo>
                      <a:pt x="4973" y="3440"/>
                    </a:lnTo>
                    <a:lnTo>
                      <a:pt x="4766" y="2819"/>
                    </a:lnTo>
                    <a:lnTo>
                      <a:pt x="4600" y="2156"/>
                    </a:lnTo>
                    <a:lnTo>
                      <a:pt x="4434" y="1368"/>
                    </a:lnTo>
                    <a:lnTo>
                      <a:pt x="4310" y="581"/>
                    </a:lnTo>
                    <a:lnTo>
                      <a:pt x="2279" y="42"/>
                    </a:lnTo>
                    <a:lnTo>
                      <a:pt x="203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1"/>
              <p:cNvSpPr/>
              <p:nvPr/>
            </p:nvSpPr>
            <p:spPr>
              <a:xfrm>
                <a:off x="2927775" y="4390350"/>
                <a:ext cx="111925" cy="105700"/>
              </a:xfrm>
              <a:custGeom>
                <a:avLst/>
                <a:gdLst/>
                <a:ahLst/>
                <a:cxnLst/>
                <a:rect l="l" t="t" r="r" b="b"/>
                <a:pathLst>
                  <a:path w="4477" h="4228" extrusionOk="0">
                    <a:moveTo>
                      <a:pt x="0" y="0"/>
                    </a:moveTo>
                    <a:lnTo>
                      <a:pt x="42" y="1078"/>
                    </a:lnTo>
                    <a:lnTo>
                      <a:pt x="83" y="2031"/>
                    </a:lnTo>
                    <a:lnTo>
                      <a:pt x="166" y="2943"/>
                    </a:lnTo>
                    <a:lnTo>
                      <a:pt x="1451" y="3357"/>
                    </a:lnTo>
                    <a:lnTo>
                      <a:pt x="2777" y="3772"/>
                    </a:lnTo>
                    <a:lnTo>
                      <a:pt x="4393" y="4228"/>
                    </a:lnTo>
                    <a:lnTo>
                      <a:pt x="4269" y="3606"/>
                    </a:lnTo>
                    <a:lnTo>
                      <a:pt x="4186" y="2943"/>
                    </a:lnTo>
                    <a:lnTo>
                      <a:pt x="4227" y="2321"/>
                    </a:lnTo>
                    <a:lnTo>
                      <a:pt x="4269" y="1741"/>
                    </a:lnTo>
                    <a:lnTo>
                      <a:pt x="4393" y="871"/>
                    </a:lnTo>
                    <a:lnTo>
                      <a:pt x="4476" y="49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1"/>
              <p:cNvSpPr/>
              <p:nvPr/>
            </p:nvSpPr>
            <p:spPr>
              <a:xfrm>
                <a:off x="2944350" y="1894450"/>
                <a:ext cx="486975" cy="647575"/>
              </a:xfrm>
              <a:custGeom>
                <a:avLst/>
                <a:gdLst/>
                <a:ahLst/>
                <a:cxnLst/>
                <a:rect l="l" t="t" r="r" b="b"/>
                <a:pathLst>
                  <a:path w="19479" h="25903" extrusionOk="0">
                    <a:moveTo>
                      <a:pt x="8952" y="0"/>
                    </a:moveTo>
                    <a:lnTo>
                      <a:pt x="7211" y="42"/>
                    </a:lnTo>
                    <a:lnTo>
                      <a:pt x="5471" y="125"/>
                    </a:lnTo>
                    <a:lnTo>
                      <a:pt x="3896" y="249"/>
                    </a:lnTo>
                    <a:lnTo>
                      <a:pt x="2445" y="373"/>
                    </a:lnTo>
                    <a:lnTo>
                      <a:pt x="2114" y="456"/>
                    </a:lnTo>
                    <a:lnTo>
                      <a:pt x="1824" y="539"/>
                    </a:lnTo>
                    <a:lnTo>
                      <a:pt x="1575" y="663"/>
                    </a:lnTo>
                    <a:lnTo>
                      <a:pt x="1326" y="788"/>
                    </a:lnTo>
                    <a:lnTo>
                      <a:pt x="1078" y="953"/>
                    </a:lnTo>
                    <a:lnTo>
                      <a:pt x="871" y="1119"/>
                    </a:lnTo>
                    <a:lnTo>
                      <a:pt x="705" y="1326"/>
                    </a:lnTo>
                    <a:lnTo>
                      <a:pt x="498" y="1534"/>
                    </a:lnTo>
                    <a:lnTo>
                      <a:pt x="373" y="1782"/>
                    </a:lnTo>
                    <a:lnTo>
                      <a:pt x="249" y="2031"/>
                    </a:lnTo>
                    <a:lnTo>
                      <a:pt x="125" y="2280"/>
                    </a:lnTo>
                    <a:lnTo>
                      <a:pt x="42" y="2528"/>
                    </a:lnTo>
                    <a:lnTo>
                      <a:pt x="0" y="2818"/>
                    </a:lnTo>
                    <a:lnTo>
                      <a:pt x="0" y="3067"/>
                    </a:lnTo>
                    <a:lnTo>
                      <a:pt x="0" y="3357"/>
                    </a:lnTo>
                    <a:lnTo>
                      <a:pt x="0" y="3647"/>
                    </a:lnTo>
                    <a:lnTo>
                      <a:pt x="83" y="3937"/>
                    </a:lnTo>
                    <a:lnTo>
                      <a:pt x="539" y="5885"/>
                    </a:lnTo>
                    <a:lnTo>
                      <a:pt x="912" y="7709"/>
                    </a:lnTo>
                    <a:lnTo>
                      <a:pt x="1244" y="9449"/>
                    </a:lnTo>
                    <a:lnTo>
                      <a:pt x="1492" y="11107"/>
                    </a:lnTo>
                    <a:lnTo>
                      <a:pt x="1741" y="12640"/>
                    </a:lnTo>
                    <a:lnTo>
                      <a:pt x="1907" y="14091"/>
                    </a:lnTo>
                    <a:lnTo>
                      <a:pt x="2031" y="15500"/>
                    </a:lnTo>
                    <a:lnTo>
                      <a:pt x="2114" y="16826"/>
                    </a:lnTo>
                    <a:lnTo>
                      <a:pt x="2197" y="18069"/>
                    </a:lnTo>
                    <a:lnTo>
                      <a:pt x="2238" y="19271"/>
                    </a:lnTo>
                    <a:lnTo>
                      <a:pt x="2238" y="21551"/>
                    </a:lnTo>
                    <a:lnTo>
                      <a:pt x="2197" y="25902"/>
                    </a:lnTo>
                    <a:lnTo>
                      <a:pt x="18235" y="25902"/>
                    </a:lnTo>
                    <a:lnTo>
                      <a:pt x="18691" y="21675"/>
                    </a:lnTo>
                    <a:lnTo>
                      <a:pt x="19064" y="17821"/>
                    </a:lnTo>
                    <a:lnTo>
                      <a:pt x="19271" y="14381"/>
                    </a:lnTo>
                    <a:lnTo>
                      <a:pt x="19437" y="11356"/>
                    </a:lnTo>
                    <a:lnTo>
                      <a:pt x="19479" y="8745"/>
                    </a:lnTo>
                    <a:lnTo>
                      <a:pt x="19479" y="6590"/>
                    </a:lnTo>
                    <a:lnTo>
                      <a:pt x="19437" y="4890"/>
                    </a:lnTo>
                    <a:lnTo>
                      <a:pt x="19396" y="3606"/>
                    </a:lnTo>
                    <a:lnTo>
                      <a:pt x="19313" y="3067"/>
                    </a:lnTo>
                    <a:lnTo>
                      <a:pt x="19147" y="2570"/>
                    </a:lnTo>
                    <a:lnTo>
                      <a:pt x="18898" y="2114"/>
                    </a:lnTo>
                    <a:lnTo>
                      <a:pt x="18608" y="1699"/>
                    </a:lnTo>
                    <a:lnTo>
                      <a:pt x="18235" y="1368"/>
                    </a:lnTo>
                    <a:lnTo>
                      <a:pt x="17779" y="1078"/>
                    </a:lnTo>
                    <a:lnTo>
                      <a:pt x="17324" y="829"/>
                    </a:lnTo>
                    <a:lnTo>
                      <a:pt x="16785" y="705"/>
                    </a:lnTo>
                    <a:lnTo>
                      <a:pt x="14713" y="373"/>
                    </a:lnTo>
                    <a:lnTo>
                      <a:pt x="13594" y="249"/>
                    </a:lnTo>
                    <a:lnTo>
                      <a:pt x="12433" y="125"/>
                    </a:lnTo>
                    <a:lnTo>
                      <a:pt x="10693" y="42"/>
                    </a:lnTo>
                    <a:lnTo>
                      <a:pt x="8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1"/>
              <p:cNvSpPr/>
              <p:nvPr/>
            </p:nvSpPr>
            <p:spPr>
              <a:xfrm>
                <a:off x="2944350" y="1894450"/>
                <a:ext cx="486975" cy="647575"/>
              </a:xfrm>
              <a:custGeom>
                <a:avLst/>
                <a:gdLst/>
                <a:ahLst/>
                <a:cxnLst/>
                <a:rect l="l" t="t" r="r" b="b"/>
                <a:pathLst>
                  <a:path w="19479" h="25903" fill="none" extrusionOk="0">
                    <a:moveTo>
                      <a:pt x="19396" y="3606"/>
                    </a:moveTo>
                    <a:lnTo>
                      <a:pt x="19396" y="3606"/>
                    </a:lnTo>
                    <a:lnTo>
                      <a:pt x="19437" y="4890"/>
                    </a:lnTo>
                    <a:lnTo>
                      <a:pt x="19479" y="6590"/>
                    </a:lnTo>
                    <a:lnTo>
                      <a:pt x="19479" y="8745"/>
                    </a:lnTo>
                    <a:lnTo>
                      <a:pt x="19437" y="11356"/>
                    </a:lnTo>
                    <a:lnTo>
                      <a:pt x="19271" y="14381"/>
                    </a:lnTo>
                    <a:lnTo>
                      <a:pt x="19064" y="17821"/>
                    </a:lnTo>
                    <a:lnTo>
                      <a:pt x="18691" y="21675"/>
                    </a:lnTo>
                    <a:lnTo>
                      <a:pt x="18235" y="25902"/>
                    </a:lnTo>
                    <a:lnTo>
                      <a:pt x="2197" y="25902"/>
                    </a:lnTo>
                    <a:lnTo>
                      <a:pt x="2197" y="25902"/>
                    </a:lnTo>
                    <a:lnTo>
                      <a:pt x="2238" y="21551"/>
                    </a:lnTo>
                    <a:lnTo>
                      <a:pt x="2238" y="19271"/>
                    </a:lnTo>
                    <a:lnTo>
                      <a:pt x="2197" y="18069"/>
                    </a:lnTo>
                    <a:lnTo>
                      <a:pt x="2114" y="16826"/>
                    </a:lnTo>
                    <a:lnTo>
                      <a:pt x="2031" y="15500"/>
                    </a:lnTo>
                    <a:lnTo>
                      <a:pt x="1907" y="14091"/>
                    </a:lnTo>
                    <a:lnTo>
                      <a:pt x="1741" y="12640"/>
                    </a:lnTo>
                    <a:lnTo>
                      <a:pt x="1492" y="11107"/>
                    </a:lnTo>
                    <a:lnTo>
                      <a:pt x="1244" y="9449"/>
                    </a:lnTo>
                    <a:lnTo>
                      <a:pt x="912" y="7709"/>
                    </a:lnTo>
                    <a:lnTo>
                      <a:pt x="539" y="5885"/>
                    </a:lnTo>
                    <a:lnTo>
                      <a:pt x="83" y="3937"/>
                    </a:lnTo>
                    <a:lnTo>
                      <a:pt x="83" y="3937"/>
                    </a:lnTo>
                    <a:lnTo>
                      <a:pt x="0" y="3647"/>
                    </a:lnTo>
                    <a:lnTo>
                      <a:pt x="0" y="3357"/>
                    </a:lnTo>
                    <a:lnTo>
                      <a:pt x="0" y="3067"/>
                    </a:lnTo>
                    <a:lnTo>
                      <a:pt x="0" y="2818"/>
                    </a:lnTo>
                    <a:lnTo>
                      <a:pt x="42" y="2528"/>
                    </a:lnTo>
                    <a:lnTo>
                      <a:pt x="125" y="2280"/>
                    </a:lnTo>
                    <a:lnTo>
                      <a:pt x="249" y="2031"/>
                    </a:lnTo>
                    <a:lnTo>
                      <a:pt x="373" y="1782"/>
                    </a:lnTo>
                    <a:lnTo>
                      <a:pt x="498" y="1534"/>
                    </a:lnTo>
                    <a:lnTo>
                      <a:pt x="705" y="1326"/>
                    </a:lnTo>
                    <a:lnTo>
                      <a:pt x="871" y="1119"/>
                    </a:lnTo>
                    <a:lnTo>
                      <a:pt x="1078" y="953"/>
                    </a:lnTo>
                    <a:lnTo>
                      <a:pt x="1326" y="788"/>
                    </a:lnTo>
                    <a:lnTo>
                      <a:pt x="1575" y="663"/>
                    </a:lnTo>
                    <a:lnTo>
                      <a:pt x="1824" y="539"/>
                    </a:lnTo>
                    <a:lnTo>
                      <a:pt x="2114" y="456"/>
                    </a:lnTo>
                    <a:lnTo>
                      <a:pt x="2114" y="456"/>
                    </a:lnTo>
                    <a:lnTo>
                      <a:pt x="2445" y="373"/>
                    </a:lnTo>
                    <a:lnTo>
                      <a:pt x="2445" y="373"/>
                    </a:lnTo>
                    <a:lnTo>
                      <a:pt x="3896" y="249"/>
                    </a:lnTo>
                    <a:lnTo>
                      <a:pt x="5471" y="125"/>
                    </a:lnTo>
                    <a:lnTo>
                      <a:pt x="5471" y="125"/>
                    </a:lnTo>
                    <a:lnTo>
                      <a:pt x="7211" y="42"/>
                    </a:lnTo>
                    <a:lnTo>
                      <a:pt x="8952" y="0"/>
                    </a:lnTo>
                    <a:lnTo>
                      <a:pt x="10693" y="42"/>
                    </a:lnTo>
                    <a:lnTo>
                      <a:pt x="12433" y="125"/>
                    </a:lnTo>
                    <a:lnTo>
                      <a:pt x="12433" y="125"/>
                    </a:lnTo>
                    <a:lnTo>
                      <a:pt x="13594" y="249"/>
                    </a:lnTo>
                    <a:lnTo>
                      <a:pt x="14713" y="373"/>
                    </a:lnTo>
                    <a:lnTo>
                      <a:pt x="16785" y="705"/>
                    </a:lnTo>
                    <a:lnTo>
                      <a:pt x="16785" y="705"/>
                    </a:lnTo>
                    <a:lnTo>
                      <a:pt x="17324" y="829"/>
                    </a:lnTo>
                    <a:lnTo>
                      <a:pt x="17779" y="1078"/>
                    </a:lnTo>
                    <a:lnTo>
                      <a:pt x="18235" y="1368"/>
                    </a:lnTo>
                    <a:lnTo>
                      <a:pt x="18608" y="1699"/>
                    </a:lnTo>
                    <a:lnTo>
                      <a:pt x="18898" y="2114"/>
                    </a:lnTo>
                    <a:lnTo>
                      <a:pt x="19147" y="2570"/>
                    </a:lnTo>
                    <a:lnTo>
                      <a:pt x="19313" y="3067"/>
                    </a:lnTo>
                    <a:lnTo>
                      <a:pt x="19396" y="3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1"/>
              <p:cNvSpPr/>
              <p:nvPr/>
            </p:nvSpPr>
            <p:spPr>
              <a:xfrm>
                <a:off x="3101825" y="1707950"/>
                <a:ext cx="180300" cy="298425"/>
              </a:xfrm>
              <a:custGeom>
                <a:avLst/>
                <a:gdLst/>
                <a:ahLst/>
                <a:cxnLst/>
                <a:rect l="l" t="t" r="r" b="b"/>
                <a:pathLst>
                  <a:path w="7212" h="11937" extrusionOk="0">
                    <a:moveTo>
                      <a:pt x="374" y="0"/>
                    </a:moveTo>
                    <a:lnTo>
                      <a:pt x="581" y="912"/>
                    </a:lnTo>
                    <a:lnTo>
                      <a:pt x="747" y="1990"/>
                    </a:lnTo>
                    <a:lnTo>
                      <a:pt x="871" y="3067"/>
                    </a:lnTo>
                    <a:lnTo>
                      <a:pt x="954" y="4228"/>
                    </a:lnTo>
                    <a:lnTo>
                      <a:pt x="954" y="4766"/>
                    </a:lnTo>
                    <a:lnTo>
                      <a:pt x="912" y="5305"/>
                    </a:lnTo>
                    <a:lnTo>
                      <a:pt x="871" y="5844"/>
                    </a:lnTo>
                    <a:lnTo>
                      <a:pt x="747" y="6300"/>
                    </a:lnTo>
                    <a:lnTo>
                      <a:pt x="622" y="6756"/>
                    </a:lnTo>
                    <a:lnTo>
                      <a:pt x="457" y="7170"/>
                    </a:lnTo>
                    <a:lnTo>
                      <a:pt x="249" y="7543"/>
                    </a:lnTo>
                    <a:lnTo>
                      <a:pt x="1" y="7875"/>
                    </a:lnTo>
                    <a:lnTo>
                      <a:pt x="291" y="8248"/>
                    </a:lnTo>
                    <a:lnTo>
                      <a:pt x="664" y="8662"/>
                    </a:lnTo>
                    <a:lnTo>
                      <a:pt x="1244" y="9201"/>
                    </a:lnTo>
                    <a:lnTo>
                      <a:pt x="1990" y="9822"/>
                    </a:lnTo>
                    <a:lnTo>
                      <a:pt x="2487" y="10195"/>
                    </a:lnTo>
                    <a:lnTo>
                      <a:pt x="2985" y="10527"/>
                    </a:lnTo>
                    <a:lnTo>
                      <a:pt x="3565" y="10900"/>
                    </a:lnTo>
                    <a:lnTo>
                      <a:pt x="4228" y="11232"/>
                    </a:lnTo>
                    <a:lnTo>
                      <a:pt x="4932" y="11605"/>
                    </a:lnTo>
                    <a:lnTo>
                      <a:pt x="5720" y="11936"/>
                    </a:lnTo>
                    <a:lnTo>
                      <a:pt x="6134" y="11687"/>
                    </a:lnTo>
                    <a:lnTo>
                      <a:pt x="6466" y="11356"/>
                    </a:lnTo>
                    <a:lnTo>
                      <a:pt x="6714" y="11024"/>
                    </a:lnTo>
                    <a:lnTo>
                      <a:pt x="6922" y="10693"/>
                    </a:lnTo>
                    <a:lnTo>
                      <a:pt x="7046" y="10361"/>
                    </a:lnTo>
                    <a:lnTo>
                      <a:pt x="7170" y="10030"/>
                    </a:lnTo>
                    <a:lnTo>
                      <a:pt x="7212" y="9698"/>
                    </a:lnTo>
                    <a:lnTo>
                      <a:pt x="7212" y="9367"/>
                    </a:lnTo>
                    <a:lnTo>
                      <a:pt x="7170" y="8786"/>
                    </a:lnTo>
                    <a:lnTo>
                      <a:pt x="7087" y="8289"/>
                    </a:lnTo>
                    <a:lnTo>
                      <a:pt x="7005" y="7999"/>
                    </a:lnTo>
                    <a:lnTo>
                      <a:pt x="6963" y="7875"/>
                    </a:lnTo>
                    <a:lnTo>
                      <a:pt x="6507" y="7750"/>
                    </a:lnTo>
                    <a:lnTo>
                      <a:pt x="6134" y="7585"/>
                    </a:lnTo>
                    <a:lnTo>
                      <a:pt x="5803" y="7419"/>
                    </a:lnTo>
                    <a:lnTo>
                      <a:pt x="5513" y="7212"/>
                    </a:lnTo>
                    <a:lnTo>
                      <a:pt x="5264" y="6963"/>
                    </a:lnTo>
                    <a:lnTo>
                      <a:pt x="5057" y="6714"/>
                    </a:lnTo>
                    <a:lnTo>
                      <a:pt x="4891" y="6466"/>
                    </a:lnTo>
                    <a:lnTo>
                      <a:pt x="4808" y="6217"/>
                    </a:lnTo>
                    <a:lnTo>
                      <a:pt x="4725" y="5927"/>
                    </a:lnTo>
                    <a:lnTo>
                      <a:pt x="4642" y="5595"/>
                    </a:lnTo>
                    <a:lnTo>
                      <a:pt x="4642" y="5305"/>
                    </a:lnTo>
                    <a:lnTo>
                      <a:pt x="4642" y="4974"/>
                    </a:lnTo>
                    <a:lnTo>
                      <a:pt x="4684" y="4311"/>
                    </a:lnTo>
                    <a:lnTo>
                      <a:pt x="4808" y="3689"/>
                    </a:lnTo>
                    <a:lnTo>
                      <a:pt x="37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1"/>
              <p:cNvSpPr/>
              <p:nvPr/>
            </p:nvSpPr>
            <p:spPr>
              <a:xfrm>
                <a:off x="3101825" y="1707950"/>
                <a:ext cx="180300" cy="298425"/>
              </a:xfrm>
              <a:custGeom>
                <a:avLst/>
                <a:gdLst/>
                <a:ahLst/>
                <a:cxnLst/>
                <a:rect l="l" t="t" r="r" b="b"/>
                <a:pathLst>
                  <a:path w="7212" h="11937" fill="none" extrusionOk="0">
                    <a:moveTo>
                      <a:pt x="374" y="0"/>
                    </a:moveTo>
                    <a:lnTo>
                      <a:pt x="374" y="0"/>
                    </a:lnTo>
                    <a:lnTo>
                      <a:pt x="581" y="912"/>
                    </a:lnTo>
                    <a:lnTo>
                      <a:pt x="747" y="1990"/>
                    </a:lnTo>
                    <a:lnTo>
                      <a:pt x="871" y="3067"/>
                    </a:lnTo>
                    <a:lnTo>
                      <a:pt x="954" y="4228"/>
                    </a:lnTo>
                    <a:lnTo>
                      <a:pt x="954" y="4766"/>
                    </a:lnTo>
                    <a:lnTo>
                      <a:pt x="912" y="5305"/>
                    </a:lnTo>
                    <a:lnTo>
                      <a:pt x="871" y="5844"/>
                    </a:lnTo>
                    <a:lnTo>
                      <a:pt x="747" y="6300"/>
                    </a:lnTo>
                    <a:lnTo>
                      <a:pt x="622" y="6756"/>
                    </a:lnTo>
                    <a:lnTo>
                      <a:pt x="457" y="7170"/>
                    </a:lnTo>
                    <a:lnTo>
                      <a:pt x="249" y="7543"/>
                    </a:lnTo>
                    <a:lnTo>
                      <a:pt x="1" y="7875"/>
                    </a:lnTo>
                    <a:lnTo>
                      <a:pt x="1" y="7875"/>
                    </a:lnTo>
                    <a:lnTo>
                      <a:pt x="291" y="8248"/>
                    </a:lnTo>
                    <a:lnTo>
                      <a:pt x="664" y="8662"/>
                    </a:lnTo>
                    <a:lnTo>
                      <a:pt x="1244" y="9201"/>
                    </a:lnTo>
                    <a:lnTo>
                      <a:pt x="1990" y="9822"/>
                    </a:lnTo>
                    <a:lnTo>
                      <a:pt x="2487" y="10195"/>
                    </a:lnTo>
                    <a:lnTo>
                      <a:pt x="2985" y="10527"/>
                    </a:lnTo>
                    <a:lnTo>
                      <a:pt x="3565" y="10900"/>
                    </a:lnTo>
                    <a:lnTo>
                      <a:pt x="4228" y="11232"/>
                    </a:lnTo>
                    <a:lnTo>
                      <a:pt x="4932" y="11605"/>
                    </a:lnTo>
                    <a:lnTo>
                      <a:pt x="5720" y="11936"/>
                    </a:lnTo>
                    <a:lnTo>
                      <a:pt x="5720" y="11936"/>
                    </a:lnTo>
                    <a:lnTo>
                      <a:pt x="6134" y="11687"/>
                    </a:lnTo>
                    <a:lnTo>
                      <a:pt x="6466" y="11356"/>
                    </a:lnTo>
                    <a:lnTo>
                      <a:pt x="6714" y="11024"/>
                    </a:lnTo>
                    <a:lnTo>
                      <a:pt x="6922" y="10693"/>
                    </a:lnTo>
                    <a:lnTo>
                      <a:pt x="7046" y="10361"/>
                    </a:lnTo>
                    <a:lnTo>
                      <a:pt x="7170" y="10030"/>
                    </a:lnTo>
                    <a:lnTo>
                      <a:pt x="7212" y="9698"/>
                    </a:lnTo>
                    <a:lnTo>
                      <a:pt x="7212" y="9367"/>
                    </a:lnTo>
                    <a:lnTo>
                      <a:pt x="7170" y="8786"/>
                    </a:lnTo>
                    <a:lnTo>
                      <a:pt x="7087" y="8289"/>
                    </a:lnTo>
                    <a:lnTo>
                      <a:pt x="7005" y="7999"/>
                    </a:lnTo>
                    <a:lnTo>
                      <a:pt x="6963" y="7875"/>
                    </a:lnTo>
                    <a:lnTo>
                      <a:pt x="6963" y="7875"/>
                    </a:lnTo>
                    <a:lnTo>
                      <a:pt x="6507" y="7750"/>
                    </a:lnTo>
                    <a:lnTo>
                      <a:pt x="6134" y="7585"/>
                    </a:lnTo>
                    <a:lnTo>
                      <a:pt x="5803" y="7419"/>
                    </a:lnTo>
                    <a:lnTo>
                      <a:pt x="5513" y="7212"/>
                    </a:lnTo>
                    <a:lnTo>
                      <a:pt x="5264" y="6963"/>
                    </a:lnTo>
                    <a:lnTo>
                      <a:pt x="5057" y="6714"/>
                    </a:lnTo>
                    <a:lnTo>
                      <a:pt x="4891" y="6466"/>
                    </a:lnTo>
                    <a:lnTo>
                      <a:pt x="4808" y="6217"/>
                    </a:lnTo>
                    <a:lnTo>
                      <a:pt x="4725" y="5927"/>
                    </a:lnTo>
                    <a:lnTo>
                      <a:pt x="4642" y="5595"/>
                    </a:lnTo>
                    <a:lnTo>
                      <a:pt x="4642" y="5305"/>
                    </a:lnTo>
                    <a:lnTo>
                      <a:pt x="4642" y="4974"/>
                    </a:lnTo>
                    <a:lnTo>
                      <a:pt x="4684" y="4311"/>
                    </a:lnTo>
                    <a:lnTo>
                      <a:pt x="4808" y="3689"/>
                    </a:lnTo>
                    <a:lnTo>
                      <a:pt x="3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1"/>
              <p:cNvSpPr/>
              <p:nvPr/>
            </p:nvSpPr>
            <p:spPr>
              <a:xfrm>
                <a:off x="3156750" y="1745250"/>
                <a:ext cx="65300" cy="53900"/>
              </a:xfrm>
              <a:custGeom>
                <a:avLst/>
                <a:gdLst/>
                <a:ahLst/>
                <a:cxnLst/>
                <a:rect l="l" t="t" r="r" b="b"/>
                <a:pathLst>
                  <a:path w="2612" h="2156" extrusionOk="0">
                    <a:moveTo>
                      <a:pt x="0" y="0"/>
                    </a:moveTo>
                    <a:lnTo>
                      <a:pt x="0" y="0"/>
                    </a:lnTo>
                    <a:lnTo>
                      <a:pt x="0" y="0"/>
                    </a:lnTo>
                    <a:lnTo>
                      <a:pt x="2611" y="2155"/>
                    </a:lnTo>
                    <a:lnTo>
                      <a:pt x="2611" y="2155"/>
                    </a:lnTo>
                    <a:lnTo>
                      <a:pt x="2611" y="2155"/>
                    </a:lnTo>
                    <a:lnTo>
                      <a:pt x="0"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1"/>
              <p:cNvSpPr/>
              <p:nvPr/>
            </p:nvSpPr>
            <p:spPr>
              <a:xfrm>
                <a:off x="3156750" y="1745250"/>
                <a:ext cx="65300" cy="53900"/>
              </a:xfrm>
              <a:custGeom>
                <a:avLst/>
                <a:gdLst/>
                <a:ahLst/>
                <a:cxnLst/>
                <a:rect l="l" t="t" r="r" b="b"/>
                <a:pathLst>
                  <a:path w="2612" h="2156" fill="none" extrusionOk="0">
                    <a:moveTo>
                      <a:pt x="0" y="0"/>
                    </a:moveTo>
                    <a:lnTo>
                      <a:pt x="0" y="0"/>
                    </a:lnTo>
                    <a:lnTo>
                      <a:pt x="0" y="0"/>
                    </a:lnTo>
                    <a:lnTo>
                      <a:pt x="2611" y="2155"/>
                    </a:lnTo>
                    <a:lnTo>
                      <a:pt x="2611" y="2155"/>
                    </a:lnTo>
                    <a:lnTo>
                      <a:pt x="2611" y="215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1"/>
              <p:cNvSpPr/>
              <p:nvPr/>
            </p:nvSpPr>
            <p:spPr>
              <a:xfrm>
                <a:off x="3154675" y="1745250"/>
                <a:ext cx="67375" cy="84975"/>
              </a:xfrm>
              <a:custGeom>
                <a:avLst/>
                <a:gdLst/>
                <a:ahLst/>
                <a:cxnLst/>
                <a:rect l="l" t="t" r="r" b="b"/>
                <a:pathLst>
                  <a:path w="2695" h="3399" extrusionOk="0">
                    <a:moveTo>
                      <a:pt x="83" y="0"/>
                    </a:moveTo>
                    <a:lnTo>
                      <a:pt x="42" y="332"/>
                    </a:lnTo>
                    <a:lnTo>
                      <a:pt x="0" y="622"/>
                    </a:lnTo>
                    <a:lnTo>
                      <a:pt x="0" y="912"/>
                    </a:lnTo>
                    <a:lnTo>
                      <a:pt x="42" y="1202"/>
                    </a:lnTo>
                    <a:lnTo>
                      <a:pt x="83" y="1409"/>
                    </a:lnTo>
                    <a:lnTo>
                      <a:pt x="166" y="1575"/>
                    </a:lnTo>
                    <a:lnTo>
                      <a:pt x="373" y="1948"/>
                    </a:lnTo>
                    <a:lnTo>
                      <a:pt x="663" y="2321"/>
                    </a:lnTo>
                    <a:lnTo>
                      <a:pt x="995" y="2653"/>
                    </a:lnTo>
                    <a:lnTo>
                      <a:pt x="1368" y="2901"/>
                    </a:lnTo>
                    <a:lnTo>
                      <a:pt x="1741" y="3150"/>
                    </a:lnTo>
                    <a:lnTo>
                      <a:pt x="2114" y="3316"/>
                    </a:lnTo>
                    <a:lnTo>
                      <a:pt x="2528" y="3399"/>
                    </a:lnTo>
                    <a:lnTo>
                      <a:pt x="2570" y="2777"/>
                    </a:lnTo>
                    <a:lnTo>
                      <a:pt x="2694" y="2155"/>
                    </a:lnTo>
                    <a:lnTo>
                      <a:pt x="83"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1"/>
              <p:cNvSpPr/>
              <p:nvPr/>
            </p:nvSpPr>
            <p:spPr>
              <a:xfrm>
                <a:off x="3154675" y="1745250"/>
                <a:ext cx="67375" cy="84975"/>
              </a:xfrm>
              <a:custGeom>
                <a:avLst/>
                <a:gdLst/>
                <a:ahLst/>
                <a:cxnLst/>
                <a:rect l="l" t="t" r="r" b="b"/>
                <a:pathLst>
                  <a:path w="2695" h="3399" fill="none" extrusionOk="0">
                    <a:moveTo>
                      <a:pt x="83" y="0"/>
                    </a:moveTo>
                    <a:lnTo>
                      <a:pt x="83" y="0"/>
                    </a:lnTo>
                    <a:lnTo>
                      <a:pt x="42" y="332"/>
                    </a:lnTo>
                    <a:lnTo>
                      <a:pt x="0" y="622"/>
                    </a:lnTo>
                    <a:lnTo>
                      <a:pt x="0" y="912"/>
                    </a:lnTo>
                    <a:lnTo>
                      <a:pt x="42" y="1202"/>
                    </a:lnTo>
                    <a:lnTo>
                      <a:pt x="42" y="1202"/>
                    </a:lnTo>
                    <a:lnTo>
                      <a:pt x="83" y="1409"/>
                    </a:lnTo>
                    <a:lnTo>
                      <a:pt x="166" y="1575"/>
                    </a:lnTo>
                    <a:lnTo>
                      <a:pt x="373" y="1948"/>
                    </a:lnTo>
                    <a:lnTo>
                      <a:pt x="663" y="2321"/>
                    </a:lnTo>
                    <a:lnTo>
                      <a:pt x="995" y="2653"/>
                    </a:lnTo>
                    <a:lnTo>
                      <a:pt x="1368" y="2901"/>
                    </a:lnTo>
                    <a:lnTo>
                      <a:pt x="1741" y="3150"/>
                    </a:lnTo>
                    <a:lnTo>
                      <a:pt x="2114" y="3316"/>
                    </a:lnTo>
                    <a:lnTo>
                      <a:pt x="2528" y="3399"/>
                    </a:lnTo>
                    <a:lnTo>
                      <a:pt x="2528" y="3399"/>
                    </a:lnTo>
                    <a:lnTo>
                      <a:pt x="2570" y="2777"/>
                    </a:lnTo>
                    <a:lnTo>
                      <a:pt x="2694" y="2155"/>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1"/>
              <p:cNvSpPr/>
              <p:nvPr/>
            </p:nvSpPr>
            <p:spPr>
              <a:xfrm>
                <a:off x="3042775" y="1446850"/>
                <a:ext cx="280800" cy="354375"/>
              </a:xfrm>
              <a:custGeom>
                <a:avLst/>
                <a:gdLst/>
                <a:ahLst/>
                <a:cxnLst/>
                <a:rect l="l" t="t" r="r" b="b"/>
                <a:pathLst>
                  <a:path w="11232" h="14175" extrusionOk="0">
                    <a:moveTo>
                      <a:pt x="4435" y="1"/>
                    </a:moveTo>
                    <a:lnTo>
                      <a:pt x="3813" y="84"/>
                    </a:lnTo>
                    <a:lnTo>
                      <a:pt x="3192" y="249"/>
                    </a:lnTo>
                    <a:lnTo>
                      <a:pt x="2653" y="457"/>
                    </a:lnTo>
                    <a:lnTo>
                      <a:pt x="2114" y="788"/>
                    </a:lnTo>
                    <a:lnTo>
                      <a:pt x="1658" y="1120"/>
                    </a:lnTo>
                    <a:lnTo>
                      <a:pt x="1244" y="1576"/>
                    </a:lnTo>
                    <a:lnTo>
                      <a:pt x="871" y="2032"/>
                    </a:lnTo>
                    <a:lnTo>
                      <a:pt x="539" y="2570"/>
                    </a:lnTo>
                    <a:lnTo>
                      <a:pt x="291" y="3109"/>
                    </a:lnTo>
                    <a:lnTo>
                      <a:pt x="125" y="3731"/>
                    </a:lnTo>
                    <a:lnTo>
                      <a:pt x="42" y="4352"/>
                    </a:lnTo>
                    <a:lnTo>
                      <a:pt x="0" y="5015"/>
                    </a:lnTo>
                    <a:lnTo>
                      <a:pt x="83" y="5679"/>
                    </a:lnTo>
                    <a:lnTo>
                      <a:pt x="208" y="6342"/>
                    </a:lnTo>
                    <a:lnTo>
                      <a:pt x="912" y="8704"/>
                    </a:lnTo>
                    <a:lnTo>
                      <a:pt x="1202" y="9657"/>
                    </a:lnTo>
                    <a:lnTo>
                      <a:pt x="1575" y="10527"/>
                    </a:lnTo>
                    <a:lnTo>
                      <a:pt x="1741" y="10900"/>
                    </a:lnTo>
                    <a:lnTo>
                      <a:pt x="1948" y="11232"/>
                    </a:lnTo>
                    <a:lnTo>
                      <a:pt x="2197" y="11605"/>
                    </a:lnTo>
                    <a:lnTo>
                      <a:pt x="2446" y="11895"/>
                    </a:lnTo>
                    <a:lnTo>
                      <a:pt x="2736" y="12227"/>
                    </a:lnTo>
                    <a:lnTo>
                      <a:pt x="3026" y="12517"/>
                    </a:lnTo>
                    <a:lnTo>
                      <a:pt x="3399" y="12807"/>
                    </a:lnTo>
                    <a:lnTo>
                      <a:pt x="3772" y="13097"/>
                    </a:lnTo>
                    <a:lnTo>
                      <a:pt x="4435" y="13511"/>
                    </a:lnTo>
                    <a:lnTo>
                      <a:pt x="5056" y="13801"/>
                    </a:lnTo>
                    <a:lnTo>
                      <a:pt x="5678" y="14009"/>
                    </a:lnTo>
                    <a:lnTo>
                      <a:pt x="6341" y="14133"/>
                    </a:lnTo>
                    <a:lnTo>
                      <a:pt x="6963" y="14174"/>
                    </a:lnTo>
                    <a:lnTo>
                      <a:pt x="7584" y="14133"/>
                    </a:lnTo>
                    <a:lnTo>
                      <a:pt x="8165" y="13967"/>
                    </a:lnTo>
                    <a:lnTo>
                      <a:pt x="8745" y="13801"/>
                    </a:lnTo>
                    <a:lnTo>
                      <a:pt x="9242" y="13511"/>
                    </a:lnTo>
                    <a:lnTo>
                      <a:pt x="9740" y="13138"/>
                    </a:lnTo>
                    <a:lnTo>
                      <a:pt x="10154" y="12765"/>
                    </a:lnTo>
                    <a:lnTo>
                      <a:pt x="10527" y="12268"/>
                    </a:lnTo>
                    <a:lnTo>
                      <a:pt x="10817" y="11729"/>
                    </a:lnTo>
                    <a:lnTo>
                      <a:pt x="11024" y="11149"/>
                    </a:lnTo>
                    <a:lnTo>
                      <a:pt x="11190" y="10486"/>
                    </a:lnTo>
                    <a:lnTo>
                      <a:pt x="11231" y="9823"/>
                    </a:lnTo>
                    <a:lnTo>
                      <a:pt x="11231" y="9160"/>
                    </a:lnTo>
                    <a:lnTo>
                      <a:pt x="11149" y="8455"/>
                    </a:lnTo>
                    <a:lnTo>
                      <a:pt x="11066" y="7709"/>
                    </a:lnTo>
                    <a:lnTo>
                      <a:pt x="10941" y="6963"/>
                    </a:lnTo>
                    <a:lnTo>
                      <a:pt x="10776" y="6217"/>
                    </a:lnTo>
                    <a:lnTo>
                      <a:pt x="10527" y="5471"/>
                    </a:lnTo>
                    <a:lnTo>
                      <a:pt x="10278" y="4725"/>
                    </a:lnTo>
                    <a:lnTo>
                      <a:pt x="9947" y="4021"/>
                    </a:lnTo>
                    <a:lnTo>
                      <a:pt x="9615" y="3316"/>
                    </a:lnTo>
                    <a:lnTo>
                      <a:pt x="9201" y="2653"/>
                    </a:lnTo>
                    <a:lnTo>
                      <a:pt x="8786" y="2073"/>
                    </a:lnTo>
                    <a:lnTo>
                      <a:pt x="8289" y="1534"/>
                    </a:lnTo>
                    <a:lnTo>
                      <a:pt x="7750" y="1037"/>
                    </a:lnTo>
                    <a:lnTo>
                      <a:pt x="7129" y="664"/>
                    </a:lnTo>
                    <a:lnTo>
                      <a:pt x="6839" y="498"/>
                    </a:lnTo>
                    <a:lnTo>
                      <a:pt x="6507" y="374"/>
                    </a:lnTo>
                    <a:lnTo>
                      <a:pt x="6175" y="249"/>
                    </a:lnTo>
                    <a:lnTo>
                      <a:pt x="5844" y="125"/>
                    </a:lnTo>
                    <a:lnTo>
                      <a:pt x="5139" y="42"/>
                    </a:lnTo>
                    <a:lnTo>
                      <a:pt x="4435"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1"/>
              <p:cNvSpPr/>
              <p:nvPr/>
            </p:nvSpPr>
            <p:spPr>
              <a:xfrm>
                <a:off x="3028275" y="1423025"/>
                <a:ext cx="249700" cy="231075"/>
              </a:xfrm>
              <a:custGeom>
                <a:avLst/>
                <a:gdLst/>
                <a:ahLst/>
                <a:cxnLst/>
                <a:rect l="l" t="t" r="r" b="b"/>
                <a:pathLst>
                  <a:path w="9988" h="9243" extrusionOk="0">
                    <a:moveTo>
                      <a:pt x="6009" y="1"/>
                    </a:moveTo>
                    <a:lnTo>
                      <a:pt x="5471" y="42"/>
                    </a:lnTo>
                    <a:lnTo>
                      <a:pt x="4890" y="166"/>
                    </a:lnTo>
                    <a:lnTo>
                      <a:pt x="4269" y="374"/>
                    </a:lnTo>
                    <a:lnTo>
                      <a:pt x="3606" y="622"/>
                    </a:lnTo>
                    <a:lnTo>
                      <a:pt x="2943" y="954"/>
                    </a:lnTo>
                    <a:lnTo>
                      <a:pt x="2280" y="1327"/>
                    </a:lnTo>
                    <a:lnTo>
                      <a:pt x="1658" y="1824"/>
                    </a:lnTo>
                    <a:lnTo>
                      <a:pt x="1409" y="2073"/>
                    </a:lnTo>
                    <a:lnTo>
                      <a:pt x="1119" y="2363"/>
                    </a:lnTo>
                    <a:lnTo>
                      <a:pt x="912" y="2653"/>
                    </a:lnTo>
                    <a:lnTo>
                      <a:pt x="663" y="2985"/>
                    </a:lnTo>
                    <a:lnTo>
                      <a:pt x="498" y="3316"/>
                    </a:lnTo>
                    <a:lnTo>
                      <a:pt x="332" y="3648"/>
                    </a:lnTo>
                    <a:lnTo>
                      <a:pt x="207" y="4021"/>
                    </a:lnTo>
                    <a:lnTo>
                      <a:pt x="83" y="4435"/>
                    </a:lnTo>
                    <a:lnTo>
                      <a:pt x="42" y="4808"/>
                    </a:lnTo>
                    <a:lnTo>
                      <a:pt x="0" y="5222"/>
                    </a:lnTo>
                    <a:lnTo>
                      <a:pt x="42" y="5678"/>
                    </a:lnTo>
                    <a:lnTo>
                      <a:pt x="83" y="6134"/>
                    </a:lnTo>
                    <a:lnTo>
                      <a:pt x="207" y="6590"/>
                    </a:lnTo>
                    <a:lnTo>
                      <a:pt x="373" y="7087"/>
                    </a:lnTo>
                    <a:lnTo>
                      <a:pt x="580" y="7585"/>
                    </a:lnTo>
                    <a:lnTo>
                      <a:pt x="829" y="8123"/>
                    </a:lnTo>
                    <a:lnTo>
                      <a:pt x="1161" y="8662"/>
                    </a:lnTo>
                    <a:lnTo>
                      <a:pt x="1534" y="9242"/>
                    </a:lnTo>
                    <a:lnTo>
                      <a:pt x="1699" y="9035"/>
                    </a:lnTo>
                    <a:lnTo>
                      <a:pt x="1865" y="8828"/>
                    </a:lnTo>
                    <a:lnTo>
                      <a:pt x="2031" y="8538"/>
                    </a:lnTo>
                    <a:lnTo>
                      <a:pt x="2197" y="8248"/>
                    </a:lnTo>
                    <a:lnTo>
                      <a:pt x="2487" y="7502"/>
                    </a:lnTo>
                    <a:lnTo>
                      <a:pt x="2694" y="6673"/>
                    </a:lnTo>
                    <a:lnTo>
                      <a:pt x="2901" y="5844"/>
                    </a:lnTo>
                    <a:lnTo>
                      <a:pt x="2984" y="5015"/>
                    </a:lnTo>
                    <a:lnTo>
                      <a:pt x="2984" y="4642"/>
                    </a:lnTo>
                    <a:lnTo>
                      <a:pt x="2984" y="4269"/>
                    </a:lnTo>
                    <a:lnTo>
                      <a:pt x="2943" y="3938"/>
                    </a:lnTo>
                    <a:lnTo>
                      <a:pt x="2860" y="3648"/>
                    </a:lnTo>
                    <a:lnTo>
                      <a:pt x="2860" y="3648"/>
                    </a:lnTo>
                    <a:lnTo>
                      <a:pt x="3440" y="3689"/>
                    </a:lnTo>
                    <a:lnTo>
                      <a:pt x="4020" y="3689"/>
                    </a:lnTo>
                    <a:lnTo>
                      <a:pt x="5139" y="3648"/>
                    </a:lnTo>
                    <a:lnTo>
                      <a:pt x="7128" y="3482"/>
                    </a:lnTo>
                    <a:lnTo>
                      <a:pt x="7999" y="3399"/>
                    </a:lnTo>
                    <a:lnTo>
                      <a:pt x="8372" y="3399"/>
                    </a:lnTo>
                    <a:lnTo>
                      <a:pt x="8745" y="3440"/>
                    </a:lnTo>
                    <a:lnTo>
                      <a:pt x="9118" y="3482"/>
                    </a:lnTo>
                    <a:lnTo>
                      <a:pt x="9408" y="3565"/>
                    </a:lnTo>
                    <a:lnTo>
                      <a:pt x="9698" y="3689"/>
                    </a:lnTo>
                    <a:lnTo>
                      <a:pt x="9947" y="3896"/>
                    </a:lnTo>
                    <a:lnTo>
                      <a:pt x="9988" y="3565"/>
                    </a:lnTo>
                    <a:lnTo>
                      <a:pt x="9947" y="3233"/>
                    </a:lnTo>
                    <a:lnTo>
                      <a:pt x="9864" y="2902"/>
                    </a:lnTo>
                    <a:lnTo>
                      <a:pt x="9781" y="2570"/>
                    </a:lnTo>
                    <a:lnTo>
                      <a:pt x="9656" y="2239"/>
                    </a:lnTo>
                    <a:lnTo>
                      <a:pt x="9449" y="1907"/>
                    </a:lnTo>
                    <a:lnTo>
                      <a:pt x="9242" y="1617"/>
                    </a:lnTo>
                    <a:lnTo>
                      <a:pt x="9035" y="1327"/>
                    </a:lnTo>
                    <a:lnTo>
                      <a:pt x="8745" y="1037"/>
                    </a:lnTo>
                    <a:lnTo>
                      <a:pt x="8455" y="788"/>
                    </a:lnTo>
                    <a:lnTo>
                      <a:pt x="8123" y="581"/>
                    </a:lnTo>
                    <a:lnTo>
                      <a:pt x="7750" y="374"/>
                    </a:lnTo>
                    <a:lnTo>
                      <a:pt x="7377" y="208"/>
                    </a:lnTo>
                    <a:lnTo>
                      <a:pt x="6921" y="125"/>
                    </a:lnTo>
                    <a:lnTo>
                      <a:pt x="6507" y="42"/>
                    </a:lnTo>
                    <a:lnTo>
                      <a:pt x="60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1"/>
              <p:cNvSpPr/>
              <p:nvPr/>
            </p:nvSpPr>
            <p:spPr>
              <a:xfrm>
                <a:off x="3174350" y="1592950"/>
                <a:ext cx="18675" cy="28000"/>
              </a:xfrm>
              <a:custGeom>
                <a:avLst/>
                <a:gdLst/>
                <a:ahLst/>
                <a:cxnLst/>
                <a:rect l="l" t="t" r="r" b="b"/>
                <a:pathLst>
                  <a:path w="747" h="1120" extrusionOk="0">
                    <a:moveTo>
                      <a:pt x="249" y="0"/>
                    </a:moveTo>
                    <a:lnTo>
                      <a:pt x="125" y="83"/>
                    </a:lnTo>
                    <a:lnTo>
                      <a:pt x="42" y="207"/>
                    </a:lnTo>
                    <a:lnTo>
                      <a:pt x="1" y="415"/>
                    </a:lnTo>
                    <a:lnTo>
                      <a:pt x="1" y="622"/>
                    </a:lnTo>
                    <a:lnTo>
                      <a:pt x="84" y="829"/>
                    </a:lnTo>
                    <a:lnTo>
                      <a:pt x="208" y="995"/>
                    </a:lnTo>
                    <a:lnTo>
                      <a:pt x="332" y="1078"/>
                    </a:lnTo>
                    <a:lnTo>
                      <a:pt x="498" y="1119"/>
                    </a:lnTo>
                    <a:lnTo>
                      <a:pt x="622" y="1036"/>
                    </a:lnTo>
                    <a:lnTo>
                      <a:pt x="705" y="912"/>
                    </a:lnTo>
                    <a:lnTo>
                      <a:pt x="747" y="705"/>
                    </a:lnTo>
                    <a:lnTo>
                      <a:pt x="705" y="498"/>
                    </a:lnTo>
                    <a:lnTo>
                      <a:pt x="664" y="290"/>
                    </a:lnTo>
                    <a:lnTo>
                      <a:pt x="539" y="125"/>
                    </a:lnTo>
                    <a:lnTo>
                      <a:pt x="415" y="42"/>
                    </a:lnTo>
                    <a:lnTo>
                      <a:pt x="2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1"/>
              <p:cNvSpPr/>
              <p:nvPr/>
            </p:nvSpPr>
            <p:spPr>
              <a:xfrm>
                <a:off x="3264500" y="1577400"/>
                <a:ext cx="18675" cy="26975"/>
              </a:xfrm>
              <a:custGeom>
                <a:avLst/>
                <a:gdLst/>
                <a:ahLst/>
                <a:cxnLst/>
                <a:rect l="l" t="t" r="r" b="b"/>
                <a:pathLst>
                  <a:path w="747" h="1079" extrusionOk="0">
                    <a:moveTo>
                      <a:pt x="249" y="1"/>
                    </a:moveTo>
                    <a:lnTo>
                      <a:pt x="125" y="42"/>
                    </a:lnTo>
                    <a:lnTo>
                      <a:pt x="42" y="208"/>
                    </a:lnTo>
                    <a:lnTo>
                      <a:pt x="0" y="374"/>
                    </a:lnTo>
                    <a:lnTo>
                      <a:pt x="0" y="581"/>
                    </a:lnTo>
                    <a:lnTo>
                      <a:pt x="83" y="788"/>
                    </a:lnTo>
                    <a:lnTo>
                      <a:pt x="207" y="954"/>
                    </a:lnTo>
                    <a:lnTo>
                      <a:pt x="332" y="1037"/>
                    </a:lnTo>
                    <a:lnTo>
                      <a:pt x="456" y="1078"/>
                    </a:lnTo>
                    <a:lnTo>
                      <a:pt x="580" y="995"/>
                    </a:lnTo>
                    <a:lnTo>
                      <a:pt x="705" y="871"/>
                    </a:lnTo>
                    <a:lnTo>
                      <a:pt x="746" y="664"/>
                    </a:lnTo>
                    <a:lnTo>
                      <a:pt x="705" y="457"/>
                    </a:lnTo>
                    <a:lnTo>
                      <a:pt x="622" y="249"/>
                    </a:lnTo>
                    <a:lnTo>
                      <a:pt x="539" y="84"/>
                    </a:lnTo>
                    <a:lnTo>
                      <a:pt x="3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1"/>
              <p:cNvSpPr/>
              <p:nvPr/>
            </p:nvSpPr>
            <p:spPr>
              <a:xfrm>
                <a:off x="3268625" y="1569125"/>
                <a:ext cx="16625" cy="10375"/>
              </a:xfrm>
              <a:custGeom>
                <a:avLst/>
                <a:gdLst/>
                <a:ahLst/>
                <a:cxnLst/>
                <a:rect l="l" t="t" r="r" b="b"/>
                <a:pathLst>
                  <a:path w="665" h="415" extrusionOk="0">
                    <a:moveTo>
                      <a:pt x="664" y="0"/>
                    </a:moveTo>
                    <a:lnTo>
                      <a:pt x="1" y="332"/>
                    </a:lnTo>
                    <a:lnTo>
                      <a:pt x="125" y="415"/>
                    </a:lnTo>
                    <a:lnTo>
                      <a:pt x="291" y="415"/>
                    </a:lnTo>
                    <a:lnTo>
                      <a:pt x="374" y="373"/>
                    </a:lnTo>
                    <a:lnTo>
                      <a:pt x="498" y="290"/>
                    </a:lnTo>
                    <a:lnTo>
                      <a:pt x="623"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1"/>
              <p:cNvSpPr/>
              <p:nvPr/>
            </p:nvSpPr>
            <p:spPr>
              <a:xfrm>
                <a:off x="3251025" y="1608475"/>
                <a:ext cx="37325" cy="52875"/>
              </a:xfrm>
              <a:custGeom>
                <a:avLst/>
                <a:gdLst/>
                <a:ahLst/>
                <a:cxnLst/>
                <a:rect l="l" t="t" r="r" b="b"/>
                <a:pathLst>
                  <a:path w="1493" h="2115" extrusionOk="0">
                    <a:moveTo>
                      <a:pt x="0" y="1"/>
                    </a:moveTo>
                    <a:lnTo>
                      <a:pt x="456" y="2115"/>
                    </a:lnTo>
                    <a:lnTo>
                      <a:pt x="746" y="2115"/>
                    </a:lnTo>
                    <a:lnTo>
                      <a:pt x="1037" y="2032"/>
                    </a:lnTo>
                    <a:lnTo>
                      <a:pt x="1285" y="1907"/>
                    </a:lnTo>
                    <a:lnTo>
                      <a:pt x="1492" y="1700"/>
                    </a:lnTo>
                    <a:lnTo>
                      <a:pt x="1078" y="1327"/>
                    </a:lnTo>
                    <a:lnTo>
                      <a:pt x="705" y="913"/>
                    </a:lnTo>
                    <a:lnTo>
                      <a:pt x="332" y="457"/>
                    </a:lnTo>
                    <a:lnTo>
                      <a:pt x="0"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1"/>
              <p:cNvSpPr/>
              <p:nvPr/>
            </p:nvSpPr>
            <p:spPr>
              <a:xfrm>
                <a:off x="3187825" y="1677900"/>
                <a:ext cx="59075" cy="20750"/>
              </a:xfrm>
              <a:custGeom>
                <a:avLst/>
                <a:gdLst/>
                <a:ahLst/>
                <a:cxnLst/>
                <a:rect l="l" t="t" r="r" b="b"/>
                <a:pathLst>
                  <a:path w="2363" h="830" extrusionOk="0">
                    <a:moveTo>
                      <a:pt x="83" y="1"/>
                    </a:moveTo>
                    <a:lnTo>
                      <a:pt x="0" y="42"/>
                    </a:lnTo>
                    <a:lnTo>
                      <a:pt x="0" y="83"/>
                    </a:lnTo>
                    <a:lnTo>
                      <a:pt x="0" y="166"/>
                    </a:lnTo>
                    <a:lnTo>
                      <a:pt x="415" y="456"/>
                    </a:lnTo>
                    <a:lnTo>
                      <a:pt x="829" y="664"/>
                    </a:lnTo>
                    <a:lnTo>
                      <a:pt x="1327" y="788"/>
                    </a:lnTo>
                    <a:lnTo>
                      <a:pt x="1782" y="829"/>
                    </a:lnTo>
                    <a:lnTo>
                      <a:pt x="2321" y="788"/>
                    </a:lnTo>
                    <a:lnTo>
                      <a:pt x="2363" y="747"/>
                    </a:lnTo>
                    <a:lnTo>
                      <a:pt x="2363" y="705"/>
                    </a:lnTo>
                    <a:lnTo>
                      <a:pt x="2321" y="622"/>
                    </a:lnTo>
                    <a:lnTo>
                      <a:pt x="2280" y="622"/>
                    </a:lnTo>
                    <a:lnTo>
                      <a:pt x="1990" y="664"/>
                    </a:lnTo>
                    <a:lnTo>
                      <a:pt x="1700" y="664"/>
                    </a:lnTo>
                    <a:lnTo>
                      <a:pt x="1410" y="622"/>
                    </a:lnTo>
                    <a:lnTo>
                      <a:pt x="1119" y="581"/>
                    </a:lnTo>
                    <a:lnTo>
                      <a:pt x="871" y="498"/>
                    </a:lnTo>
                    <a:lnTo>
                      <a:pt x="622" y="374"/>
                    </a:lnTo>
                    <a:lnTo>
                      <a:pt x="373" y="208"/>
                    </a:lnTo>
                    <a:lnTo>
                      <a:pt x="125" y="42"/>
                    </a:lnTo>
                    <a:lnTo>
                      <a:pt x="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1"/>
              <p:cNvSpPr/>
              <p:nvPr/>
            </p:nvSpPr>
            <p:spPr>
              <a:xfrm>
                <a:off x="3022050" y="1620925"/>
                <a:ext cx="77725" cy="79800"/>
              </a:xfrm>
              <a:custGeom>
                <a:avLst/>
                <a:gdLst/>
                <a:ahLst/>
                <a:cxnLst/>
                <a:rect l="l" t="t" r="r" b="b"/>
                <a:pathLst>
                  <a:path w="3109" h="3192" extrusionOk="0">
                    <a:moveTo>
                      <a:pt x="1120" y="0"/>
                    </a:moveTo>
                    <a:lnTo>
                      <a:pt x="912" y="42"/>
                    </a:lnTo>
                    <a:lnTo>
                      <a:pt x="622" y="125"/>
                    </a:lnTo>
                    <a:lnTo>
                      <a:pt x="374" y="290"/>
                    </a:lnTo>
                    <a:lnTo>
                      <a:pt x="166" y="498"/>
                    </a:lnTo>
                    <a:lnTo>
                      <a:pt x="42" y="746"/>
                    </a:lnTo>
                    <a:lnTo>
                      <a:pt x="1" y="1036"/>
                    </a:lnTo>
                    <a:lnTo>
                      <a:pt x="1" y="1326"/>
                    </a:lnTo>
                    <a:lnTo>
                      <a:pt x="83" y="1617"/>
                    </a:lnTo>
                    <a:lnTo>
                      <a:pt x="249" y="1907"/>
                    </a:lnTo>
                    <a:lnTo>
                      <a:pt x="374" y="2114"/>
                    </a:lnTo>
                    <a:lnTo>
                      <a:pt x="581" y="2321"/>
                    </a:lnTo>
                    <a:lnTo>
                      <a:pt x="747" y="2528"/>
                    </a:lnTo>
                    <a:lnTo>
                      <a:pt x="995" y="2694"/>
                    </a:lnTo>
                    <a:lnTo>
                      <a:pt x="1202" y="2860"/>
                    </a:lnTo>
                    <a:lnTo>
                      <a:pt x="1451" y="2984"/>
                    </a:lnTo>
                    <a:lnTo>
                      <a:pt x="1700" y="3067"/>
                    </a:lnTo>
                    <a:lnTo>
                      <a:pt x="1948" y="3150"/>
                    </a:lnTo>
                    <a:lnTo>
                      <a:pt x="2280" y="3191"/>
                    </a:lnTo>
                    <a:lnTo>
                      <a:pt x="2570" y="3150"/>
                    </a:lnTo>
                    <a:lnTo>
                      <a:pt x="2777" y="3026"/>
                    </a:lnTo>
                    <a:lnTo>
                      <a:pt x="2943" y="2818"/>
                    </a:lnTo>
                    <a:lnTo>
                      <a:pt x="3067" y="2570"/>
                    </a:lnTo>
                    <a:lnTo>
                      <a:pt x="3109" y="2280"/>
                    </a:lnTo>
                    <a:lnTo>
                      <a:pt x="3067" y="1990"/>
                    </a:lnTo>
                    <a:lnTo>
                      <a:pt x="2984" y="1658"/>
                    </a:lnTo>
                    <a:lnTo>
                      <a:pt x="2860" y="1368"/>
                    </a:lnTo>
                    <a:lnTo>
                      <a:pt x="2694" y="1078"/>
                    </a:lnTo>
                    <a:lnTo>
                      <a:pt x="2446" y="788"/>
                    </a:lnTo>
                    <a:lnTo>
                      <a:pt x="2197" y="498"/>
                    </a:lnTo>
                    <a:lnTo>
                      <a:pt x="1907" y="290"/>
                    </a:lnTo>
                    <a:lnTo>
                      <a:pt x="1617" y="125"/>
                    </a:lnTo>
                    <a:lnTo>
                      <a:pt x="1285"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1"/>
              <p:cNvSpPr/>
              <p:nvPr/>
            </p:nvSpPr>
            <p:spPr>
              <a:xfrm>
                <a:off x="3149500" y="1545275"/>
                <a:ext cx="41450" cy="24900"/>
              </a:xfrm>
              <a:custGeom>
                <a:avLst/>
                <a:gdLst/>
                <a:ahLst/>
                <a:cxnLst/>
                <a:rect l="l" t="t" r="r" b="b"/>
                <a:pathLst>
                  <a:path w="1658" h="996" extrusionOk="0">
                    <a:moveTo>
                      <a:pt x="1285" y="1"/>
                    </a:moveTo>
                    <a:lnTo>
                      <a:pt x="1078" y="42"/>
                    </a:lnTo>
                    <a:lnTo>
                      <a:pt x="870" y="84"/>
                    </a:lnTo>
                    <a:lnTo>
                      <a:pt x="663" y="167"/>
                    </a:lnTo>
                    <a:lnTo>
                      <a:pt x="497" y="250"/>
                    </a:lnTo>
                    <a:lnTo>
                      <a:pt x="332" y="374"/>
                    </a:lnTo>
                    <a:lnTo>
                      <a:pt x="166" y="540"/>
                    </a:lnTo>
                    <a:lnTo>
                      <a:pt x="41" y="705"/>
                    </a:lnTo>
                    <a:lnTo>
                      <a:pt x="0" y="747"/>
                    </a:lnTo>
                    <a:lnTo>
                      <a:pt x="0" y="830"/>
                    </a:lnTo>
                    <a:lnTo>
                      <a:pt x="41" y="871"/>
                    </a:lnTo>
                    <a:lnTo>
                      <a:pt x="83" y="954"/>
                    </a:lnTo>
                    <a:lnTo>
                      <a:pt x="207" y="996"/>
                    </a:lnTo>
                    <a:lnTo>
                      <a:pt x="290" y="954"/>
                    </a:lnTo>
                    <a:lnTo>
                      <a:pt x="332" y="913"/>
                    </a:lnTo>
                    <a:lnTo>
                      <a:pt x="580" y="664"/>
                    </a:lnTo>
                    <a:lnTo>
                      <a:pt x="829" y="498"/>
                    </a:lnTo>
                    <a:lnTo>
                      <a:pt x="1160" y="374"/>
                    </a:lnTo>
                    <a:lnTo>
                      <a:pt x="1492" y="332"/>
                    </a:lnTo>
                    <a:lnTo>
                      <a:pt x="1533" y="332"/>
                    </a:lnTo>
                    <a:lnTo>
                      <a:pt x="1616" y="291"/>
                    </a:lnTo>
                    <a:lnTo>
                      <a:pt x="1658" y="250"/>
                    </a:lnTo>
                    <a:lnTo>
                      <a:pt x="1658" y="167"/>
                    </a:lnTo>
                    <a:lnTo>
                      <a:pt x="1658" y="125"/>
                    </a:lnTo>
                    <a:lnTo>
                      <a:pt x="1616" y="42"/>
                    </a:lnTo>
                    <a:lnTo>
                      <a:pt x="15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1"/>
              <p:cNvSpPr/>
              <p:nvPr/>
            </p:nvSpPr>
            <p:spPr>
              <a:xfrm>
                <a:off x="3251025" y="1528700"/>
                <a:ext cx="45600" cy="13500"/>
              </a:xfrm>
              <a:custGeom>
                <a:avLst/>
                <a:gdLst/>
                <a:ahLst/>
                <a:cxnLst/>
                <a:rect l="l" t="t" r="r" b="b"/>
                <a:pathLst>
                  <a:path w="1824" h="540" extrusionOk="0">
                    <a:moveTo>
                      <a:pt x="912" y="1"/>
                    </a:moveTo>
                    <a:lnTo>
                      <a:pt x="705" y="42"/>
                    </a:lnTo>
                    <a:lnTo>
                      <a:pt x="498" y="84"/>
                    </a:lnTo>
                    <a:lnTo>
                      <a:pt x="291" y="125"/>
                    </a:lnTo>
                    <a:lnTo>
                      <a:pt x="83" y="208"/>
                    </a:lnTo>
                    <a:lnTo>
                      <a:pt x="42" y="249"/>
                    </a:lnTo>
                    <a:lnTo>
                      <a:pt x="0" y="332"/>
                    </a:lnTo>
                    <a:lnTo>
                      <a:pt x="0" y="374"/>
                    </a:lnTo>
                    <a:lnTo>
                      <a:pt x="42" y="457"/>
                    </a:lnTo>
                    <a:lnTo>
                      <a:pt x="83" y="498"/>
                    </a:lnTo>
                    <a:lnTo>
                      <a:pt x="166" y="540"/>
                    </a:lnTo>
                    <a:lnTo>
                      <a:pt x="291" y="540"/>
                    </a:lnTo>
                    <a:lnTo>
                      <a:pt x="622" y="415"/>
                    </a:lnTo>
                    <a:lnTo>
                      <a:pt x="954" y="374"/>
                    </a:lnTo>
                    <a:lnTo>
                      <a:pt x="1285" y="415"/>
                    </a:lnTo>
                    <a:lnTo>
                      <a:pt x="1575" y="540"/>
                    </a:lnTo>
                    <a:lnTo>
                      <a:pt x="1741" y="540"/>
                    </a:lnTo>
                    <a:lnTo>
                      <a:pt x="1783" y="498"/>
                    </a:lnTo>
                    <a:lnTo>
                      <a:pt x="1824" y="457"/>
                    </a:lnTo>
                    <a:lnTo>
                      <a:pt x="1824" y="374"/>
                    </a:lnTo>
                    <a:lnTo>
                      <a:pt x="1824" y="332"/>
                    </a:lnTo>
                    <a:lnTo>
                      <a:pt x="1783" y="249"/>
                    </a:lnTo>
                    <a:lnTo>
                      <a:pt x="1741" y="208"/>
                    </a:lnTo>
                    <a:lnTo>
                      <a:pt x="1534" y="125"/>
                    </a:lnTo>
                    <a:lnTo>
                      <a:pt x="1327" y="84"/>
                    </a:lnTo>
                    <a:lnTo>
                      <a:pt x="1119" y="42"/>
                    </a:lnTo>
                    <a:lnTo>
                      <a:pt x="91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1"/>
              <p:cNvSpPr/>
              <p:nvPr/>
            </p:nvSpPr>
            <p:spPr>
              <a:xfrm>
                <a:off x="3178500" y="1585700"/>
                <a:ext cx="16600" cy="10375"/>
              </a:xfrm>
              <a:custGeom>
                <a:avLst/>
                <a:gdLst/>
                <a:ahLst/>
                <a:cxnLst/>
                <a:rect l="l" t="t" r="r" b="b"/>
                <a:pathLst>
                  <a:path w="664" h="415" extrusionOk="0">
                    <a:moveTo>
                      <a:pt x="664" y="0"/>
                    </a:moveTo>
                    <a:lnTo>
                      <a:pt x="0" y="332"/>
                    </a:lnTo>
                    <a:lnTo>
                      <a:pt x="166" y="415"/>
                    </a:lnTo>
                    <a:lnTo>
                      <a:pt x="291" y="415"/>
                    </a:lnTo>
                    <a:lnTo>
                      <a:pt x="415" y="373"/>
                    </a:lnTo>
                    <a:lnTo>
                      <a:pt x="498" y="290"/>
                    </a:lnTo>
                    <a:lnTo>
                      <a:pt x="622"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1"/>
              <p:cNvSpPr/>
              <p:nvPr/>
            </p:nvSpPr>
            <p:spPr>
              <a:xfrm>
                <a:off x="2852125" y="2542000"/>
                <a:ext cx="555375" cy="1103425"/>
              </a:xfrm>
              <a:custGeom>
                <a:avLst/>
                <a:gdLst/>
                <a:ahLst/>
                <a:cxnLst/>
                <a:rect l="l" t="t" r="r" b="b"/>
                <a:pathLst>
                  <a:path w="22215" h="44137" extrusionOk="0">
                    <a:moveTo>
                      <a:pt x="5886" y="0"/>
                    </a:moveTo>
                    <a:lnTo>
                      <a:pt x="5098" y="829"/>
                    </a:lnTo>
                    <a:lnTo>
                      <a:pt x="4394" y="1699"/>
                    </a:lnTo>
                    <a:lnTo>
                      <a:pt x="3772" y="2611"/>
                    </a:lnTo>
                    <a:lnTo>
                      <a:pt x="3192" y="3564"/>
                    </a:lnTo>
                    <a:lnTo>
                      <a:pt x="2653" y="4600"/>
                    </a:lnTo>
                    <a:lnTo>
                      <a:pt x="2197" y="5636"/>
                    </a:lnTo>
                    <a:lnTo>
                      <a:pt x="1783" y="6755"/>
                    </a:lnTo>
                    <a:lnTo>
                      <a:pt x="1451" y="7916"/>
                    </a:lnTo>
                    <a:lnTo>
                      <a:pt x="1120" y="9118"/>
                    </a:lnTo>
                    <a:lnTo>
                      <a:pt x="830" y="10319"/>
                    </a:lnTo>
                    <a:lnTo>
                      <a:pt x="623" y="11604"/>
                    </a:lnTo>
                    <a:lnTo>
                      <a:pt x="457" y="12889"/>
                    </a:lnTo>
                    <a:lnTo>
                      <a:pt x="291" y="14215"/>
                    </a:lnTo>
                    <a:lnTo>
                      <a:pt x="167" y="15583"/>
                    </a:lnTo>
                    <a:lnTo>
                      <a:pt x="84" y="16992"/>
                    </a:lnTo>
                    <a:lnTo>
                      <a:pt x="42" y="18401"/>
                    </a:lnTo>
                    <a:lnTo>
                      <a:pt x="1" y="19851"/>
                    </a:lnTo>
                    <a:lnTo>
                      <a:pt x="1" y="21302"/>
                    </a:lnTo>
                    <a:lnTo>
                      <a:pt x="42" y="24286"/>
                    </a:lnTo>
                    <a:lnTo>
                      <a:pt x="167" y="27353"/>
                    </a:lnTo>
                    <a:lnTo>
                      <a:pt x="332" y="30419"/>
                    </a:lnTo>
                    <a:lnTo>
                      <a:pt x="705" y="36677"/>
                    </a:lnTo>
                    <a:lnTo>
                      <a:pt x="830" y="39785"/>
                    </a:lnTo>
                    <a:lnTo>
                      <a:pt x="954" y="42894"/>
                    </a:lnTo>
                    <a:lnTo>
                      <a:pt x="2239" y="43142"/>
                    </a:lnTo>
                    <a:lnTo>
                      <a:pt x="3482" y="43350"/>
                    </a:lnTo>
                    <a:lnTo>
                      <a:pt x="4767" y="43515"/>
                    </a:lnTo>
                    <a:lnTo>
                      <a:pt x="6052" y="43681"/>
                    </a:lnTo>
                    <a:lnTo>
                      <a:pt x="8662" y="43930"/>
                    </a:lnTo>
                    <a:lnTo>
                      <a:pt x="11315" y="44095"/>
                    </a:lnTo>
                    <a:lnTo>
                      <a:pt x="14009" y="44137"/>
                    </a:lnTo>
                    <a:lnTo>
                      <a:pt x="16702" y="44137"/>
                    </a:lnTo>
                    <a:lnTo>
                      <a:pt x="19438" y="44013"/>
                    </a:lnTo>
                    <a:lnTo>
                      <a:pt x="22214" y="43847"/>
                    </a:lnTo>
                    <a:lnTo>
                      <a:pt x="219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1"/>
              <p:cNvSpPr/>
              <p:nvPr/>
            </p:nvSpPr>
            <p:spPr>
              <a:xfrm>
                <a:off x="2852125" y="2542000"/>
                <a:ext cx="555375" cy="1103425"/>
              </a:xfrm>
              <a:custGeom>
                <a:avLst/>
                <a:gdLst/>
                <a:ahLst/>
                <a:cxnLst/>
                <a:rect l="l" t="t" r="r" b="b"/>
                <a:pathLst>
                  <a:path w="22215" h="44137" fill="none" extrusionOk="0">
                    <a:moveTo>
                      <a:pt x="21924" y="0"/>
                    </a:moveTo>
                    <a:lnTo>
                      <a:pt x="22214" y="43847"/>
                    </a:lnTo>
                    <a:lnTo>
                      <a:pt x="22214" y="43847"/>
                    </a:lnTo>
                    <a:lnTo>
                      <a:pt x="19438" y="44013"/>
                    </a:lnTo>
                    <a:lnTo>
                      <a:pt x="16702" y="44137"/>
                    </a:lnTo>
                    <a:lnTo>
                      <a:pt x="14009" y="44137"/>
                    </a:lnTo>
                    <a:lnTo>
                      <a:pt x="11315" y="44095"/>
                    </a:lnTo>
                    <a:lnTo>
                      <a:pt x="8662" y="43930"/>
                    </a:lnTo>
                    <a:lnTo>
                      <a:pt x="6052" y="43681"/>
                    </a:lnTo>
                    <a:lnTo>
                      <a:pt x="4767" y="43515"/>
                    </a:lnTo>
                    <a:lnTo>
                      <a:pt x="3482" y="43350"/>
                    </a:lnTo>
                    <a:lnTo>
                      <a:pt x="2239" y="43142"/>
                    </a:lnTo>
                    <a:lnTo>
                      <a:pt x="954" y="42894"/>
                    </a:lnTo>
                    <a:lnTo>
                      <a:pt x="954" y="42894"/>
                    </a:lnTo>
                    <a:lnTo>
                      <a:pt x="830" y="39785"/>
                    </a:lnTo>
                    <a:lnTo>
                      <a:pt x="705" y="36677"/>
                    </a:lnTo>
                    <a:lnTo>
                      <a:pt x="332" y="30419"/>
                    </a:lnTo>
                    <a:lnTo>
                      <a:pt x="167" y="27353"/>
                    </a:lnTo>
                    <a:lnTo>
                      <a:pt x="42" y="24286"/>
                    </a:lnTo>
                    <a:lnTo>
                      <a:pt x="1" y="21302"/>
                    </a:lnTo>
                    <a:lnTo>
                      <a:pt x="1" y="19851"/>
                    </a:lnTo>
                    <a:lnTo>
                      <a:pt x="42" y="18401"/>
                    </a:lnTo>
                    <a:lnTo>
                      <a:pt x="84" y="16992"/>
                    </a:lnTo>
                    <a:lnTo>
                      <a:pt x="167" y="15583"/>
                    </a:lnTo>
                    <a:lnTo>
                      <a:pt x="291" y="14215"/>
                    </a:lnTo>
                    <a:lnTo>
                      <a:pt x="457" y="12889"/>
                    </a:lnTo>
                    <a:lnTo>
                      <a:pt x="623" y="11604"/>
                    </a:lnTo>
                    <a:lnTo>
                      <a:pt x="830" y="10319"/>
                    </a:lnTo>
                    <a:lnTo>
                      <a:pt x="1120" y="9118"/>
                    </a:lnTo>
                    <a:lnTo>
                      <a:pt x="1451" y="7916"/>
                    </a:lnTo>
                    <a:lnTo>
                      <a:pt x="1783" y="6755"/>
                    </a:lnTo>
                    <a:lnTo>
                      <a:pt x="2197" y="5636"/>
                    </a:lnTo>
                    <a:lnTo>
                      <a:pt x="2653" y="4600"/>
                    </a:lnTo>
                    <a:lnTo>
                      <a:pt x="3192" y="3564"/>
                    </a:lnTo>
                    <a:lnTo>
                      <a:pt x="3772" y="2611"/>
                    </a:lnTo>
                    <a:lnTo>
                      <a:pt x="4394" y="1699"/>
                    </a:lnTo>
                    <a:lnTo>
                      <a:pt x="5098" y="829"/>
                    </a:lnTo>
                    <a:lnTo>
                      <a:pt x="5886" y="0"/>
                    </a:lnTo>
                    <a:lnTo>
                      <a:pt x="219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1"/>
              <p:cNvSpPr/>
              <p:nvPr/>
            </p:nvSpPr>
            <p:spPr>
              <a:xfrm>
                <a:off x="3150525" y="2818625"/>
                <a:ext cx="100525" cy="465225"/>
              </a:xfrm>
              <a:custGeom>
                <a:avLst/>
                <a:gdLst/>
                <a:ahLst/>
                <a:cxnLst/>
                <a:rect l="l" t="t" r="r" b="b"/>
                <a:pathLst>
                  <a:path w="4021" h="18609" extrusionOk="0">
                    <a:moveTo>
                      <a:pt x="4020" y="0"/>
                    </a:moveTo>
                    <a:lnTo>
                      <a:pt x="0" y="4186"/>
                    </a:lnTo>
                    <a:lnTo>
                      <a:pt x="1700" y="18608"/>
                    </a:lnTo>
                    <a:lnTo>
                      <a:pt x="4020"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1"/>
              <p:cNvSpPr/>
              <p:nvPr/>
            </p:nvSpPr>
            <p:spPr>
              <a:xfrm>
                <a:off x="3150525" y="2818625"/>
                <a:ext cx="100525" cy="465225"/>
              </a:xfrm>
              <a:custGeom>
                <a:avLst/>
                <a:gdLst/>
                <a:ahLst/>
                <a:cxnLst/>
                <a:rect l="l" t="t" r="r" b="b"/>
                <a:pathLst>
                  <a:path w="4021" h="18609" fill="none" extrusionOk="0">
                    <a:moveTo>
                      <a:pt x="4020" y="0"/>
                    </a:moveTo>
                    <a:lnTo>
                      <a:pt x="0" y="4186"/>
                    </a:lnTo>
                    <a:lnTo>
                      <a:pt x="1700" y="18608"/>
                    </a:lnTo>
                    <a:lnTo>
                      <a:pt x="40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1"/>
              <p:cNvSpPr/>
              <p:nvPr/>
            </p:nvSpPr>
            <p:spPr>
              <a:xfrm>
                <a:off x="2929850" y="1888225"/>
                <a:ext cx="518050" cy="828875"/>
              </a:xfrm>
              <a:custGeom>
                <a:avLst/>
                <a:gdLst/>
                <a:ahLst/>
                <a:cxnLst/>
                <a:rect l="l" t="t" r="r" b="b"/>
                <a:pathLst>
                  <a:path w="20722" h="33155" extrusionOk="0">
                    <a:moveTo>
                      <a:pt x="12433" y="1"/>
                    </a:moveTo>
                    <a:lnTo>
                      <a:pt x="13013" y="456"/>
                    </a:lnTo>
                    <a:lnTo>
                      <a:pt x="13552" y="954"/>
                    </a:lnTo>
                    <a:lnTo>
                      <a:pt x="14049" y="1451"/>
                    </a:lnTo>
                    <a:lnTo>
                      <a:pt x="14464" y="2031"/>
                    </a:lnTo>
                    <a:lnTo>
                      <a:pt x="14837" y="2611"/>
                    </a:lnTo>
                    <a:lnTo>
                      <a:pt x="15127" y="3233"/>
                    </a:lnTo>
                    <a:lnTo>
                      <a:pt x="15375" y="3896"/>
                    </a:lnTo>
                    <a:lnTo>
                      <a:pt x="15541" y="4559"/>
                    </a:lnTo>
                    <a:lnTo>
                      <a:pt x="15624" y="5222"/>
                    </a:lnTo>
                    <a:lnTo>
                      <a:pt x="15666" y="5927"/>
                    </a:lnTo>
                    <a:lnTo>
                      <a:pt x="15666" y="6631"/>
                    </a:lnTo>
                    <a:lnTo>
                      <a:pt x="15583" y="7295"/>
                    </a:lnTo>
                    <a:lnTo>
                      <a:pt x="15417" y="7999"/>
                    </a:lnTo>
                    <a:lnTo>
                      <a:pt x="15168" y="8662"/>
                    </a:lnTo>
                    <a:lnTo>
                      <a:pt x="14878" y="9325"/>
                    </a:lnTo>
                    <a:lnTo>
                      <a:pt x="14505" y="9947"/>
                    </a:lnTo>
                    <a:lnTo>
                      <a:pt x="14215" y="10361"/>
                    </a:lnTo>
                    <a:lnTo>
                      <a:pt x="13884" y="10776"/>
                    </a:lnTo>
                    <a:lnTo>
                      <a:pt x="13511" y="10154"/>
                    </a:lnTo>
                    <a:lnTo>
                      <a:pt x="13055" y="9491"/>
                    </a:lnTo>
                    <a:lnTo>
                      <a:pt x="12516" y="8828"/>
                    </a:lnTo>
                    <a:lnTo>
                      <a:pt x="11936" y="8123"/>
                    </a:lnTo>
                    <a:lnTo>
                      <a:pt x="10651" y="6673"/>
                    </a:lnTo>
                    <a:lnTo>
                      <a:pt x="9366" y="5181"/>
                    </a:lnTo>
                    <a:lnTo>
                      <a:pt x="8786" y="4476"/>
                    </a:lnTo>
                    <a:lnTo>
                      <a:pt x="8247" y="3730"/>
                    </a:lnTo>
                    <a:lnTo>
                      <a:pt x="7791" y="3067"/>
                    </a:lnTo>
                    <a:lnTo>
                      <a:pt x="7418" y="2363"/>
                    </a:lnTo>
                    <a:lnTo>
                      <a:pt x="7294" y="2031"/>
                    </a:lnTo>
                    <a:lnTo>
                      <a:pt x="7170" y="1741"/>
                    </a:lnTo>
                    <a:lnTo>
                      <a:pt x="7087" y="1410"/>
                    </a:lnTo>
                    <a:lnTo>
                      <a:pt x="7045" y="1120"/>
                    </a:lnTo>
                    <a:lnTo>
                      <a:pt x="7045" y="829"/>
                    </a:lnTo>
                    <a:lnTo>
                      <a:pt x="7087" y="581"/>
                    </a:lnTo>
                    <a:lnTo>
                      <a:pt x="7170" y="291"/>
                    </a:lnTo>
                    <a:lnTo>
                      <a:pt x="7294" y="42"/>
                    </a:lnTo>
                    <a:lnTo>
                      <a:pt x="6134" y="42"/>
                    </a:lnTo>
                    <a:lnTo>
                      <a:pt x="5015" y="83"/>
                    </a:lnTo>
                    <a:lnTo>
                      <a:pt x="3896" y="208"/>
                    </a:lnTo>
                    <a:lnTo>
                      <a:pt x="2777" y="374"/>
                    </a:lnTo>
                    <a:lnTo>
                      <a:pt x="2321" y="498"/>
                    </a:lnTo>
                    <a:lnTo>
                      <a:pt x="1948" y="622"/>
                    </a:lnTo>
                    <a:lnTo>
                      <a:pt x="1575" y="788"/>
                    </a:lnTo>
                    <a:lnTo>
                      <a:pt x="1243" y="995"/>
                    </a:lnTo>
                    <a:lnTo>
                      <a:pt x="953" y="1202"/>
                    </a:lnTo>
                    <a:lnTo>
                      <a:pt x="705" y="1492"/>
                    </a:lnTo>
                    <a:lnTo>
                      <a:pt x="497" y="1783"/>
                    </a:lnTo>
                    <a:lnTo>
                      <a:pt x="332" y="2114"/>
                    </a:lnTo>
                    <a:lnTo>
                      <a:pt x="166" y="2529"/>
                    </a:lnTo>
                    <a:lnTo>
                      <a:pt x="83" y="2943"/>
                    </a:lnTo>
                    <a:lnTo>
                      <a:pt x="0" y="3399"/>
                    </a:lnTo>
                    <a:lnTo>
                      <a:pt x="0" y="3896"/>
                    </a:lnTo>
                    <a:lnTo>
                      <a:pt x="0" y="4476"/>
                    </a:lnTo>
                    <a:lnTo>
                      <a:pt x="0" y="5057"/>
                    </a:lnTo>
                    <a:lnTo>
                      <a:pt x="83" y="5720"/>
                    </a:lnTo>
                    <a:lnTo>
                      <a:pt x="166" y="6383"/>
                    </a:lnTo>
                    <a:lnTo>
                      <a:pt x="456" y="8248"/>
                    </a:lnTo>
                    <a:lnTo>
                      <a:pt x="663" y="10113"/>
                    </a:lnTo>
                    <a:lnTo>
                      <a:pt x="788" y="12019"/>
                    </a:lnTo>
                    <a:lnTo>
                      <a:pt x="912" y="13884"/>
                    </a:lnTo>
                    <a:lnTo>
                      <a:pt x="953" y="15707"/>
                    </a:lnTo>
                    <a:lnTo>
                      <a:pt x="995" y="17531"/>
                    </a:lnTo>
                    <a:lnTo>
                      <a:pt x="995" y="19230"/>
                    </a:lnTo>
                    <a:lnTo>
                      <a:pt x="953" y="20846"/>
                    </a:lnTo>
                    <a:lnTo>
                      <a:pt x="870" y="23747"/>
                    </a:lnTo>
                    <a:lnTo>
                      <a:pt x="705" y="25985"/>
                    </a:lnTo>
                    <a:lnTo>
                      <a:pt x="539" y="27975"/>
                    </a:lnTo>
                    <a:lnTo>
                      <a:pt x="2031" y="28679"/>
                    </a:lnTo>
                    <a:lnTo>
                      <a:pt x="5553" y="30254"/>
                    </a:lnTo>
                    <a:lnTo>
                      <a:pt x="7626" y="31166"/>
                    </a:lnTo>
                    <a:lnTo>
                      <a:pt x="9615" y="31995"/>
                    </a:lnTo>
                    <a:lnTo>
                      <a:pt x="11438" y="32699"/>
                    </a:lnTo>
                    <a:lnTo>
                      <a:pt x="12226" y="32989"/>
                    </a:lnTo>
                    <a:lnTo>
                      <a:pt x="12847" y="33155"/>
                    </a:lnTo>
                    <a:lnTo>
                      <a:pt x="13718" y="32906"/>
                    </a:lnTo>
                    <a:lnTo>
                      <a:pt x="14505" y="32616"/>
                    </a:lnTo>
                    <a:lnTo>
                      <a:pt x="15210" y="32285"/>
                    </a:lnTo>
                    <a:lnTo>
                      <a:pt x="15831" y="31953"/>
                    </a:lnTo>
                    <a:lnTo>
                      <a:pt x="16412" y="31580"/>
                    </a:lnTo>
                    <a:lnTo>
                      <a:pt x="16867" y="31207"/>
                    </a:lnTo>
                    <a:lnTo>
                      <a:pt x="17282" y="30793"/>
                    </a:lnTo>
                    <a:lnTo>
                      <a:pt x="17655" y="30420"/>
                    </a:lnTo>
                    <a:lnTo>
                      <a:pt x="17945" y="30047"/>
                    </a:lnTo>
                    <a:lnTo>
                      <a:pt x="18194" y="29715"/>
                    </a:lnTo>
                    <a:lnTo>
                      <a:pt x="18567" y="29135"/>
                    </a:lnTo>
                    <a:lnTo>
                      <a:pt x="18732" y="28721"/>
                    </a:lnTo>
                    <a:lnTo>
                      <a:pt x="18815" y="28555"/>
                    </a:lnTo>
                    <a:lnTo>
                      <a:pt x="19147" y="25695"/>
                    </a:lnTo>
                    <a:lnTo>
                      <a:pt x="19851" y="19023"/>
                    </a:lnTo>
                    <a:lnTo>
                      <a:pt x="20183" y="15252"/>
                    </a:lnTo>
                    <a:lnTo>
                      <a:pt x="20514" y="11646"/>
                    </a:lnTo>
                    <a:lnTo>
                      <a:pt x="20680" y="8621"/>
                    </a:lnTo>
                    <a:lnTo>
                      <a:pt x="20722" y="7460"/>
                    </a:lnTo>
                    <a:lnTo>
                      <a:pt x="20680" y="6590"/>
                    </a:lnTo>
                    <a:lnTo>
                      <a:pt x="20597" y="5264"/>
                    </a:lnTo>
                    <a:lnTo>
                      <a:pt x="20432" y="4103"/>
                    </a:lnTo>
                    <a:lnTo>
                      <a:pt x="20349" y="3606"/>
                    </a:lnTo>
                    <a:lnTo>
                      <a:pt x="20224" y="3150"/>
                    </a:lnTo>
                    <a:lnTo>
                      <a:pt x="20059" y="2777"/>
                    </a:lnTo>
                    <a:lnTo>
                      <a:pt x="19893" y="2404"/>
                    </a:lnTo>
                    <a:lnTo>
                      <a:pt x="19686" y="2073"/>
                    </a:lnTo>
                    <a:lnTo>
                      <a:pt x="19478" y="1783"/>
                    </a:lnTo>
                    <a:lnTo>
                      <a:pt x="19188" y="1534"/>
                    </a:lnTo>
                    <a:lnTo>
                      <a:pt x="18898" y="1327"/>
                    </a:lnTo>
                    <a:lnTo>
                      <a:pt x="18567" y="1120"/>
                    </a:lnTo>
                    <a:lnTo>
                      <a:pt x="18194" y="954"/>
                    </a:lnTo>
                    <a:lnTo>
                      <a:pt x="17779" y="829"/>
                    </a:lnTo>
                    <a:lnTo>
                      <a:pt x="17323" y="747"/>
                    </a:lnTo>
                    <a:lnTo>
                      <a:pt x="15500" y="456"/>
                    </a:lnTo>
                    <a:lnTo>
                      <a:pt x="13925" y="208"/>
                    </a:lnTo>
                    <a:lnTo>
                      <a:pt x="1243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1"/>
              <p:cNvSpPr/>
              <p:nvPr/>
            </p:nvSpPr>
            <p:spPr>
              <a:xfrm>
                <a:off x="2929850" y="1888225"/>
                <a:ext cx="518050" cy="828875"/>
              </a:xfrm>
              <a:custGeom>
                <a:avLst/>
                <a:gdLst/>
                <a:ahLst/>
                <a:cxnLst/>
                <a:rect l="l" t="t" r="r" b="b"/>
                <a:pathLst>
                  <a:path w="20722" h="33155" fill="none" extrusionOk="0">
                    <a:moveTo>
                      <a:pt x="20680" y="6590"/>
                    </a:moveTo>
                    <a:lnTo>
                      <a:pt x="20680" y="6590"/>
                    </a:lnTo>
                    <a:lnTo>
                      <a:pt x="20597" y="5264"/>
                    </a:lnTo>
                    <a:lnTo>
                      <a:pt x="20432" y="4103"/>
                    </a:lnTo>
                    <a:lnTo>
                      <a:pt x="20349" y="3606"/>
                    </a:lnTo>
                    <a:lnTo>
                      <a:pt x="20224" y="3150"/>
                    </a:lnTo>
                    <a:lnTo>
                      <a:pt x="20059" y="2777"/>
                    </a:lnTo>
                    <a:lnTo>
                      <a:pt x="19893" y="2404"/>
                    </a:lnTo>
                    <a:lnTo>
                      <a:pt x="19686" y="2073"/>
                    </a:lnTo>
                    <a:lnTo>
                      <a:pt x="19478" y="1783"/>
                    </a:lnTo>
                    <a:lnTo>
                      <a:pt x="19188" y="1534"/>
                    </a:lnTo>
                    <a:lnTo>
                      <a:pt x="18898" y="1327"/>
                    </a:lnTo>
                    <a:lnTo>
                      <a:pt x="18567" y="1120"/>
                    </a:lnTo>
                    <a:lnTo>
                      <a:pt x="18194" y="954"/>
                    </a:lnTo>
                    <a:lnTo>
                      <a:pt x="17779" y="829"/>
                    </a:lnTo>
                    <a:lnTo>
                      <a:pt x="17323" y="747"/>
                    </a:lnTo>
                    <a:lnTo>
                      <a:pt x="17323" y="747"/>
                    </a:lnTo>
                    <a:lnTo>
                      <a:pt x="15500" y="456"/>
                    </a:lnTo>
                    <a:lnTo>
                      <a:pt x="13925" y="208"/>
                    </a:lnTo>
                    <a:lnTo>
                      <a:pt x="12433" y="1"/>
                    </a:lnTo>
                    <a:lnTo>
                      <a:pt x="12433" y="1"/>
                    </a:lnTo>
                    <a:lnTo>
                      <a:pt x="13013" y="456"/>
                    </a:lnTo>
                    <a:lnTo>
                      <a:pt x="13552" y="954"/>
                    </a:lnTo>
                    <a:lnTo>
                      <a:pt x="14049" y="1451"/>
                    </a:lnTo>
                    <a:lnTo>
                      <a:pt x="14464" y="2031"/>
                    </a:lnTo>
                    <a:lnTo>
                      <a:pt x="14837" y="2611"/>
                    </a:lnTo>
                    <a:lnTo>
                      <a:pt x="15127" y="3233"/>
                    </a:lnTo>
                    <a:lnTo>
                      <a:pt x="15375" y="3896"/>
                    </a:lnTo>
                    <a:lnTo>
                      <a:pt x="15541" y="4559"/>
                    </a:lnTo>
                    <a:lnTo>
                      <a:pt x="15624" y="5222"/>
                    </a:lnTo>
                    <a:lnTo>
                      <a:pt x="15666" y="5927"/>
                    </a:lnTo>
                    <a:lnTo>
                      <a:pt x="15666" y="6631"/>
                    </a:lnTo>
                    <a:lnTo>
                      <a:pt x="15583" y="7295"/>
                    </a:lnTo>
                    <a:lnTo>
                      <a:pt x="15417" y="7999"/>
                    </a:lnTo>
                    <a:lnTo>
                      <a:pt x="15168" y="8662"/>
                    </a:lnTo>
                    <a:lnTo>
                      <a:pt x="14878" y="9325"/>
                    </a:lnTo>
                    <a:lnTo>
                      <a:pt x="14505" y="9947"/>
                    </a:lnTo>
                    <a:lnTo>
                      <a:pt x="14505" y="9947"/>
                    </a:lnTo>
                    <a:lnTo>
                      <a:pt x="14215" y="10361"/>
                    </a:lnTo>
                    <a:lnTo>
                      <a:pt x="13884" y="10776"/>
                    </a:lnTo>
                    <a:lnTo>
                      <a:pt x="13884" y="10776"/>
                    </a:lnTo>
                    <a:lnTo>
                      <a:pt x="13511" y="10154"/>
                    </a:lnTo>
                    <a:lnTo>
                      <a:pt x="13055" y="9491"/>
                    </a:lnTo>
                    <a:lnTo>
                      <a:pt x="12516" y="8828"/>
                    </a:lnTo>
                    <a:lnTo>
                      <a:pt x="11936" y="8123"/>
                    </a:lnTo>
                    <a:lnTo>
                      <a:pt x="10651" y="6673"/>
                    </a:lnTo>
                    <a:lnTo>
                      <a:pt x="9366" y="5181"/>
                    </a:lnTo>
                    <a:lnTo>
                      <a:pt x="8786" y="4476"/>
                    </a:lnTo>
                    <a:lnTo>
                      <a:pt x="8247" y="3730"/>
                    </a:lnTo>
                    <a:lnTo>
                      <a:pt x="7791" y="3067"/>
                    </a:lnTo>
                    <a:lnTo>
                      <a:pt x="7418" y="2363"/>
                    </a:lnTo>
                    <a:lnTo>
                      <a:pt x="7294" y="2031"/>
                    </a:lnTo>
                    <a:lnTo>
                      <a:pt x="7170" y="1741"/>
                    </a:lnTo>
                    <a:lnTo>
                      <a:pt x="7087" y="1410"/>
                    </a:lnTo>
                    <a:lnTo>
                      <a:pt x="7045" y="1120"/>
                    </a:lnTo>
                    <a:lnTo>
                      <a:pt x="7045" y="829"/>
                    </a:lnTo>
                    <a:lnTo>
                      <a:pt x="7087" y="581"/>
                    </a:lnTo>
                    <a:lnTo>
                      <a:pt x="7170" y="291"/>
                    </a:lnTo>
                    <a:lnTo>
                      <a:pt x="7294" y="42"/>
                    </a:lnTo>
                    <a:lnTo>
                      <a:pt x="7294" y="42"/>
                    </a:lnTo>
                    <a:lnTo>
                      <a:pt x="6134" y="42"/>
                    </a:lnTo>
                    <a:lnTo>
                      <a:pt x="5015" y="83"/>
                    </a:lnTo>
                    <a:lnTo>
                      <a:pt x="3896" y="208"/>
                    </a:lnTo>
                    <a:lnTo>
                      <a:pt x="2777" y="374"/>
                    </a:lnTo>
                    <a:lnTo>
                      <a:pt x="2777" y="374"/>
                    </a:lnTo>
                    <a:lnTo>
                      <a:pt x="2321" y="498"/>
                    </a:lnTo>
                    <a:lnTo>
                      <a:pt x="1948" y="622"/>
                    </a:lnTo>
                    <a:lnTo>
                      <a:pt x="1575" y="788"/>
                    </a:lnTo>
                    <a:lnTo>
                      <a:pt x="1243" y="995"/>
                    </a:lnTo>
                    <a:lnTo>
                      <a:pt x="953" y="1202"/>
                    </a:lnTo>
                    <a:lnTo>
                      <a:pt x="705" y="1492"/>
                    </a:lnTo>
                    <a:lnTo>
                      <a:pt x="497" y="1783"/>
                    </a:lnTo>
                    <a:lnTo>
                      <a:pt x="332" y="2114"/>
                    </a:lnTo>
                    <a:lnTo>
                      <a:pt x="166" y="2529"/>
                    </a:lnTo>
                    <a:lnTo>
                      <a:pt x="83" y="2943"/>
                    </a:lnTo>
                    <a:lnTo>
                      <a:pt x="0" y="3399"/>
                    </a:lnTo>
                    <a:lnTo>
                      <a:pt x="0" y="3896"/>
                    </a:lnTo>
                    <a:lnTo>
                      <a:pt x="0" y="4476"/>
                    </a:lnTo>
                    <a:lnTo>
                      <a:pt x="0" y="5057"/>
                    </a:lnTo>
                    <a:lnTo>
                      <a:pt x="83" y="5720"/>
                    </a:lnTo>
                    <a:lnTo>
                      <a:pt x="166" y="6383"/>
                    </a:lnTo>
                    <a:lnTo>
                      <a:pt x="166" y="6383"/>
                    </a:lnTo>
                    <a:lnTo>
                      <a:pt x="456" y="8248"/>
                    </a:lnTo>
                    <a:lnTo>
                      <a:pt x="663" y="10113"/>
                    </a:lnTo>
                    <a:lnTo>
                      <a:pt x="788" y="12019"/>
                    </a:lnTo>
                    <a:lnTo>
                      <a:pt x="912" y="13884"/>
                    </a:lnTo>
                    <a:lnTo>
                      <a:pt x="953" y="15707"/>
                    </a:lnTo>
                    <a:lnTo>
                      <a:pt x="995" y="17531"/>
                    </a:lnTo>
                    <a:lnTo>
                      <a:pt x="995" y="19230"/>
                    </a:lnTo>
                    <a:lnTo>
                      <a:pt x="953" y="20846"/>
                    </a:lnTo>
                    <a:lnTo>
                      <a:pt x="870" y="23747"/>
                    </a:lnTo>
                    <a:lnTo>
                      <a:pt x="705" y="25985"/>
                    </a:lnTo>
                    <a:lnTo>
                      <a:pt x="539" y="27975"/>
                    </a:lnTo>
                    <a:lnTo>
                      <a:pt x="539" y="27975"/>
                    </a:lnTo>
                    <a:lnTo>
                      <a:pt x="2031" y="28679"/>
                    </a:lnTo>
                    <a:lnTo>
                      <a:pt x="5553" y="30254"/>
                    </a:lnTo>
                    <a:lnTo>
                      <a:pt x="7626" y="31166"/>
                    </a:lnTo>
                    <a:lnTo>
                      <a:pt x="9615" y="31995"/>
                    </a:lnTo>
                    <a:lnTo>
                      <a:pt x="11438" y="32699"/>
                    </a:lnTo>
                    <a:lnTo>
                      <a:pt x="12226" y="32989"/>
                    </a:lnTo>
                    <a:lnTo>
                      <a:pt x="12847" y="33155"/>
                    </a:lnTo>
                    <a:lnTo>
                      <a:pt x="12847" y="33155"/>
                    </a:lnTo>
                    <a:lnTo>
                      <a:pt x="13718" y="32906"/>
                    </a:lnTo>
                    <a:lnTo>
                      <a:pt x="14505" y="32616"/>
                    </a:lnTo>
                    <a:lnTo>
                      <a:pt x="15210" y="32285"/>
                    </a:lnTo>
                    <a:lnTo>
                      <a:pt x="15831" y="31953"/>
                    </a:lnTo>
                    <a:lnTo>
                      <a:pt x="16412" y="31580"/>
                    </a:lnTo>
                    <a:lnTo>
                      <a:pt x="16867" y="31207"/>
                    </a:lnTo>
                    <a:lnTo>
                      <a:pt x="17282" y="30793"/>
                    </a:lnTo>
                    <a:lnTo>
                      <a:pt x="17655" y="30420"/>
                    </a:lnTo>
                    <a:lnTo>
                      <a:pt x="17945" y="30047"/>
                    </a:lnTo>
                    <a:lnTo>
                      <a:pt x="18194" y="29715"/>
                    </a:lnTo>
                    <a:lnTo>
                      <a:pt x="18567" y="29135"/>
                    </a:lnTo>
                    <a:lnTo>
                      <a:pt x="18732" y="28721"/>
                    </a:lnTo>
                    <a:lnTo>
                      <a:pt x="18815" y="28555"/>
                    </a:lnTo>
                    <a:lnTo>
                      <a:pt x="18815" y="28555"/>
                    </a:lnTo>
                    <a:lnTo>
                      <a:pt x="19147" y="25695"/>
                    </a:lnTo>
                    <a:lnTo>
                      <a:pt x="19851" y="19023"/>
                    </a:lnTo>
                    <a:lnTo>
                      <a:pt x="20183" y="15252"/>
                    </a:lnTo>
                    <a:lnTo>
                      <a:pt x="20514" y="11646"/>
                    </a:lnTo>
                    <a:lnTo>
                      <a:pt x="20680" y="8621"/>
                    </a:lnTo>
                    <a:lnTo>
                      <a:pt x="20722" y="7460"/>
                    </a:lnTo>
                    <a:lnTo>
                      <a:pt x="20680" y="65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1"/>
              <p:cNvSpPr/>
              <p:nvPr/>
            </p:nvSpPr>
            <p:spPr>
              <a:xfrm>
                <a:off x="2938125" y="1888225"/>
                <a:ext cx="509775" cy="828875"/>
              </a:xfrm>
              <a:custGeom>
                <a:avLst/>
                <a:gdLst/>
                <a:ahLst/>
                <a:cxnLst/>
                <a:rect l="l" t="t" r="r" b="b"/>
                <a:pathLst>
                  <a:path w="20391" h="33155" extrusionOk="0">
                    <a:moveTo>
                      <a:pt x="291" y="1617"/>
                    </a:moveTo>
                    <a:lnTo>
                      <a:pt x="242" y="1693"/>
                    </a:lnTo>
                    <a:lnTo>
                      <a:pt x="295" y="1620"/>
                    </a:lnTo>
                    <a:lnTo>
                      <a:pt x="295" y="1620"/>
                    </a:lnTo>
                    <a:lnTo>
                      <a:pt x="291" y="1617"/>
                    </a:lnTo>
                    <a:close/>
                    <a:moveTo>
                      <a:pt x="242" y="1693"/>
                    </a:moveTo>
                    <a:lnTo>
                      <a:pt x="208" y="1741"/>
                    </a:lnTo>
                    <a:lnTo>
                      <a:pt x="1" y="2073"/>
                    </a:lnTo>
                    <a:lnTo>
                      <a:pt x="242" y="1693"/>
                    </a:lnTo>
                    <a:close/>
                    <a:moveTo>
                      <a:pt x="12102" y="1"/>
                    </a:moveTo>
                    <a:lnTo>
                      <a:pt x="12475" y="291"/>
                    </a:lnTo>
                    <a:lnTo>
                      <a:pt x="12848" y="581"/>
                    </a:lnTo>
                    <a:lnTo>
                      <a:pt x="13180" y="871"/>
                    </a:lnTo>
                    <a:lnTo>
                      <a:pt x="13511" y="1202"/>
                    </a:lnTo>
                    <a:lnTo>
                      <a:pt x="13801" y="1534"/>
                    </a:lnTo>
                    <a:lnTo>
                      <a:pt x="14050" y="1907"/>
                    </a:lnTo>
                    <a:lnTo>
                      <a:pt x="14299" y="2280"/>
                    </a:lnTo>
                    <a:lnTo>
                      <a:pt x="14506" y="2653"/>
                    </a:lnTo>
                    <a:lnTo>
                      <a:pt x="14713" y="3067"/>
                    </a:lnTo>
                    <a:lnTo>
                      <a:pt x="14879" y="3482"/>
                    </a:lnTo>
                    <a:lnTo>
                      <a:pt x="15044" y="3896"/>
                    </a:lnTo>
                    <a:lnTo>
                      <a:pt x="15127" y="4311"/>
                    </a:lnTo>
                    <a:lnTo>
                      <a:pt x="15252" y="4725"/>
                    </a:lnTo>
                    <a:lnTo>
                      <a:pt x="15293" y="5181"/>
                    </a:lnTo>
                    <a:lnTo>
                      <a:pt x="15335" y="5595"/>
                    </a:lnTo>
                    <a:lnTo>
                      <a:pt x="15335" y="6051"/>
                    </a:lnTo>
                    <a:lnTo>
                      <a:pt x="15335" y="6549"/>
                    </a:lnTo>
                    <a:lnTo>
                      <a:pt x="15293" y="7046"/>
                    </a:lnTo>
                    <a:lnTo>
                      <a:pt x="15210" y="7543"/>
                    </a:lnTo>
                    <a:lnTo>
                      <a:pt x="15086" y="8040"/>
                    </a:lnTo>
                    <a:lnTo>
                      <a:pt x="14920" y="8538"/>
                    </a:lnTo>
                    <a:lnTo>
                      <a:pt x="14713" y="9035"/>
                    </a:lnTo>
                    <a:lnTo>
                      <a:pt x="14464" y="9491"/>
                    </a:lnTo>
                    <a:lnTo>
                      <a:pt x="14174" y="9947"/>
                    </a:lnTo>
                    <a:lnTo>
                      <a:pt x="13884" y="10361"/>
                    </a:lnTo>
                    <a:lnTo>
                      <a:pt x="13553" y="10776"/>
                    </a:lnTo>
                    <a:lnTo>
                      <a:pt x="13221" y="10237"/>
                    </a:lnTo>
                    <a:lnTo>
                      <a:pt x="12848" y="9657"/>
                    </a:lnTo>
                    <a:lnTo>
                      <a:pt x="12351" y="9035"/>
                    </a:lnTo>
                    <a:lnTo>
                      <a:pt x="11853" y="8413"/>
                    </a:lnTo>
                    <a:lnTo>
                      <a:pt x="10734" y="7129"/>
                    </a:lnTo>
                    <a:lnTo>
                      <a:pt x="9574" y="5803"/>
                    </a:lnTo>
                    <a:lnTo>
                      <a:pt x="8496" y="4518"/>
                    </a:lnTo>
                    <a:lnTo>
                      <a:pt x="7999" y="3855"/>
                    </a:lnTo>
                    <a:lnTo>
                      <a:pt x="7585" y="3233"/>
                    </a:lnTo>
                    <a:lnTo>
                      <a:pt x="7212" y="2611"/>
                    </a:lnTo>
                    <a:lnTo>
                      <a:pt x="6963" y="2031"/>
                    </a:lnTo>
                    <a:lnTo>
                      <a:pt x="6797" y="1492"/>
                    </a:lnTo>
                    <a:lnTo>
                      <a:pt x="6714" y="1202"/>
                    </a:lnTo>
                    <a:lnTo>
                      <a:pt x="6714" y="954"/>
                    </a:lnTo>
                    <a:lnTo>
                      <a:pt x="6714" y="705"/>
                    </a:lnTo>
                    <a:lnTo>
                      <a:pt x="6756" y="498"/>
                    </a:lnTo>
                    <a:lnTo>
                      <a:pt x="6839" y="249"/>
                    </a:lnTo>
                    <a:lnTo>
                      <a:pt x="6963" y="42"/>
                    </a:lnTo>
                    <a:lnTo>
                      <a:pt x="5098" y="42"/>
                    </a:lnTo>
                    <a:lnTo>
                      <a:pt x="4228" y="125"/>
                    </a:lnTo>
                    <a:lnTo>
                      <a:pt x="3316" y="249"/>
                    </a:lnTo>
                    <a:lnTo>
                      <a:pt x="2446" y="374"/>
                    </a:lnTo>
                    <a:lnTo>
                      <a:pt x="1990" y="498"/>
                    </a:lnTo>
                    <a:lnTo>
                      <a:pt x="1617" y="622"/>
                    </a:lnTo>
                    <a:lnTo>
                      <a:pt x="1244" y="788"/>
                    </a:lnTo>
                    <a:lnTo>
                      <a:pt x="912" y="954"/>
                    </a:lnTo>
                    <a:lnTo>
                      <a:pt x="664" y="1202"/>
                    </a:lnTo>
                    <a:lnTo>
                      <a:pt x="415" y="1451"/>
                    </a:lnTo>
                    <a:lnTo>
                      <a:pt x="295" y="1620"/>
                    </a:lnTo>
                    <a:lnTo>
                      <a:pt x="295" y="1620"/>
                    </a:lnTo>
                    <a:lnTo>
                      <a:pt x="4725" y="4808"/>
                    </a:lnTo>
                    <a:lnTo>
                      <a:pt x="4186" y="5512"/>
                    </a:lnTo>
                    <a:lnTo>
                      <a:pt x="3689" y="6258"/>
                    </a:lnTo>
                    <a:lnTo>
                      <a:pt x="2694" y="7792"/>
                    </a:lnTo>
                    <a:lnTo>
                      <a:pt x="1783" y="9367"/>
                    </a:lnTo>
                    <a:lnTo>
                      <a:pt x="954" y="10983"/>
                    </a:lnTo>
                    <a:lnTo>
                      <a:pt x="457" y="12019"/>
                    </a:lnTo>
                    <a:lnTo>
                      <a:pt x="581" y="13884"/>
                    </a:lnTo>
                    <a:lnTo>
                      <a:pt x="622" y="15666"/>
                    </a:lnTo>
                    <a:lnTo>
                      <a:pt x="1700" y="15625"/>
                    </a:lnTo>
                    <a:lnTo>
                      <a:pt x="2860" y="15500"/>
                    </a:lnTo>
                    <a:lnTo>
                      <a:pt x="3979" y="15293"/>
                    </a:lnTo>
                    <a:lnTo>
                      <a:pt x="5057" y="15044"/>
                    </a:lnTo>
                    <a:lnTo>
                      <a:pt x="6134" y="14754"/>
                    </a:lnTo>
                    <a:lnTo>
                      <a:pt x="6466" y="15542"/>
                    </a:lnTo>
                    <a:lnTo>
                      <a:pt x="8372" y="13552"/>
                    </a:lnTo>
                    <a:lnTo>
                      <a:pt x="8662" y="13304"/>
                    </a:lnTo>
                    <a:lnTo>
                      <a:pt x="8994" y="13097"/>
                    </a:lnTo>
                    <a:lnTo>
                      <a:pt x="9325" y="12972"/>
                    </a:lnTo>
                    <a:lnTo>
                      <a:pt x="9657" y="12931"/>
                    </a:lnTo>
                    <a:lnTo>
                      <a:pt x="10693" y="12806"/>
                    </a:lnTo>
                    <a:lnTo>
                      <a:pt x="10983" y="12806"/>
                    </a:lnTo>
                    <a:lnTo>
                      <a:pt x="11190" y="12931"/>
                    </a:lnTo>
                    <a:lnTo>
                      <a:pt x="11315" y="13097"/>
                    </a:lnTo>
                    <a:lnTo>
                      <a:pt x="11439" y="13304"/>
                    </a:lnTo>
                    <a:lnTo>
                      <a:pt x="11895" y="15169"/>
                    </a:lnTo>
                    <a:lnTo>
                      <a:pt x="11936" y="15459"/>
                    </a:lnTo>
                    <a:lnTo>
                      <a:pt x="11853" y="15666"/>
                    </a:lnTo>
                    <a:lnTo>
                      <a:pt x="11688" y="15873"/>
                    </a:lnTo>
                    <a:lnTo>
                      <a:pt x="11480" y="15998"/>
                    </a:lnTo>
                    <a:lnTo>
                      <a:pt x="9284" y="16744"/>
                    </a:lnTo>
                    <a:lnTo>
                      <a:pt x="9118" y="16868"/>
                    </a:lnTo>
                    <a:lnTo>
                      <a:pt x="8704" y="17117"/>
                    </a:lnTo>
                    <a:lnTo>
                      <a:pt x="8082" y="17407"/>
                    </a:lnTo>
                    <a:lnTo>
                      <a:pt x="7709" y="17531"/>
                    </a:lnTo>
                    <a:lnTo>
                      <a:pt x="7336" y="17614"/>
                    </a:lnTo>
                    <a:lnTo>
                      <a:pt x="7502" y="18070"/>
                    </a:lnTo>
                    <a:lnTo>
                      <a:pt x="6839" y="18318"/>
                    </a:lnTo>
                    <a:lnTo>
                      <a:pt x="6217" y="18567"/>
                    </a:lnTo>
                    <a:lnTo>
                      <a:pt x="5554" y="18816"/>
                    </a:lnTo>
                    <a:lnTo>
                      <a:pt x="4891" y="19023"/>
                    </a:lnTo>
                    <a:lnTo>
                      <a:pt x="3606" y="19354"/>
                    </a:lnTo>
                    <a:lnTo>
                      <a:pt x="2280" y="19645"/>
                    </a:lnTo>
                    <a:lnTo>
                      <a:pt x="1451" y="19769"/>
                    </a:lnTo>
                    <a:lnTo>
                      <a:pt x="664" y="19893"/>
                    </a:lnTo>
                    <a:lnTo>
                      <a:pt x="539" y="23126"/>
                    </a:lnTo>
                    <a:lnTo>
                      <a:pt x="415" y="25695"/>
                    </a:lnTo>
                    <a:lnTo>
                      <a:pt x="291" y="27394"/>
                    </a:lnTo>
                    <a:lnTo>
                      <a:pt x="208" y="27975"/>
                    </a:lnTo>
                    <a:lnTo>
                      <a:pt x="1700" y="28679"/>
                    </a:lnTo>
                    <a:lnTo>
                      <a:pt x="5222" y="30254"/>
                    </a:lnTo>
                    <a:lnTo>
                      <a:pt x="7295" y="31166"/>
                    </a:lnTo>
                    <a:lnTo>
                      <a:pt x="9284" y="31995"/>
                    </a:lnTo>
                    <a:lnTo>
                      <a:pt x="11107" y="32699"/>
                    </a:lnTo>
                    <a:lnTo>
                      <a:pt x="11895" y="32989"/>
                    </a:lnTo>
                    <a:lnTo>
                      <a:pt x="12516" y="33155"/>
                    </a:lnTo>
                    <a:lnTo>
                      <a:pt x="13387" y="32906"/>
                    </a:lnTo>
                    <a:lnTo>
                      <a:pt x="14174" y="32616"/>
                    </a:lnTo>
                    <a:lnTo>
                      <a:pt x="14879" y="32285"/>
                    </a:lnTo>
                    <a:lnTo>
                      <a:pt x="15500" y="31953"/>
                    </a:lnTo>
                    <a:lnTo>
                      <a:pt x="16081" y="31580"/>
                    </a:lnTo>
                    <a:lnTo>
                      <a:pt x="16536" y="31207"/>
                    </a:lnTo>
                    <a:lnTo>
                      <a:pt x="16951" y="30793"/>
                    </a:lnTo>
                    <a:lnTo>
                      <a:pt x="17324" y="30420"/>
                    </a:lnTo>
                    <a:lnTo>
                      <a:pt x="17614" y="30047"/>
                    </a:lnTo>
                    <a:lnTo>
                      <a:pt x="17863" y="29715"/>
                    </a:lnTo>
                    <a:lnTo>
                      <a:pt x="18236" y="29135"/>
                    </a:lnTo>
                    <a:lnTo>
                      <a:pt x="18401" y="28721"/>
                    </a:lnTo>
                    <a:lnTo>
                      <a:pt x="18484" y="28555"/>
                    </a:lnTo>
                    <a:lnTo>
                      <a:pt x="18774" y="25944"/>
                    </a:lnTo>
                    <a:lnTo>
                      <a:pt x="19437" y="19769"/>
                    </a:lnTo>
                    <a:lnTo>
                      <a:pt x="19769" y="16205"/>
                    </a:lnTo>
                    <a:lnTo>
                      <a:pt x="20101" y="12682"/>
                    </a:lnTo>
                    <a:lnTo>
                      <a:pt x="20308" y="9615"/>
                    </a:lnTo>
                    <a:lnTo>
                      <a:pt x="20349" y="8331"/>
                    </a:lnTo>
                    <a:lnTo>
                      <a:pt x="20391" y="7253"/>
                    </a:lnTo>
                    <a:lnTo>
                      <a:pt x="20349" y="6590"/>
                    </a:lnTo>
                    <a:lnTo>
                      <a:pt x="20266" y="5264"/>
                    </a:lnTo>
                    <a:lnTo>
                      <a:pt x="20101" y="4103"/>
                    </a:lnTo>
                    <a:lnTo>
                      <a:pt x="20018" y="3606"/>
                    </a:lnTo>
                    <a:lnTo>
                      <a:pt x="19893" y="3150"/>
                    </a:lnTo>
                    <a:lnTo>
                      <a:pt x="19728" y="2777"/>
                    </a:lnTo>
                    <a:lnTo>
                      <a:pt x="19562" y="2404"/>
                    </a:lnTo>
                    <a:lnTo>
                      <a:pt x="19355" y="2073"/>
                    </a:lnTo>
                    <a:lnTo>
                      <a:pt x="19147" y="1783"/>
                    </a:lnTo>
                    <a:lnTo>
                      <a:pt x="18857" y="1534"/>
                    </a:lnTo>
                    <a:lnTo>
                      <a:pt x="18567" y="1327"/>
                    </a:lnTo>
                    <a:lnTo>
                      <a:pt x="18236" y="1120"/>
                    </a:lnTo>
                    <a:lnTo>
                      <a:pt x="17863" y="954"/>
                    </a:lnTo>
                    <a:lnTo>
                      <a:pt x="17448" y="829"/>
                    </a:lnTo>
                    <a:lnTo>
                      <a:pt x="16992" y="747"/>
                    </a:lnTo>
                    <a:lnTo>
                      <a:pt x="15169" y="456"/>
                    </a:lnTo>
                    <a:lnTo>
                      <a:pt x="13594" y="208"/>
                    </a:lnTo>
                    <a:lnTo>
                      <a:pt x="12102"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1"/>
              <p:cNvSpPr/>
              <p:nvPr/>
            </p:nvSpPr>
            <p:spPr>
              <a:xfrm>
                <a:off x="2938125" y="1888225"/>
                <a:ext cx="509775" cy="828875"/>
              </a:xfrm>
              <a:custGeom>
                <a:avLst/>
                <a:gdLst/>
                <a:ahLst/>
                <a:cxnLst/>
                <a:rect l="l" t="t" r="r" b="b"/>
                <a:pathLst>
                  <a:path w="20391" h="33155" fill="none" extrusionOk="0">
                    <a:moveTo>
                      <a:pt x="12102" y="1"/>
                    </a:moveTo>
                    <a:lnTo>
                      <a:pt x="12102" y="1"/>
                    </a:lnTo>
                    <a:lnTo>
                      <a:pt x="12475" y="291"/>
                    </a:lnTo>
                    <a:lnTo>
                      <a:pt x="12848" y="581"/>
                    </a:lnTo>
                    <a:lnTo>
                      <a:pt x="13180" y="871"/>
                    </a:lnTo>
                    <a:lnTo>
                      <a:pt x="13511" y="1202"/>
                    </a:lnTo>
                    <a:lnTo>
                      <a:pt x="13801" y="1534"/>
                    </a:lnTo>
                    <a:lnTo>
                      <a:pt x="14050" y="1907"/>
                    </a:lnTo>
                    <a:lnTo>
                      <a:pt x="14299" y="2280"/>
                    </a:lnTo>
                    <a:lnTo>
                      <a:pt x="14506" y="2653"/>
                    </a:lnTo>
                    <a:lnTo>
                      <a:pt x="14713" y="3067"/>
                    </a:lnTo>
                    <a:lnTo>
                      <a:pt x="14879" y="3482"/>
                    </a:lnTo>
                    <a:lnTo>
                      <a:pt x="15044" y="3896"/>
                    </a:lnTo>
                    <a:lnTo>
                      <a:pt x="15127" y="4311"/>
                    </a:lnTo>
                    <a:lnTo>
                      <a:pt x="15252" y="4725"/>
                    </a:lnTo>
                    <a:lnTo>
                      <a:pt x="15293" y="5181"/>
                    </a:lnTo>
                    <a:lnTo>
                      <a:pt x="15335" y="5595"/>
                    </a:lnTo>
                    <a:lnTo>
                      <a:pt x="15335" y="6051"/>
                    </a:lnTo>
                    <a:lnTo>
                      <a:pt x="15335" y="6051"/>
                    </a:lnTo>
                    <a:lnTo>
                      <a:pt x="15335" y="6549"/>
                    </a:lnTo>
                    <a:lnTo>
                      <a:pt x="15293" y="7046"/>
                    </a:lnTo>
                    <a:lnTo>
                      <a:pt x="15210" y="7543"/>
                    </a:lnTo>
                    <a:lnTo>
                      <a:pt x="15086" y="8040"/>
                    </a:lnTo>
                    <a:lnTo>
                      <a:pt x="14920" y="8538"/>
                    </a:lnTo>
                    <a:lnTo>
                      <a:pt x="14713" y="9035"/>
                    </a:lnTo>
                    <a:lnTo>
                      <a:pt x="14464" y="9491"/>
                    </a:lnTo>
                    <a:lnTo>
                      <a:pt x="14174" y="9947"/>
                    </a:lnTo>
                    <a:lnTo>
                      <a:pt x="14174" y="9947"/>
                    </a:lnTo>
                    <a:lnTo>
                      <a:pt x="13884" y="10361"/>
                    </a:lnTo>
                    <a:lnTo>
                      <a:pt x="13553" y="10776"/>
                    </a:lnTo>
                    <a:lnTo>
                      <a:pt x="13553" y="10776"/>
                    </a:lnTo>
                    <a:lnTo>
                      <a:pt x="13221" y="10237"/>
                    </a:lnTo>
                    <a:lnTo>
                      <a:pt x="12848" y="9657"/>
                    </a:lnTo>
                    <a:lnTo>
                      <a:pt x="12351" y="9035"/>
                    </a:lnTo>
                    <a:lnTo>
                      <a:pt x="11853" y="8413"/>
                    </a:lnTo>
                    <a:lnTo>
                      <a:pt x="10734" y="7129"/>
                    </a:lnTo>
                    <a:lnTo>
                      <a:pt x="9574" y="5803"/>
                    </a:lnTo>
                    <a:lnTo>
                      <a:pt x="8496" y="4518"/>
                    </a:lnTo>
                    <a:lnTo>
                      <a:pt x="7999" y="3855"/>
                    </a:lnTo>
                    <a:lnTo>
                      <a:pt x="7585" y="3233"/>
                    </a:lnTo>
                    <a:lnTo>
                      <a:pt x="7212" y="2611"/>
                    </a:lnTo>
                    <a:lnTo>
                      <a:pt x="6963" y="2031"/>
                    </a:lnTo>
                    <a:lnTo>
                      <a:pt x="6797" y="1492"/>
                    </a:lnTo>
                    <a:lnTo>
                      <a:pt x="6714" y="1202"/>
                    </a:lnTo>
                    <a:lnTo>
                      <a:pt x="6714" y="954"/>
                    </a:lnTo>
                    <a:lnTo>
                      <a:pt x="6714" y="954"/>
                    </a:lnTo>
                    <a:lnTo>
                      <a:pt x="6714" y="705"/>
                    </a:lnTo>
                    <a:lnTo>
                      <a:pt x="6756" y="498"/>
                    </a:lnTo>
                    <a:lnTo>
                      <a:pt x="6839" y="249"/>
                    </a:lnTo>
                    <a:lnTo>
                      <a:pt x="6963" y="42"/>
                    </a:lnTo>
                    <a:lnTo>
                      <a:pt x="6963" y="42"/>
                    </a:lnTo>
                    <a:lnTo>
                      <a:pt x="6010" y="42"/>
                    </a:lnTo>
                    <a:lnTo>
                      <a:pt x="6010" y="42"/>
                    </a:lnTo>
                    <a:lnTo>
                      <a:pt x="5098" y="42"/>
                    </a:lnTo>
                    <a:lnTo>
                      <a:pt x="4228" y="125"/>
                    </a:lnTo>
                    <a:lnTo>
                      <a:pt x="3316" y="249"/>
                    </a:lnTo>
                    <a:lnTo>
                      <a:pt x="2446" y="374"/>
                    </a:lnTo>
                    <a:lnTo>
                      <a:pt x="2446" y="374"/>
                    </a:lnTo>
                    <a:lnTo>
                      <a:pt x="1990" y="498"/>
                    </a:lnTo>
                    <a:lnTo>
                      <a:pt x="1617" y="622"/>
                    </a:lnTo>
                    <a:lnTo>
                      <a:pt x="1244" y="788"/>
                    </a:lnTo>
                    <a:lnTo>
                      <a:pt x="912" y="954"/>
                    </a:lnTo>
                    <a:lnTo>
                      <a:pt x="664" y="1202"/>
                    </a:lnTo>
                    <a:lnTo>
                      <a:pt x="415" y="1451"/>
                    </a:lnTo>
                    <a:lnTo>
                      <a:pt x="208" y="1741"/>
                    </a:lnTo>
                    <a:lnTo>
                      <a:pt x="1" y="2073"/>
                    </a:lnTo>
                    <a:lnTo>
                      <a:pt x="1" y="2073"/>
                    </a:lnTo>
                    <a:lnTo>
                      <a:pt x="291" y="1617"/>
                    </a:lnTo>
                    <a:lnTo>
                      <a:pt x="4725" y="4808"/>
                    </a:lnTo>
                    <a:lnTo>
                      <a:pt x="4725" y="4808"/>
                    </a:lnTo>
                    <a:lnTo>
                      <a:pt x="4725" y="4808"/>
                    </a:lnTo>
                    <a:lnTo>
                      <a:pt x="4186" y="5512"/>
                    </a:lnTo>
                    <a:lnTo>
                      <a:pt x="3689" y="6258"/>
                    </a:lnTo>
                    <a:lnTo>
                      <a:pt x="3689" y="6258"/>
                    </a:lnTo>
                    <a:lnTo>
                      <a:pt x="2694" y="7792"/>
                    </a:lnTo>
                    <a:lnTo>
                      <a:pt x="2694" y="7792"/>
                    </a:lnTo>
                    <a:lnTo>
                      <a:pt x="1783" y="9367"/>
                    </a:lnTo>
                    <a:lnTo>
                      <a:pt x="954" y="10983"/>
                    </a:lnTo>
                    <a:lnTo>
                      <a:pt x="954" y="10983"/>
                    </a:lnTo>
                    <a:lnTo>
                      <a:pt x="457" y="12019"/>
                    </a:lnTo>
                    <a:lnTo>
                      <a:pt x="457" y="12019"/>
                    </a:lnTo>
                    <a:lnTo>
                      <a:pt x="581" y="13884"/>
                    </a:lnTo>
                    <a:lnTo>
                      <a:pt x="622" y="15666"/>
                    </a:lnTo>
                    <a:lnTo>
                      <a:pt x="622" y="15666"/>
                    </a:lnTo>
                    <a:lnTo>
                      <a:pt x="1700" y="15625"/>
                    </a:lnTo>
                    <a:lnTo>
                      <a:pt x="1700" y="15625"/>
                    </a:lnTo>
                    <a:lnTo>
                      <a:pt x="2860" y="15500"/>
                    </a:lnTo>
                    <a:lnTo>
                      <a:pt x="3979" y="15293"/>
                    </a:lnTo>
                    <a:lnTo>
                      <a:pt x="3979" y="15293"/>
                    </a:lnTo>
                    <a:lnTo>
                      <a:pt x="5057" y="15044"/>
                    </a:lnTo>
                    <a:lnTo>
                      <a:pt x="6134" y="14754"/>
                    </a:lnTo>
                    <a:lnTo>
                      <a:pt x="6466" y="15542"/>
                    </a:lnTo>
                    <a:lnTo>
                      <a:pt x="8372" y="13552"/>
                    </a:lnTo>
                    <a:lnTo>
                      <a:pt x="8372" y="13552"/>
                    </a:lnTo>
                    <a:lnTo>
                      <a:pt x="8662" y="13304"/>
                    </a:lnTo>
                    <a:lnTo>
                      <a:pt x="8994" y="13097"/>
                    </a:lnTo>
                    <a:lnTo>
                      <a:pt x="9325" y="12972"/>
                    </a:lnTo>
                    <a:lnTo>
                      <a:pt x="9657" y="12931"/>
                    </a:lnTo>
                    <a:lnTo>
                      <a:pt x="10693" y="12806"/>
                    </a:lnTo>
                    <a:lnTo>
                      <a:pt x="10693" y="12806"/>
                    </a:lnTo>
                    <a:lnTo>
                      <a:pt x="10776" y="12806"/>
                    </a:lnTo>
                    <a:lnTo>
                      <a:pt x="10776" y="12806"/>
                    </a:lnTo>
                    <a:lnTo>
                      <a:pt x="10983" y="12806"/>
                    </a:lnTo>
                    <a:lnTo>
                      <a:pt x="11190" y="12931"/>
                    </a:lnTo>
                    <a:lnTo>
                      <a:pt x="11315" y="13097"/>
                    </a:lnTo>
                    <a:lnTo>
                      <a:pt x="11439" y="13304"/>
                    </a:lnTo>
                    <a:lnTo>
                      <a:pt x="11895" y="15169"/>
                    </a:lnTo>
                    <a:lnTo>
                      <a:pt x="11895" y="15169"/>
                    </a:lnTo>
                    <a:lnTo>
                      <a:pt x="11936" y="15459"/>
                    </a:lnTo>
                    <a:lnTo>
                      <a:pt x="11853" y="15666"/>
                    </a:lnTo>
                    <a:lnTo>
                      <a:pt x="11688" y="15873"/>
                    </a:lnTo>
                    <a:lnTo>
                      <a:pt x="11480" y="15998"/>
                    </a:lnTo>
                    <a:lnTo>
                      <a:pt x="9284" y="16744"/>
                    </a:lnTo>
                    <a:lnTo>
                      <a:pt x="9284" y="16744"/>
                    </a:lnTo>
                    <a:lnTo>
                      <a:pt x="9118" y="16868"/>
                    </a:lnTo>
                    <a:lnTo>
                      <a:pt x="8704" y="17117"/>
                    </a:lnTo>
                    <a:lnTo>
                      <a:pt x="8082" y="17407"/>
                    </a:lnTo>
                    <a:lnTo>
                      <a:pt x="7709" y="17531"/>
                    </a:lnTo>
                    <a:lnTo>
                      <a:pt x="7336" y="17614"/>
                    </a:lnTo>
                    <a:lnTo>
                      <a:pt x="7502" y="18070"/>
                    </a:lnTo>
                    <a:lnTo>
                      <a:pt x="7502" y="18070"/>
                    </a:lnTo>
                    <a:lnTo>
                      <a:pt x="7502" y="18070"/>
                    </a:lnTo>
                    <a:lnTo>
                      <a:pt x="6839" y="18318"/>
                    </a:lnTo>
                    <a:lnTo>
                      <a:pt x="6217" y="18567"/>
                    </a:lnTo>
                    <a:lnTo>
                      <a:pt x="5554" y="18816"/>
                    </a:lnTo>
                    <a:lnTo>
                      <a:pt x="4891" y="19023"/>
                    </a:lnTo>
                    <a:lnTo>
                      <a:pt x="4891" y="19023"/>
                    </a:lnTo>
                    <a:lnTo>
                      <a:pt x="3606" y="19354"/>
                    </a:lnTo>
                    <a:lnTo>
                      <a:pt x="2280" y="19645"/>
                    </a:lnTo>
                    <a:lnTo>
                      <a:pt x="2280" y="19645"/>
                    </a:lnTo>
                    <a:lnTo>
                      <a:pt x="1451" y="19769"/>
                    </a:lnTo>
                    <a:lnTo>
                      <a:pt x="664" y="19893"/>
                    </a:lnTo>
                    <a:lnTo>
                      <a:pt x="664" y="19893"/>
                    </a:lnTo>
                    <a:lnTo>
                      <a:pt x="539" y="23126"/>
                    </a:lnTo>
                    <a:lnTo>
                      <a:pt x="415" y="25695"/>
                    </a:lnTo>
                    <a:lnTo>
                      <a:pt x="291" y="27394"/>
                    </a:lnTo>
                    <a:lnTo>
                      <a:pt x="208" y="27975"/>
                    </a:lnTo>
                    <a:lnTo>
                      <a:pt x="208" y="27975"/>
                    </a:lnTo>
                    <a:lnTo>
                      <a:pt x="1700" y="28679"/>
                    </a:lnTo>
                    <a:lnTo>
                      <a:pt x="5222" y="30254"/>
                    </a:lnTo>
                    <a:lnTo>
                      <a:pt x="7295" y="31166"/>
                    </a:lnTo>
                    <a:lnTo>
                      <a:pt x="9284" y="31995"/>
                    </a:lnTo>
                    <a:lnTo>
                      <a:pt x="11107" y="32699"/>
                    </a:lnTo>
                    <a:lnTo>
                      <a:pt x="11895" y="32989"/>
                    </a:lnTo>
                    <a:lnTo>
                      <a:pt x="12516" y="33155"/>
                    </a:lnTo>
                    <a:lnTo>
                      <a:pt x="12516" y="33155"/>
                    </a:lnTo>
                    <a:lnTo>
                      <a:pt x="13387" y="32906"/>
                    </a:lnTo>
                    <a:lnTo>
                      <a:pt x="14174" y="32616"/>
                    </a:lnTo>
                    <a:lnTo>
                      <a:pt x="14879" y="32285"/>
                    </a:lnTo>
                    <a:lnTo>
                      <a:pt x="15500" y="31953"/>
                    </a:lnTo>
                    <a:lnTo>
                      <a:pt x="16081" y="31580"/>
                    </a:lnTo>
                    <a:lnTo>
                      <a:pt x="16536" y="31207"/>
                    </a:lnTo>
                    <a:lnTo>
                      <a:pt x="16951" y="30793"/>
                    </a:lnTo>
                    <a:lnTo>
                      <a:pt x="17324" y="30420"/>
                    </a:lnTo>
                    <a:lnTo>
                      <a:pt x="17614" y="30047"/>
                    </a:lnTo>
                    <a:lnTo>
                      <a:pt x="17863" y="29715"/>
                    </a:lnTo>
                    <a:lnTo>
                      <a:pt x="18236" y="29135"/>
                    </a:lnTo>
                    <a:lnTo>
                      <a:pt x="18401" y="28721"/>
                    </a:lnTo>
                    <a:lnTo>
                      <a:pt x="18484" y="28555"/>
                    </a:lnTo>
                    <a:lnTo>
                      <a:pt x="18484" y="28555"/>
                    </a:lnTo>
                    <a:lnTo>
                      <a:pt x="18774" y="25944"/>
                    </a:lnTo>
                    <a:lnTo>
                      <a:pt x="19437" y="19769"/>
                    </a:lnTo>
                    <a:lnTo>
                      <a:pt x="19769" y="16205"/>
                    </a:lnTo>
                    <a:lnTo>
                      <a:pt x="20101" y="12682"/>
                    </a:lnTo>
                    <a:lnTo>
                      <a:pt x="20308" y="9615"/>
                    </a:lnTo>
                    <a:lnTo>
                      <a:pt x="20349" y="8331"/>
                    </a:lnTo>
                    <a:lnTo>
                      <a:pt x="20391" y="7253"/>
                    </a:lnTo>
                    <a:lnTo>
                      <a:pt x="20391" y="7253"/>
                    </a:lnTo>
                    <a:lnTo>
                      <a:pt x="20349" y="6590"/>
                    </a:lnTo>
                    <a:lnTo>
                      <a:pt x="20349" y="6590"/>
                    </a:lnTo>
                    <a:lnTo>
                      <a:pt x="20266" y="5264"/>
                    </a:lnTo>
                    <a:lnTo>
                      <a:pt x="20101" y="4103"/>
                    </a:lnTo>
                    <a:lnTo>
                      <a:pt x="20018" y="3606"/>
                    </a:lnTo>
                    <a:lnTo>
                      <a:pt x="19893" y="3150"/>
                    </a:lnTo>
                    <a:lnTo>
                      <a:pt x="19728" y="2777"/>
                    </a:lnTo>
                    <a:lnTo>
                      <a:pt x="19562" y="2404"/>
                    </a:lnTo>
                    <a:lnTo>
                      <a:pt x="19355" y="2073"/>
                    </a:lnTo>
                    <a:lnTo>
                      <a:pt x="19147" y="1783"/>
                    </a:lnTo>
                    <a:lnTo>
                      <a:pt x="18857" y="1534"/>
                    </a:lnTo>
                    <a:lnTo>
                      <a:pt x="18567" y="1327"/>
                    </a:lnTo>
                    <a:lnTo>
                      <a:pt x="18236" y="1120"/>
                    </a:lnTo>
                    <a:lnTo>
                      <a:pt x="17863" y="954"/>
                    </a:lnTo>
                    <a:lnTo>
                      <a:pt x="17448" y="829"/>
                    </a:lnTo>
                    <a:lnTo>
                      <a:pt x="16992" y="747"/>
                    </a:lnTo>
                    <a:lnTo>
                      <a:pt x="16992" y="747"/>
                    </a:lnTo>
                    <a:lnTo>
                      <a:pt x="15169" y="456"/>
                    </a:lnTo>
                    <a:lnTo>
                      <a:pt x="13594" y="208"/>
                    </a:lnTo>
                    <a:lnTo>
                      <a:pt x="121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1"/>
              <p:cNvSpPr/>
              <p:nvPr/>
            </p:nvSpPr>
            <p:spPr>
              <a:xfrm>
                <a:off x="3044850" y="2011525"/>
                <a:ext cx="133675" cy="227950"/>
              </a:xfrm>
              <a:custGeom>
                <a:avLst/>
                <a:gdLst/>
                <a:ahLst/>
                <a:cxnLst/>
                <a:rect l="l" t="t" r="r" b="b"/>
                <a:pathLst>
                  <a:path w="5347" h="9118" extrusionOk="0">
                    <a:moveTo>
                      <a:pt x="1990" y="0"/>
                    </a:moveTo>
                    <a:lnTo>
                      <a:pt x="1699" y="42"/>
                    </a:lnTo>
                    <a:lnTo>
                      <a:pt x="1409" y="125"/>
                    </a:lnTo>
                    <a:lnTo>
                      <a:pt x="1161" y="249"/>
                    </a:lnTo>
                    <a:lnTo>
                      <a:pt x="912" y="415"/>
                    </a:lnTo>
                    <a:lnTo>
                      <a:pt x="705" y="580"/>
                    </a:lnTo>
                    <a:lnTo>
                      <a:pt x="498" y="829"/>
                    </a:lnTo>
                    <a:lnTo>
                      <a:pt x="332" y="1078"/>
                    </a:lnTo>
                    <a:lnTo>
                      <a:pt x="166" y="1451"/>
                    </a:lnTo>
                    <a:lnTo>
                      <a:pt x="83" y="1824"/>
                    </a:lnTo>
                    <a:lnTo>
                      <a:pt x="0" y="2280"/>
                    </a:lnTo>
                    <a:lnTo>
                      <a:pt x="0" y="2736"/>
                    </a:lnTo>
                    <a:lnTo>
                      <a:pt x="0" y="3233"/>
                    </a:lnTo>
                    <a:lnTo>
                      <a:pt x="83" y="3772"/>
                    </a:lnTo>
                    <a:lnTo>
                      <a:pt x="166" y="4310"/>
                    </a:lnTo>
                    <a:lnTo>
                      <a:pt x="332" y="4849"/>
                    </a:lnTo>
                    <a:lnTo>
                      <a:pt x="498" y="5388"/>
                    </a:lnTo>
                    <a:lnTo>
                      <a:pt x="705" y="5968"/>
                    </a:lnTo>
                    <a:lnTo>
                      <a:pt x="1161" y="7087"/>
                    </a:lnTo>
                    <a:lnTo>
                      <a:pt x="1741" y="8123"/>
                    </a:lnTo>
                    <a:lnTo>
                      <a:pt x="2363" y="9118"/>
                    </a:lnTo>
                    <a:lnTo>
                      <a:pt x="2694" y="8869"/>
                    </a:lnTo>
                    <a:lnTo>
                      <a:pt x="2363" y="8372"/>
                    </a:lnTo>
                    <a:lnTo>
                      <a:pt x="2031" y="7833"/>
                    </a:lnTo>
                    <a:lnTo>
                      <a:pt x="1741" y="7253"/>
                    </a:lnTo>
                    <a:lnTo>
                      <a:pt x="1492" y="6714"/>
                    </a:lnTo>
                    <a:lnTo>
                      <a:pt x="1244" y="6175"/>
                    </a:lnTo>
                    <a:lnTo>
                      <a:pt x="1036" y="5637"/>
                    </a:lnTo>
                    <a:lnTo>
                      <a:pt x="829" y="5098"/>
                    </a:lnTo>
                    <a:lnTo>
                      <a:pt x="705" y="4600"/>
                    </a:lnTo>
                    <a:lnTo>
                      <a:pt x="580" y="4062"/>
                    </a:lnTo>
                    <a:lnTo>
                      <a:pt x="498" y="3606"/>
                    </a:lnTo>
                    <a:lnTo>
                      <a:pt x="456" y="3108"/>
                    </a:lnTo>
                    <a:lnTo>
                      <a:pt x="415" y="2694"/>
                    </a:lnTo>
                    <a:lnTo>
                      <a:pt x="456" y="2280"/>
                    </a:lnTo>
                    <a:lnTo>
                      <a:pt x="498" y="1907"/>
                    </a:lnTo>
                    <a:lnTo>
                      <a:pt x="580" y="1534"/>
                    </a:lnTo>
                    <a:lnTo>
                      <a:pt x="705" y="1244"/>
                    </a:lnTo>
                    <a:lnTo>
                      <a:pt x="871" y="1036"/>
                    </a:lnTo>
                    <a:lnTo>
                      <a:pt x="995" y="871"/>
                    </a:lnTo>
                    <a:lnTo>
                      <a:pt x="1202" y="746"/>
                    </a:lnTo>
                    <a:lnTo>
                      <a:pt x="1368" y="622"/>
                    </a:lnTo>
                    <a:lnTo>
                      <a:pt x="1575" y="498"/>
                    </a:lnTo>
                    <a:lnTo>
                      <a:pt x="1824" y="456"/>
                    </a:lnTo>
                    <a:lnTo>
                      <a:pt x="2031" y="415"/>
                    </a:lnTo>
                    <a:lnTo>
                      <a:pt x="2280" y="415"/>
                    </a:lnTo>
                    <a:lnTo>
                      <a:pt x="2694" y="456"/>
                    </a:lnTo>
                    <a:lnTo>
                      <a:pt x="3067" y="580"/>
                    </a:lnTo>
                    <a:lnTo>
                      <a:pt x="3440" y="788"/>
                    </a:lnTo>
                    <a:lnTo>
                      <a:pt x="3730" y="1078"/>
                    </a:lnTo>
                    <a:lnTo>
                      <a:pt x="3937" y="1285"/>
                    </a:lnTo>
                    <a:lnTo>
                      <a:pt x="4103" y="1534"/>
                    </a:lnTo>
                    <a:lnTo>
                      <a:pt x="4227" y="1824"/>
                    </a:lnTo>
                    <a:lnTo>
                      <a:pt x="4393" y="2155"/>
                    </a:lnTo>
                    <a:lnTo>
                      <a:pt x="4600" y="2901"/>
                    </a:lnTo>
                    <a:lnTo>
                      <a:pt x="4766" y="3772"/>
                    </a:lnTo>
                    <a:lnTo>
                      <a:pt x="4891" y="4766"/>
                    </a:lnTo>
                    <a:lnTo>
                      <a:pt x="4932" y="5885"/>
                    </a:lnTo>
                    <a:lnTo>
                      <a:pt x="4891" y="7128"/>
                    </a:lnTo>
                    <a:lnTo>
                      <a:pt x="4808" y="8496"/>
                    </a:lnTo>
                    <a:lnTo>
                      <a:pt x="5222" y="8538"/>
                    </a:lnTo>
                    <a:lnTo>
                      <a:pt x="5305" y="7087"/>
                    </a:lnTo>
                    <a:lnTo>
                      <a:pt x="5346" y="5802"/>
                    </a:lnTo>
                    <a:lnTo>
                      <a:pt x="5305" y="4642"/>
                    </a:lnTo>
                    <a:lnTo>
                      <a:pt x="5181" y="3606"/>
                    </a:lnTo>
                    <a:lnTo>
                      <a:pt x="5015" y="2736"/>
                    </a:lnTo>
                    <a:lnTo>
                      <a:pt x="4891" y="2321"/>
                    </a:lnTo>
                    <a:lnTo>
                      <a:pt x="4766" y="1948"/>
                    </a:lnTo>
                    <a:lnTo>
                      <a:pt x="4600" y="1617"/>
                    </a:lnTo>
                    <a:lnTo>
                      <a:pt x="4435" y="1326"/>
                    </a:lnTo>
                    <a:lnTo>
                      <a:pt x="4227" y="1036"/>
                    </a:lnTo>
                    <a:lnTo>
                      <a:pt x="4062" y="788"/>
                    </a:lnTo>
                    <a:lnTo>
                      <a:pt x="3854" y="622"/>
                    </a:lnTo>
                    <a:lnTo>
                      <a:pt x="3689" y="456"/>
                    </a:lnTo>
                    <a:lnTo>
                      <a:pt x="3482" y="332"/>
                    </a:lnTo>
                    <a:lnTo>
                      <a:pt x="3233" y="207"/>
                    </a:lnTo>
                    <a:lnTo>
                      <a:pt x="3026" y="125"/>
                    </a:lnTo>
                    <a:lnTo>
                      <a:pt x="2777" y="42"/>
                    </a:lnTo>
                    <a:lnTo>
                      <a:pt x="252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1"/>
              <p:cNvSpPr/>
              <p:nvPr/>
            </p:nvSpPr>
            <p:spPr>
              <a:xfrm>
                <a:off x="3096650" y="2211475"/>
                <a:ext cx="31100" cy="46650"/>
              </a:xfrm>
              <a:custGeom>
                <a:avLst/>
                <a:gdLst/>
                <a:ahLst/>
                <a:cxnLst/>
                <a:rect l="l" t="t" r="r" b="b"/>
                <a:pathLst>
                  <a:path w="1244" h="1866" extrusionOk="0">
                    <a:moveTo>
                      <a:pt x="622" y="1"/>
                    </a:moveTo>
                    <a:lnTo>
                      <a:pt x="498" y="42"/>
                    </a:lnTo>
                    <a:lnTo>
                      <a:pt x="373" y="84"/>
                    </a:lnTo>
                    <a:lnTo>
                      <a:pt x="291" y="167"/>
                    </a:lnTo>
                    <a:lnTo>
                      <a:pt x="166" y="291"/>
                    </a:lnTo>
                    <a:lnTo>
                      <a:pt x="83" y="415"/>
                    </a:lnTo>
                    <a:lnTo>
                      <a:pt x="42" y="581"/>
                    </a:lnTo>
                    <a:lnTo>
                      <a:pt x="0" y="747"/>
                    </a:lnTo>
                    <a:lnTo>
                      <a:pt x="0" y="954"/>
                    </a:lnTo>
                    <a:lnTo>
                      <a:pt x="0" y="1120"/>
                    </a:lnTo>
                    <a:lnTo>
                      <a:pt x="42" y="1286"/>
                    </a:lnTo>
                    <a:lnTo>
                      <a:pt x="83" y="1451"/>
                    </a:lnTo>
                    <a:lnTo>
                      <a:pt x="166" y="1576"/>
                    </a:lnTo>
                    <a:lnTo>
                      <a:pt x="291" y="1700"/>
                    </a:lnTo>
                    <a:lnTo>
                      <a:pt x="373" y="1783"/>
                    </a:lnTo>
                    <a:lnTo>
                      <a:pt x="498" y="1824"/>
                    </a:lnTo>
                    <a:lnTo>
                      <a:pt x="622" y="1866"/>
                    </a:lnTo>
                    <a:lnTo>
                      <a:pt x="746" y="1824"/>
                    </a:lnTo>
                    <a:lnTo>
                      <a:pt x="871" y="1783"/>
                    </a:lnTo>
                    <a:lnTo>
                      <a:pt x="995" y="1700"/>
                    </a:lnTo>
                    <a:lnTo>
                      <a:pt x="1078" y="1576"/>
                    </a:lnTo>
                    <a:lnTo>
                      <a:pt x="1161" y="1451"/>
                    </a:lnTo>
                    <a:lnTo>
                      <a:pt x="1202" y="1286"/>
                    </a:lnTo>
                    <a:lnTo>
                      <a:pt x="1244" y="1120"/>
                    </a:lnTo>
                    <a:lnTo>
                      <a:pt x="1244" y="954"/>
                    </a:lnTo>
                    <a:lnTo>
                      <a:pt x="1244" y="747"/>
                    </a:lnTo>
                    <a:lnTo>
                      <a:pt x="1202" y="581"/>
                    </a:lnTo>
                    <a:lnTo>
                      <a:pt x="1161" y="415"/>
                    </a:lnTo>
                    <a:lnTo>
                      <a:pt x="1078" y="291"/>
                    </a:lnTo>
                    <a:lnTo>
                      <a:pt x="995" y="167"/>
                    </a:lnTo>
                    <a:lnTo>
                      <a:pt x="871" y="84"/>
                    </a:lnTo>
                    <a:lnTo>
                      <a:pt x="746" y="42"/>
                    </a:lnTo>
                    <a:lnTo>
                      <a:pt x="62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1"/>
              <p:cNvSpPr/>
              <p:nvPr/>
            </p:nvSpPr>
            <p:spPr>
              <a:xfrm>
                <a:off x="3156750" y="2205275"/>
                <a:ext cx="31100" cy="46650"/>
              </a:xfrm>
              <a:custGeom>
                <a:avLst/>
                <a:gdLst/>
                <a:ahLst/>
                <a:cxnLst/>
                <a:rect l="l" t="t" r="r" b="b"/>
                <a:pathLst>
                  <a:path w="1244" h="1866" extrusionOk="0">
                    <a:moveTo>
                      <a:pt x="622" y="0"/>
                    </a:moveTo>
                    <a:lnTo>
                      <a:pt x="497" y="42"/>
                    </a:lnTo>
                    <a:lnTo>
                      <a:pt x="373" y="83"/>
                    </a:lnTo>
                    <a:lnTo>
                      <a:pt x="249" y="166"/>
                    </a:lnTo>
                    <a:lnTo>
                      <a:pt x="166" y="290"/>
                    </a:lnTo>
                    <a:lnTo>
                      <a:pt x="83" y="415"/>
                    </a:lnTo>
                    <a:lnTo>
                      <a:pt x="42" y="580"/>
                    </a:lnTo>
                    <a:lnTo>
                      <a:pt x="0" y="746"/>
                    </a:lnTo>
                    <a:lnTo>
                      <a:pt x="0" y="953"/>
                    </a:lnTo>
                    <a:lnTo>
                      <a:pt x="0" y="1119"/>
                    </a:lnTo>
                    <a:lnTo>
                      <a:pt x="42" y="1285"/>
                    </a:lnTo>
                    <a:lnTo>
                      <a:pt x="83" y="1451"/>
                    </a:lnTo>
                    <a:lnTo>
                      <a:pt x="166" y="1575"/>
                    </a:lnTo>
                    <a:lnTo>
                      <a:pt x="249" y="1699"/>
                    </a:lnTo>
                    <a:lnTo>
                      <a:pt x="373" y="1782"/>
                    </a:lnTo>
                    <a:lnTo>
                      <a:pt x="497" y="1824"/>
                    </a:lnTo>
                    <a:lnTo>
                      <a:pt x="622" y="1865"/>
                    </a:lnTo>
                    <a:lnTo>
                      <a:pt x="746" y="1824"/>
                    </a:lnTo>
                    <a:lnTo>
                      <a:pt x="870" y="1782"/>
                    </a:lnTo>
                    <a:lnTo>
                      <a:pt x="953" y="1699"/>
                    </a:lnTo>
                    <a:lnTo>
                      <a:pt x="1078" y="1575"/>
                    </a:lnTo>
                    <a:lnTo>
                      <a:pt x="1119" y="1451"/>
                    </a:lnTo>
                    <a:lnTo>
                      <a:pt x="1202" y="1285"/>
                    </a:lnTo>
                    <a:lnTo>
                      <a:pt x="1243" y="1119"/>
                    </a:lnTo>
                    <a:lnTo>
                      <a:pt x="1243" y="953"/>
                    </a:lnTo>
                    <a:lnTo>
                      <a:pt x="1243" y="746"/>
                    </a:lnTo>
                    <a:lnTo>
                      <a:pt x="1202" y="580"/>
                    </a:lnTo>
                    <a:lnTo>
                      <a:pt x="1119" y="415"/>
                    </a:lnTo>
                    <a:lnTo>
                      <a:pt x="1078" y="290"/>
                    </a:lnTo>
                    <a:lnTo>
                      <a:pt x="953" y="166"/>
                    </a:lnTo>
                    <a:lnTo>
                      <a:pt x="870" y="83"/>
                    </a:lnTo>
                    <a:lnTo>
                      <a:pt x="746" y="42"/>
                    </a:lnTo>
                    <a:lnTo>
                      <a:pt x="6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1"/>
              <p:cNvSpPr/>
              <p:nvPr/>
            </p:nvSpPr>
            <p:spPr>
              <a:xfrm>
                <a:off x="3340125" y="2016700"/>
                <a:ext cx="51825" cy="51825"/>
              </a:xfrm>
              <a:custGeom>
                <a:avLst/>
                <a:gdLst/>
                <a:ahLst/>
                <a:cxnLst/>
                <a:rect l="l" t="t" r="r" b="b"/>
                <a:pathLst>
                  <a:path w="2073" h="2073" extrusionOk="0">
                    <a:moveTo>
                      <a:pt x="954" y="0"/>
                    </a:moveTo>
                    <a:lnTo>
                      <a:pt x="747" y="42"/>
                    </a:lnTo>
                    <a:lnTo>
                      <a:pt x="539" y="125"/>
                    </a:lnTo>
                    <a:lnTo>
                      <a:pt x="374" y="249"/>
                    </a:lnTo>
                    <a:lnTo>
                      <a:pt x="249" y="373"/>
                    </a:lnTo>
                    <a:lnTo>
                      <a:pt x="125" y="539"/>
                    </a:lnTo>
                    <a:lnTo>
                      <a:pt x="42" y="705"/>
                    </a:lnTo>
                    <a:lnTo>
                      <a:pt x="1" y="912"/>
                    </a:lnTo>
                    <a:lnTo>
                      <a:pt x="1" y="1119"/>
                    </a:lnTo>
                    <a:lnTo>
                      <a:pt x="42" y="1327"/>
                    </a:lnTo>
                    <a:lnTo>
                      <a:pt x="125" y="1534"/>
                    </a:lnTo>
                    <a:lnTo>
                      <a:pt x="208" y="1700"/>
                    </a:lnTo>
                    <a:lnTo>
                      <a:pt x="374" y="1824"/>
                    </a:lnTo>
                    <a:lnTo>
                      <a:pt x="498" y="1948"/>
                    </a:lnTo>
                    <a:lnTo>
                      <a:pt x="705" y="2031"/>
                    </a:lnTo>
                    <a:lnTo>
                      <a:pt x="912" y="2073"/>
                    </a:lnTo>
                    <a:lnTo>
                      <a:pt x="1120" y="2073"/>
                    </a:lnTo>
                    <a:lnTo>
                      <a:pt x="1327" y="2031"/>
                    </a:lnTo>
                    <a:lnTo>
                      <a:pt x="1493" y="1990"/>
                    </a:lnTo>
                    <a:lnTo>
                      <a:pt x="1658" y="1865"/>
                    </a:lnTo>
                    <a:lnTo>
                      <a:pt x="1824" y="1741"/>
                    </a:lnTo>
                    <a:lnTo>
                      <a:pt x="1948" y="1575"/>
                    </a:lnTo>
                    <a:lnTo>
                      <a:pt x="2031" y="1368"/>
                    </a:lnTo>
                    <a:lnTo>
                      <a:pt x="2073" y="1202"/>
                    </a:lnTo>
                    <a:lnTo>
                      <a:pt x="2073" y="995"/>
                    </a:lnTo>
                    <a:lnTo>
                      <a:pt x="2031" y="788"/>
                    </a:lnTo>
                    <a:lnTo>
                      <a:pt x="1948" y="581"/>
                    </a:lnTo>
                    <a:lnTo>
                      <a:pt x="1824" y="415"/>
                    </a:lnTo>
                    <a:lnTo>
                      <a:pt x="1700" y="249"/>
                    </a:lnTo>
                    <a:lnTo>
                      <a:pt x="1534" y="166"/>
                    </a:lnTo>
                    <a:lnTo>
                      <a:pt x="1368" y="83"/>
                    </a:lnTo>
                    <a:lnTo>
                      <a:pt x="11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1"/>
              <p:cNvSpPr/>
              <p:nvPr/>
            </p:nvSpPr>
            <p:spPr>
              <a:xfrm>
                <a:off x="3076975" y="1883050"/>
                <a:ext cx="24875" cy="138850"/>
              </a:xfrm>
              <a:custGeom>
                <a:avLst/>
                <a:gdLst/>
                <a:ahLst/>
                <a:cxnLst/>
                <a:rect l="l" t="t" r="r" b="b"/>
                <a:pathLst>
                  <a:path w="995" h="5554" extrusionOk="0">
                    <a:moveTo>
                      <a:pt x="332" y="0"/>
                    </a:moveTo>
                    <a:lnTo>
                      <a:pt x="249" y="42"/>
                    </a:lnTo>
                    <a:lnTo>
                      <a:pt x="166" y="83"/>
                    </a:lnTo>
                    <a:lnTo>
                      <a:pt x="124" y="125"/>
                    </a:lnTo>
                    <a:lnTo>
                      <a:pt x="124" y="208"/>
                    </a:lnTo>
                    <a:lnTo>
                      <a:pt x="41" y="871"/>
                    </a:lnTo>
                    <a:lnTo>
                      <a:pt x="0" y="1534"/>
                    </a:lnTo>
                    <a:lnTo>
                      <a:pt x="0" y="2197"/>
                    </a:lnTo>
                    <a:lnTo>
                      <a:pt x="41" y="2860"/>
                    </a:lnTo>
                    <a:lnTo>
                      <a:pt x="124" y="3523"/>
                    </a:lnTo>
                    <a:lnTo>
                      <a:pt x="249" y="4145"/>
                    </a:lnTo>
                    <a:lnTo>
                      <a:pt x="414" y="4808"/>
                    </a:lnTo>
                    <a:lnTo>
                      <a:pt x="580" y="5429"/>
                    </a:lnTo>
                    <a:lnTo>
                      <a:pt x="663" y="5512"/>
                    </a:lnTo>
                    <a:lnTo>
                      <a:pt x="787" y="5554"/>
                    </a:lnTo>
                    <a:lnTo>
                      <a:pt x="870" y="5554"/>
                    </a:lnTo>
                    <a:lnTo>
                      <a:pt x="953" y="5512"/>
                    </a:lnTo>
                    <a:lnTo>
                      <a:pt x="995" y="5429"/>
                    </a:lnTo>
                    <a:lnTo>
                      <a:pt x="995" y="5346"/>
                    </a:lnTo>
                    <a:lnTo>
                      <a:pt x="995" y="5305"/>
                    </a:lnTo>
                    <a:lnTo>
                      <a:pt x="787" y="4683"/>
                    </a:lnTo>
                    <a:lnTo>
                      <a:pt x="663" y="4062"/>
                    </a:lnTo>
                    <a:lnTo>
                      <a:pt x="539" y="3440"/>
                    </a:lnTo>
                    <a:lnTo>
                      <a:pt x="497" y="2777"/>
                    </a:lnTo>
                    <a:lnTo>
                      <a:pt x="456" y="2155"/>
                    </a:lnTo>
                    <a:lnTo>
                      <a:pt x="414" y="1534"/>
                    </a:lnTo>
                    <a:lnTo>
                      <a:pt x="456" y="871"/>
                    </a:lnTo>
                    <a:lnTo>
                      <a:pt x="539" y="249"/>
                    </a:lnTo>
                    <a:lnTo>
                      <a:pt x="497" y="166"/>
                    </a:lnTo>
                    <a:lnTo>
                      <a:pt x="456" y="83"/>
                    </a:lnTo>
                    <a:lnTo>
                      <a:pt x="414" y="42"/>
                    </a:lnTo>
                    <a:lnTo>
                      <a:pt x="3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1"/>
              <p:cNvSpPr/>
              <p:nvPr/>
            </p:nvSpPr>
            <p:spPr>
              <a:xfrm>
                <a:off x="3268625" y="1887200"/>
                <a:ext cx="112975" cy="153350"/>
              </a:xfrm>
              <a:custGeom>
                <a:avLst/>
                <a:gdLst/>
                <a:ahLst/>
                <a:cxnLst/>
                <a:rect l="l" t="t" r="r" b="b"/>
                <a:pathLst>
                  <a:path w="4519" h="6134" extrusionOk="0">
                    <a:moveTo>
                      <a:pt x="208" y="0"/>
                    </a:moveTo>
                    <a:lnTo>
                      <a:pt x="125" y="42"/>
                    </a:lnTo>
                    <a:lnTo>
                      <a:pt x="42" y="83"/>
                    </a:lnTo>
                    <a:lnTo>
                      <a:pt x="42" y="166"/>
                    </a:lnTo>
                    <a:lnTo>
                      <a:pt x="1" y="249"/>
                    </a:lnTo>
                    <a:lnTo>
                      <a:pt x="42" y="332"/>
                    </a:lnTo>
                    <a:lnTo>
                      <a:pt x="84" y="373"/>
                    </a:lnTo>
                    <a:lnTo>
                      <a:pt x="167" y="415"/>
                    </a:lnTo>
                    <a:lnTo>
                      <a:pt x="498" y="497"/>
                    </a:lnTo>
                    <a:lnTo>
                      <a:pt x="830" y="622"/>
                    </a:lnTo>
                    <a:lnTo>
                      <a:pt x="1369" y="912"/>
                    </a:lnTo>
                    <a:lnTo>
                      <a:pt x="1866" y="1243"/>
                    </a:lnTo>
                    <a:lnTo>
                      <a:pt x="2322" y="1658"/>
                    </a:lnTo>
                    <a:lnTo>
                      <a:pt x="2695" y="2072"/>
                    </a:lnTo>
                    <a:lnTo>
                      <a:pt x="2985" y="2528"/>
                    </a:lnTo>
                    <a:lnTo>
                      <a:pt x="3275" y="3025"/>
                    </a:lnTo>
                    <a:lnTo>
                      <a:pt x="3482" y="3481"/>
                    </a:lnTo>
                    <a:lnTo>
                      <a:pt x="3648" y="3937"/>
                    </a:lnTo>
                    <a:lnTo>
                      <a:pt x="3814" y="4393"/>
                    </a:lnTo>
                    <a:lnTo>
                      <a:pt x="3980" y="5180"/>
                    </a:lnTo>
                    <a:lnTo>
                      <a:pt x="4062" y="5719"/>
                    </a:lnTo>
                    <a:lnTo>
                      <a:pt x="4104" y="5926"/>
                    </a:lnTo>
                    <a:lnTo>
                      <a:pt x="4104" y="6009"/>
                    </a:lnTo>
                    <a:lnTo>
                      <a:pt x="4145" y="6092"/>
                    </a:lnTo>
                    <a:lnTo>
                      <a:pt x="4228" y="6134"/>
                    </a:lnTo>
                    <a:lnTo>
                      <a:pt x="4394" y="6134"/>
                    </a:lnTo>
                    <a:lnTo>
                      <a:pt x="4477" y="6092"/>
                    </a:lnTo>
                    <a:lnTo>
                      <a:pt x="4518" y="6009"/>
                    </a:lnTo>
                    <a:lnTo>
                      <a:pt x="4518" y="5926"/>
                    </a:lnTo>
                    <a:lnTo>
                      <a:pt x="4477" y="5678"/>
                    </a:lnTo>
                    <a:lnTo>
                      <a:pt x="4394" y="5098"/>
                    </a:lnTo>
                    <a:lnTo>
                      <a:pt x="4187" y="4269"/>
                    </a:lnTo>
                    <a:lnTo>
                      <a:pt x="4062" y="3813"/>
                    </a:lnTo>
                    <a:lnTo>
                      <a:pt x="3855" y="3316"/>
                    </a:lnTo>
                    <a:lnTo>
                      <a:pt x="3607" y="2777"/>
                    </a:lnTo>
                    <a:lnTo>
                      <a:pt x="3358" y="2279"/>
                    </a:lnTo>
                    <a:lnTo>
                      <a:pt x="2985" y="1782"/>
                    </a:lnTo>
                    <a:lnTo>
                      <a:pt x="2612" y="1326"/>
                    </a:lnTo>
                    <a:lnTo>
                      <a:pt x="2115" y="912"/>
                    </a:lnTo>
                    <a:lnTo>
                      <a:pt x="1576" y="539"/>
                    </a:lnTo>
                    <a:lnTo>
                      <a:pt x="1286" y="373"/>
                    </a:lnTo>
                    <a:lnTo>
                      <a:pt x="954" y="249"/>
                    </a:lnTo>
                    <a:lnTo>
                      <a:pt x="623" y="124"/>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1"/>
              <p:cNvSpPr/>
              <p:nvPr/>
            </p:nvSpPr>
            <p:spPr>
              <a:xfrm>
                <a:off x="3114250" y="2073675"/>
                <a:ext cx="376125" cy="391675"/>
              </a:xfrm>
              <a:custGeom>
                <a:avLst/>
                <a:gdLst/>
                <a:ahLst/>
                <a:cxnLst/>
                <a:rect l="l" t="t" r="r" b="b"/>
                <a:pathLst>
                  <a:path w="15045" h="15667" extrusionOk="0">
                    <a:moveTo>
                      <a:pt x="4435" y="1"/>
                    </a:moveTo>
                    <a:lnTo>
                      <a:pt x="4270" y="42"/>
                    </a:lnTo>
                    <a:lnTo>
                      <a:pt x="4145" y="125"/>
                    </a:lnTo>
                    <a:lnTo>
                      <a:pt x="3980" y="208"/>
                    </a:lnTo>
                    <a:lnTo>
                      <a:pt x="3855" y="291"/>
                    </a:lnTo>
                    <a:lnTo>
                      <a:pt x="3772" y="415"/>
                    </a:lnTo>
                    <a:lnTo>
                      <a:pt x="3689" y="581"/>
                    </a:lnTo>
                    <a:lnTo>
                      <a:pt x="3607" y="705"/>
                    </a:lnTo>
                    <a:lnTo>
                      <a:pt x="1" y="14506"/>
                    </a:lnTo>
                    <a:lnTo>
                      <a:pt x="1" y="14672"/>
                    </a:lnTo>
                    <a:lnTo>
                      <a:pt x="42" y="14920"/>
                    </a:lnTo>
                    <a:lnTo>
                      <a:pt x="167" y="15086"/>
                    </a:lnTo>
                    <a:lnTo>
                      <a:pt x="333" y="15252"/>
                    </a:lnTo>
                    <a:lnTo>
                      <a:pt x="581" y="15293"/>
                    </a:lnTo>
                    <a:lnTo>
                      <a:pt x="10445" y="15666"/>
                    </a:lnTo>
                    <a:lnTo>
                      <a:pt x="10610" y="15625"/>
                    </a:lnTo>
                    <a:lnTo>
                      <a:pt x="10735" y="15583"/>
                    </a:lnTo>
                    <a:lnTo>
                      <a:pt x="10901" y="15542"/>
                    </a:lnTo>
                    <a:lnTo>
                      <a:pt x="11025" y="15459"/>
                    </a:lnTo>
                    <a:lnTo>
                      <a:pt x="11149" y="15335"/>
                    </a:lnTo>
                    <a:lnTo>
                      <a:pt x="11273" y="15210"/>
                    </a:lnTo>
                    <a:lnTo>
                      <a:pt x="11356" y="15086"/>
                    </a:lnTo>
                    <a:lnTo>
                      <a:pt x="11398" y="14920"/>
                    </a:lnTo>
                    <a:lnTo>
                      <a:pt x="15045" y="1161"/>
                    </a:lnTo>
                    <a:lnTo>
                      <a:pt x="15045" y="954"/>
                    </a:lnTo>
                    <a:lnTo>
                      <a:pt x="15003" y="705"/>
                    </a:lnTo>
                    <a:lnTo>
                      <a:pt x="14879" y="540"/>
                    </a:lnTo>
                    <a:lnTo>
                      <a:pt x="14672" y="415"/>
                    </a:lnTo>
                    <a:lnTo>
                      <a:pt x="14465" y="374"/>
                    </a:lnTo>
                    <a:lnTo>
                      <a:pt x="46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1"/>
              <p:cNvSpPr/>
              <p:nvPr/>
            </p:nvSpPr>
            <p:spPr>
              <a:xfrm>
                <a:off x="3116325" y="2079900"/>
                <a:ext cx="377175" cy="390625"/>
              </a:xfrm>
              <a:custGeom>
                <a:avLst/>
                <a:gdLst/>
                <a:ahLst/>
                <a:cxnLst/>
                <a:rect l="l" t="t" r="r" b="b"/>
                <a:pathLst>
                  <a:path w="15087" h="15625" extrusionOk="0">
                    <a:moveTo>
                      <a:pt x="4477" y="1"/>
                    </a:moveTo>
                    <a:lnTo>
                      <a:pt x="4311" y="42"/>
                    </a:lnTo>
                    <a:lnTo>
                      <a:pt x="4187" y="125"/>
                    </a:lnTo>
                    <a:lnTo>
                      <a:pt x="4021" y="208"/>
                    </a:lnTo>
                    <a:lnTo>
                      <a:pt x="3897" y="291"/>
                    </a:lnTo>
                    <a:lnTo>
                      <a:pt x="3814" y="415"/>
                    </a:lnTo>
                    <a:lnTo>
                      <a:pt x="3731" y="581"/>
                    </a:lnTo>
                    <a:lnTo>
                      <a:pt x="3648" y="705"/>
                    </a:lnTo>
                    <a:lnTo>
                      <a:pt x="42" y="14506"/>
                    </a:lnTo>
                    <a:lnTo>
                      <a:pt x="1" y="14713"/>
                    </a:lnTo>
                    <a:lnTo>
                      <a:pt x="42" y="14920"/>
                    </a:lnTo>
                    <a:lnTo>
                      <a:pt x="167" y="15127"/>
                    </a:lnTo>
                    <a:lnTo>
                      <a:pt x="374" y="15252"/>
                    </a:lnTo>
                    <a:lnTo>
                      <a:pt x="623" y="15293"/>
                    </a:lnTo>
                    <a:lnTo>
                      <a:pt x="10445" y="15625"/>
                    </a:lnTo>
                    <a:lnTo>
                      <a:pt x="10610" y="15625"/>
                    </a:lnTo>
                    <a:lnTo>
                      <a:pt x="10776" y="15583"/>
                    </a:lnTo>
                    <a:lnTo>
                      <a:pt x="10942" y="15542"/>
                    </a:lnTo>
                    <a:lnTo>
                      <a:pt x="11066" y="15459"/>
                    </a:lnTo>
                    <a:lnTo>
                      <a:pt x="11190" y="15334"/>
                    </a:lnTo>
                    <a:lnTo>
                      <a:pt x="11315" y="15210"/>
                    </a:lnTo>
                    <a:lnTo>
                      <a:pt x="11398" y="15086"/>
                    </a:lnTo>
                    <a:lnTo>
                      <a:pt x="11439" y="14920"/>
                    </a:lnTo>
                    <a:lnTo>
                      <a:pt x="15086" y="1161"/>
                    </a:lnTo>
                    <a:lnTo>
                      <a:pt x="15086" y="954"/>
                    </a:lnTo>
                    <a:lnTo>
                      <a:pt x="15045" y="705"/>
                    </a:lnTo>
                    <a:lnTo>
                      <a:pt x="14920" y="539"/>
                    </a:lnTo>
                    <a:lnTo>
                      <a:pt x="14713" y="415"/>
                    </a:lnTo>
                    <a:lnTo>
                      <a:pt x="14506" y="373"/>
                    </a:lnTo>
                    <a:lnTo>
                      <a:pt x="4642"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1"/>
              <p:cNvSpPr/>
              <p:nvPr/>
            </p:nvSpPr>
            <p:spPr>
              <a:xfrm>
                <a:off x="3084225" y="2208375"/>
                <a:ext cx="152325" cy="122275"/>
              </a:xfrm>
              <a:custGeom>
                <a:avLst/>
                <a:gdLst/>
                <a:ahLst/>
                <a:cxnLst/>
                <a:rect l="l" t="t" r="r" b="b"/>
                <a:pathLst>
                  <a:path w="6093" h="4891" extrusionOk="0">
                    <a:moveTo>
                      <a:pt x="4849" y="0"/>
                    </a:moveTo>
                    <a:lnTo>
                      <a:pt x="3813" y="125"/>
                    </a:lnTo>
                    <a:lnTo>
                      <a:pt x="3481" y="166"/>
                    </a:lnTo>
                    <a:lnTo>
                      <a:pt x="3150" y="291"/>
                    </a:lnTo>
                    <a:lnTo>
                      <a:pt x="2818" y="498"/>
                    </a:lnTo>
                    <a:lnTo>
                      <a:pt x="2528" y="746"/>
                    </a:lnTo>
                    <a:lnTo>
                      <a:pt x="207" y="3150"/>
                    </a:lnTo>
                    <a:lnTo>
                      <a:pt x="0" y="4725"/>
                    </a:lnTo>
                    <a:lnTo>
                      <a:pt x="290" y="4808"/>
                    </a:lnTo>
                    <a:lnTo>
                      <a:pt x="580" y="4849"/>
                    </a:lnTo>
                    <a:lnTo>
                      <a:pt x="870" y="4891"/>
                    </a:lnTo>
                    <a:lnTo>
                      <a:pt x="1161" y="4891"/>
                    </a:lnTo>
                    <a:lnTo>
                      <a:pt x="1451" y="4808"/>
                    </a:lnTo>
                    <a:lnTo>
                      <a:pt x="1741" y="4766"/>
                    </a:lnTo>
                    <a:lnTo>
                      <a:pt x="2279" y="4559"/>
                    </a:lnTo>
                    <a:lnTo>
                      <a:pt x="2735" y="4352"/>
                    </a:lnTo>
                    <a:lnTo>
                      <a:pt x="3108" y="4145"/>
                    </a:lnTo>
                    <a:lnTo>
                      <a:pt x="3440" y="3938"/>
                    </a:lnTo>
                    <a:lnTo>
                      <a:pt x="5636" y="3192"/>
                    </a:lnTo>
                    <a:lnTo>
                      <a:pt x="5844" y="3067"/>
                    </a:lnTo>
                    <a:lnTo>
                      <a:pt x="6009" y="2860"/>
                    </a:lnTo>
                    <a:lnTo>
                      <a:pt x="6092" y="2653"/>
                    </a:lnTo>
                    <a:lnTo>
                      <a:pt x="6051" y="2363"/>
                    </a:lnTo>
                    <a:lnTo>
                      <a:pt x="5595" y="498"/>
                    </a:lnTo>
                    <a:lnTo>
                      <a:pt x="5471" y="249"/>
                    </a:lnTo>
                    <a:lnTo>
                      <a:pt x="5305" y="83"/>
                    </a:lnTo>
                    <a:lnTo>
                      <a:pt x="5098"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1"/>
              <p:cNvSpPr/>
              <p:nvPr/>
            </p:nvSpPr>
            <p:spPr>
              <a:xfrm>
                <a:off x="3084225" y="2208375"/>
                <a:ext cx="152325" cy="122275"/>
              </a:xfrm>
              <a:custGeom>
                <a:avLst/>
                <a:gdLst/>
                <a:ahLst/>
                <a:cxnLst/>
                <a:rect l="l" t="t" r="r" b="b"/>
                <a:pathLst>
                  <a:path w="6093" h="4891" fill="none" extrusionOk="0">
                    <a:moveTo>
                      <a:pt x="0" y="4725"/>
                    </a:moveTo>
                    <a:lnTo>
                      <a:pt x="207" y="3150"/>
                    </a:lnTo>
                    <a:lnTo>
                      <a:pt x="2528" y="746"/>
                    </a:lnTo>
                    <a:lnTo>
                      <a:pt x="2528" y="746"/>
                    </a:lnTo>
                    <a:lnTo>
                      <a:pt x="2818" y="498"/>
                    </a:lnTo>
                    <a:lnTo>
                      <a:pt x="3150" y="291"/>
                    </a:lnTo>
                    <a:lnTo>
                      <a:pt x="3481" y="166"/>
                    </a:lnTo>
                    <a:lnTo>
                      <a:pt x="3813" y="125"/>
                    </a:lnTo>
                    <a:lnTo>
                      <a:pt x="4849" y="0"/>
                    </a:lnTo>
                    <a:lnTo>
                      <a:pt x="4849" y="0"/>
                    </a:lnTo>
                    <a:lnTo>
                      <a:pt x="5098" y="0"/>
                    </a:lnTo>
                    <a:lnTo>
                      <a:pt x="5305" y="83"/>
                    </a:lnTo>
                    <a:lnTo>
                      <a:pt x="5471" y="249"/>
                    </a:lnTo>
                    <a:lnTo>
                      <a:pt x="5595" y="498"/>
                    </a:lnTo>
                    <a:lnTo>
                      <a:pt x="6051" y="2363"/>
                    </a:lnTo>
                    <a:lnTo>
                      <a:pt x="6051" y="2363"/>
                    </a:lnTo>
                    <a:lnTo>
                      <a:pt x="6092" y="2653"/>
                    </a:lnTo>
                    <a:lnTo>
                      <a:pt x="6009" y="2860"/>
                    </a:lnTo>
                    <a:lnTo>
                      <a:pt x="5844" y="3067"/>
                    </a:lnTo>
                    <a:lnTo>
                      <a:pt x="5636" y="3192"/>
                    </a:lnTo>
                    <a:lnTo>
                      <a:pt x="3440" y="3938"/>
                    </a:lnTo>
                    <a:lnTo>
                      <a:pt x="3440" y="3938"/>
                    </a:lnTo>
                    <a:lnTo>
                      <a:pt x="3108" y="4145"/>
                    </a:lnTo>
                    <a:lnTo>
                      <a:pt x="2735" y="4352"/>
                    </a:lnTo>
                    <a:lnTo>
                      <a:pt x="2279" y="4559"/>
                    </a:lnTo>
                    <a:lnTo>
                      <a:pt x="1741" y="4766"/>
                    </a:lnTo>
                    <a:lnTo>
                      <a:pt x="1451" y="4808"/>
                    </a:lnTo>
                    <a:lnTo>
                      <a:pt x="1161" y="4891"/>
                    </a:lnTo>
                    <a:lnTo>
                      <a:pt x="870" y="4891"/>
                    </a:lnTo>
                    <a:lnTo>
                      <a:pt x="580" y="4849"/>
                    </a:lnTo>
                    <a:lnTo>
                      <a:pt x="290" y="4808"/>
                    </a:lnTo>
                    <a:lnTo>
                      <a:pt x="0" y="47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1"/>
              <p:cNvSpPr/>
              <p:nvPr/>
            </p:nvSpPr>
            <p:spPr>
              <a:xfrm>
                <a:off x="2806550" y="1928625"/>
                <a:ext cx="319125" cy="460050"/>
              </a:xfrm>
              <a:custGeom>
                <a:avLst/>
                <a:gdLst/>
                <a:ahLst/>
                <a:cxnLst/>
                <a:rect l="l" t="t" r="r" b="b"/>
                <a:pathLst>
                  <a:path w="12765" h="18402" extrusionOk="0">
                    <a:moveTo>
                      <a:pt x="5554" y="1"/>
                    </a:moveTo>
                    <a:lnTo>
                      <a:pt x="4974" y="913"/>
                    </a:lnTo>
                    <a:lnTo>
                      <a:pt x="4435" y="1783"/>
                    </a:lnTo>
                    <a:lnTo>
                      <a:pt x="3440" y="3606"/>
                    </a:lnTo>
                    <a:lnTo>
                      <a:pt x="2984" y="4518"/>
                    </a:lnTo>
                    <a:lnTo>
                      <a:pt x="2528" y="5430"/>
                    </a:lnTo>
                    <a:lnTo>
                      <a:pt x="2073" y="6383"/>
                    </a:lnTo>
                    <a:lnTo>
                      <a:pt x="1658" y="7336"/>
                    </a:lnTo>
                    <a:lnTo>
                      <a:pt x="1285" y="8331"/>
                    </a:lnTo>
                    <a:lnTo>
                      <a:pt x="954" y="9367"/>
                    </a:lnTo>
                    <a:lnTo>
                      <a:pt x="622" y="10362"/>
                    </a:lnTo>
                    <a:lnTo>
                      <a:pt x="373" y="11439"/>
                    </a:lnTo>
                    <a:lnTo>
                      <a:pt x="249" y="12019"/>
                    </a:lnTo>
                    <a:lnTo>
                      <a:pt x="166" y="12600"/>
                    </a:lnTo>
                    <a:lnTo>
                      <a:pt x="83" y="13180"/>
                    </a:lnTo>
                    <a:lnTo>
                      <a:pt x="42" y="13760"/>
                    </a:lnTo>
                    <a:lnTo>
                      <a:pt x="0" y="14382"/>
                    </a:lnTo>
                    <a:lnTo>
                      <a:pt x="42" y="14962"/>
                    </a:lnTo>
                    <a:lnTo>
                      <a:pt x="42" y="15542"/>
                    </a:lnTo>
                    <a:lnTo>
                      <a:pt x="125" y="16122"/>
                    </a:lnTo>
                    <a:lnTo>
                      <a:pt x="290" y="17158"/>
                    </a:lnTo>
                    <a:lnTo>
                      <a:pt x="1036" y="17656"/>
                    </a:lnTo>
                    <a:lnTo>
                      <a:pt x="1368" y="17863"/>
                    </a:lnTo>
                    <a:lnTo>
                      <a:pt x="1700" y="18029"/>
                    </a:lnTo>
                    <a:lnTo>
                      <a:pt x="2031" y="18153"/>
                    </a:lnTo>
                    <a:lnTo>
                      <a:pt x="2404" y="18236"/>
                    </a:lnTo>
                    <a:lnTo>
                      <a:pt x="2860" y="18319"/>
                    </a:lnTo>
                    <a:lnTo>
                      <a:pt x="3316" y="18360"/>
                    </a:lnTo>
                    <a:lnTo>
                      <a:pt x="4062" y="18402"/>
                    </a:lnTo>
                    <a:lnTo>
                      <a:pt x="4808" y="18360"/>
                    </a:lnTo>
                    <a:lnTo>
                      <a:pt x="6175" y="18236"/>
                    </a:lnTo>
                    <a:lnTo>
                      <a:pt x="7543" y="18029"/>
                    </a:lnTo>
                    <a:lnTo>
                      <a:pt x="8869" y="17738"/>
                    </a:lnTo>
                    <a:lnTo>
                      <a:pt x="10154" y="17407"/>
                    </a:lnTo>
                    <a:lnTo>
                      <a:pt x="10817" y="17200"/>
                    </a:lnTo>
                    <a:lnTo>
                      <a:pt x="11480" y="16951"/>
                    </a:lnTo>
                    <a:lnTo>
                      <a:pt x="12102" y="16702"/>
                    </a:lnTo>
                    <a:lnTo>
                      <a:pt x="12765" y="16454"/>
                    </a:lnTo>
                    <a:lnTo>
                      <a:pt x="11397" y="13138"/>
                    </a:lnTo>
                    <a:lnTo>
                      <a:pt x="10320" y="13428"/>
                    </a:lnTo>
                    <a:lnTo>
                      <a:pt x="9242" y="13677"/>
                    </a:lnTo>
                    <a:lnTo>
                      <a:pt x="8123" y="13884"/>
                    </a:lnTo>
                    <a:lnTo>
                      <a:pt x="6963" y="14009"/>
                    </a:lnTo>
                    <a:lnTo>
                      <a:pt x="5885" y="14050"/>
                    </a:lnTo>
                    <a:lnTo>
                      <a:pt x="4766" y="14091"/>
                    </a:lnTo>
                    <a:lnTo>
                      <a:pt x="4638" y="14081"/>
                    </a:lnTo>
                    <a:lnTo>
                      <a:pt x="4638" y="14081"/>
                    </a:lnTo>
                    <a:lnTo>
                      <a:pt x="4642" y="14009"/>
                    </a:lnTo>
                    <a:lnTo>
                      <a:pt x="4766" y="13304"/>
                    </a:lnTo>
                    <a:lnTo>
                      <a:pt x="4974" y="12558"/>
                    </a:lnTo>
                    <a:lnTo>
                      <a:pt x="5222" y="11729"/>
                    </a:lnTo>
                    <a:lnTo>
                      <a:pt x="5512" y="10942"/>
                    </a:lnTo>
                    <a:lnTo>
                      <a:pt x="5844" y="10113"/>
                    </a:lnTo>
                    <a:lnTo>
                      <a:pt x="6217" y="9367"/>
                    </a:lnTo>
                    <a:lnTo>
                      <a:pt x="7046" y="7751"/>
                    </a:lnTo>
                    <a:lnTo>
                      <a:pt x="7957" y="6176"/>
                    </a:lnTo>
                    <a:lnTo>
                      <a:pt x="8952" y="4642"/>
                    </a:lnTo>
                    <a:lnTo>
                      <a:pt x="9449" y="3896"/>
                    </a:lnTo>
                    <a:lnTo>
                      <a:pt x="9988" y="3192"/>
                    </a:lnTo>
                    <a:lnTo>
                      <a:pt x="555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1"/>
              <p:cNvSpPr/>
              <p:nvPr/>
            </p:nvSpPr>
            <p:spPr>
              <a:xfrm>
                <a:off x="2806550" y="1928625"/>
                <a:ext cx="319125" cy="460050"/>
              </a:xfrm>
              <a:custGeom>
                <a:avLst/>
                <a:gdLst/>
                <a:ahLst/>
                <a:cxnLst/>
                <a:rect l="l" t="t" r="r" b="b"/>
                <a:pathLst>
                  <a:path w="12765" h="18402" fill="none" extrusionOk="0">
                    <a:moveTo>
                      <a:pt x="9988" y="3192"/>
                    </a:moveTo>
                    <a:lnTo>
                      <a:pt x="9988" y="3192"/>
                    </a:lnTo>
                    <a:lnTo>
                      <a:pt x="9449" y="3896"/>
                    </a:lnTo>
                    <a:lnTo>
                      <a:pt x="8952" y="4642"/>
                    </a:lnTo>
                    <a:lnTo>
                      <a:pt x="8952" y="4642"/>
                    </a:lnTo>
                    <a:lnTo>
                      <a:pt x="7957" y="6176"/>
                    </a:lnTo>
                    <a:lnTo>
                      <a:pt x="7957" y="6176"/>
                    </a:lnTo>
                    <a:lnTo>
                      <a:pt x="7046" y="7751"/>
                    </a:lnTo>
                    <a:lnTo>
                      <a:pt x="6217" y="9367"/>
                    </a:lnTo>
                    <a:lnTo>
                      <a:pt x="6217" y="9367"/>
                    </a:lnTo>
                    <a:lnTo>
                      <a:pt x="5844" y="10113"/>
                    </a:lnTo>
                    <a:lnTo>
                      <a:pt x="5512" y="10942"/>
                    </a:lnTo>
                    <a:lnTo>
                      <a:pt x="5222" y="11729"/>
                    </a:lnTo>
                    <a:lnTo>
                      <a:pt x="4974" y="12558"/>
                    </a:lnTo>
                    <a:lnTo>
                      <a:pt x="4974" y="12558"/>
                    </a:lnTo>
                    <a:lnTo>
                      <a:pt x="4766" y="13304"/>
                    </a:lnTo>
                    <a:lnTo>
                      <a:pt x="4642" y="14009"/>
                    </a:lnTo>
                    <a:lnTo>
                      <a:pt x="4601" y="14796"/>
                    </a:lnTo>
                    <a:lnTo>
                      <a:pt x="4601" y="15542"/>
                    </a:lnTo>
                    <a:lnTo>
                      <a:pt x="3647" y="14009"/>
                    </a:lnTo>
                    <a:lnTo>
                      <a:pt x="3647" y="14009"/>
                    </a:lnTo>
                    <a:lnTo>
                      <a:pt x="3440" y="13884"/>
                    </a:lnTo>
                    <a:lnTo>
                      <a:pt x="3482" y="13884"/>
                    </a:lnTo>
                    <a:lnTo>
                      <a:pt x="3482" y="13884"/>
                    </a:lnTo>
                    <a:lnTo>
                      <a:pt x="3772" y="13967"/>
                    </a:lnTo>
                    <a:lnTo>
                      <a:pt x="3772" y="13967"/>
                    </a:lnTo>
                    <a:lnTo>
                      <a:pt x="4269" y="14050"/>
                    </a:lnTo>
                    <a:lnTo>
                      <a:pt x="4766" y="14091"/>
                    </a:lnTo>
                    <a:lnTo>
                      <a:pt x="4766" y="14091"/>
                    </a:lnTo>
                    <a:lnTo>
                      <a:pt x="5885" y="14050"/>
                    </a:lnTo>
                    <a:lnTo>
                      <a:pt x="6963" y="14009"/>
                    </a:lnTo>
                    <a:lnTo>
                      <a:pt x="6963" y="14009"/>
                    </a:lnTo>
                    <a:lnTo>
                      <a:pt x="8123" y="13884"/>
                    </a:lnTo>
                    <a:lnTo>
                      <a:pt x="9242" y="13677"/>
                    </a:lnTo>
                    <a:lnTo>
                      <a:pt x="9242" y="13677"/>
                    </a:lnTo>
                    <a:lnTo>
                      <a:pt x="10320" y="13428"/>
                    </a:lnTo>
                    <a:lnTo>
                      <a:pt x="11397" y="13138"/>
                    </a:lnTo>
                    <a:lnTo>
                      <a:pt x="12765" y="16454"/>
                    </a:lnTo>
                    <a:lnTo>
                      <a:pt x="12765" y="16454"/>
                    </a:lnTo>
                    <a:lnTo>
                      <a:pt x="12102" y="16702"/>
                    </a:lnTo>
                    <a:lnTo>
                      <a:pt x="11480" y="16951"/>
                    </a:lnTo>
                    <a:lnTo>
                      <a:pt x="10817" y="17200"/>
                    </a:lnTo>
                    <a:lnTo>
                      <a:pt x="10154" y="17407"/>
                    </a:lnTo>
                    <a:lnTo>
                      <a:pt x="10154" y="17407"/>
                    </a:lnTo>
                    <a:lnTo>
                      <a:pt x="8869" y="17738"/>
                    </a:lnTo>
                    <a:lnTo>
                      <a:pt x="7543" y="18029"/>
                    </a:lnTo>
                    <a:lnTo>
                      <a:pt x="7543" y="18029"/>
                    </a:lnTo>
                    <a:lnTo>
                      <a:pt x="6175" y="18236"/>
                    </a:lnTo>
                    <a:lnTo>
                      <a:pt x="4808" y="18360"/>
                    </a:lnTo>
                    <a:lnTo>
                      <a:pt x="4808" y="18360"/>
                    </a:lnTo>
                    <a:lnTo>
                      <a:pt x="4062" y="18402"/>
                    </a:lnTo>
                    <a:lnTo>
                      <a:pt x="3316" y="18360"/>
                    </a:lnTo>
                    <a:lnTo>
                      <a:pt x="3316" y="18360"/>
                    </a:lnTo>
                    <a:lnTo>
                      <a:pt x="2860" y="18319"/>
                    </a:lnTo>
                    <a:lnTo>
                      <a:pt x="2404" y="18236"/>
                    </a:lnTo>
                    <a:lnTo>
                      <a:pt x="2404" y="18236"/>
                    </a:lnTo>
                    <a:lnTo>
                      <a:pt x="2031" y="18153"/>
                    </a:lnTo>
                    <a:lnTo>
                      <a:pt x="1700" y="18029"/>
                    </a:lnTo>
                    <a:lnTo>
                      <a:pt x="1368" y="17863"/>
                    </a:lnTo>
                    <a:lnTo>
                      <a:pt x="1036" y="17656"/>
                    </a:lnTo>
                    <a:lnTo>
                      <a:pt x="290" y="17158"/>
                    </a:lnTo>
                    <a:lnTo>
                      <a:pt x="125" y="16122"/>
                    </a:lnTo>
                    <a:lnTo>
                      <a:pt x="125" y="16122"/>
                    </a:lnTo>
                    <a:lnTo>
                      <a:pt x="42" y="15542"/>
                    </a:lnTo>
                    <a:lnTo>
                      <a:pt x="42" y="14962"/>
                    </a:lnTo>
                    <a:lnTo>
                      <a:pt x="0" y="14382"/>
                    </a:lnTo>
                    <a:lnTo>
                      <a:pt x="42" y="13760"/>
                    </a:lnTo>
                    <a:lnTo>
                      <a:pt x="83" y="13180"/>
                    </a:lnTo>
                    <a:lnTo>
                      <a:pt x="166" y="12600"/>
                    </a:lnTo>
                    <a:lnTo>
                      <a:pt x="249" y="12019"/>
                    </a:lnTo>
                    <a:lnTo>
                      <a:pt x="373" y="11439"/>
                    </a:lnTo>
                    <a:lnTo>
                      <a:pt x="373" y="11439"/>
                    </a:lnTo>
                    <a:lnTo>
                      <a:pt x="622" y="10362"/>
                    </a:lnTo>
                    <a:lnTo>
                      <a:pt x="954" y="9367"/>
                    </a:lnTo>
                    <a:lnTo>
                      <a:pt x="1285" y="8331"/>
                    </a:lnTo>
                    <a:lnTo>
                      <a:pt x="1658" y="7336"/>
                    </a:lnTo>
                    <a:lnTo>
                      <a:pt x="1658" y="7336"/>
                    </a:lnTo>
                    <a:lnTo>
                      <a:pt x="2073" y="6383"/>
                    </a:lnTo>
                    <a:lnTo>
                      <a:pt x="2528" y="5430"/>
                    </a:lnTo>
                    <a:lnTo>
                      <a:pt x="2984" y="4518"/>
                    </a:lnTo>
                    <a:lnTo>
                      <a:pt x="3440" y="3606"/>
                    </a:lnTo>
                    <a:lnTo>
                      <a:pt x="3440" y="3606"/>
                    </a:lnTo>
                    <a:lnTo>
                      <a:pt x="4435" y="1783"/>
                    </a:lnTo>
                    <a:lnTo>
                      <a:pt x="4974" y="913"/>
                    </a:lnTo>
                    <a:lnTo>
                      <a:pt x="4974" y="913"/>
                    </a:lnTo>
                    <a:lnTo>
                      <a:pt x="5554" y="1"/>
                    </a:lnTo>
                    <a:lnTo>
                      <a:pt x="9988" y="3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1"/>
              <p:cNvSpPr/>
              <p:nvPr/>
            </p:nvSpPr>
            <p:spPr>
              <a:xfrm>
                <a:off x="2806550" y="1928625"/>
                <a:ext cx="319125" cy="460050"/>
              </a:xfrm>
              <a:custGeom>
                <a:avLst/>
                <a:gdLst/>
                <a:ahLst/>
                <a:cxnLst/>
                <a:rect l="l" t="t" r="r" b="b"/>
                <a:pathLst>
                  <a:path w="12765" h="18402" extrusionOk="0">
                    <a:moveTo>
                      <a:pt x="5554" y="1"/>
                    </a:moveTo>
                    <a:lnTo>
                      <a:pt x="4974" y="913"/>
                    </a:lnTo>
                    <a:lnTo>
                      <a:pt x="4435" y="1783"/>
                    </a:lnTo>
                    <a:lnTo>
                      <a:pt x="3440" y="3606"/>
                    </a:lnTo>
                    <a:lnTo>
                      <a:pt x="2984" y="4518"/>
                    </a:lnTo>
                    <a:lnTo>
                      <a:pt x="2528" y="5430"/>
                    </a:lnTo>
                    <a:lnTo>
                      <a:pt x="2073" y="6383"/>
                    </a:lnTo>
                    <a:lnTo>
                      <a:pt x="1658" y="7336"/>
                    </a:lnTo>
                    <a:lnTo>
                      <a:pt x="1285" y="8331"/>
                    </a:lnTo>
                    <a:lnTo>
                      <a:pt x="954" y="9367"/>
                    </a:lnTo>
                    <a:lnTo>
                      <a:pt x="622" y="10362"/>
                    </a:lnTo>
                    <a:lnTo>
                      <a:pt x="373" y="11439"/>
                    </a:lnTo>
                    <a:lnTo>
                      <a:pt x="208" y="12185"/>
                    </a:lnTo>
                    <a:lnTo>
                      <a:pt x="83" y="12931"/>
                    </a:lnTo>
                    <a:lnTo>
                      <a:pt x="42" y="13677"/>
                    </a:lnTo>
                    <a:lnTo>
                      <a:pt x="0" y="14423"/>
                    </a:lnTo>
                    <a:lnTo>
                      <a:pt x="42" y="15293"/>
                    </a:lnTo>
                    <a:lnTo>
                      <a:pt x="125" y="16122"/>
                    </a:lnTo>
                    <a:lnTo>
                      <a:pt x="290" y="17158"/>
                    </a:lnTo>
                    <a:lnTo>
                      <a:pt x="1036" y="17656"/>
                    </a:lnTo>
                    <a:lnTo>
                      <a:pt x="1368" y="17863"/>
                    </a:lnTo>
                    <a:lnTo>
                      <a:pt x="1700" y="18029"/>
                    </a:lnTo>
                    <a:lnTo>
                      <a:pt x="2031" y="18153"/>
                    </a:lnTo>
                    <a:lnTo>
                      <a:pt x="2404" y="18236"/>
                    </a:lnTo>
                    <a:lnTo>
                      <a:pt x="2860" y="18319"/>
                    </a:lnTo>
                    <a:lnTo>
                      <a:pt x="3316" y="18360"/>
                    </a:lnTo>
                    <a:lnTo>
                      <a:pt x="4062" y="18402"/>
                    </a:lnTo>
                    <a:lnTo>
                      <a:pt x="4808" y="18360"/>
                    </a:lnTo>
                    <a:lnTo>
                      <a:pt x="6175" y="18236"/>
                    </a:lnTo>
                    <a:lnTo>
                      <a:pt x="7543" y="18029"/>
                    </a:lnTo>
                    <a:lnTo>
                      <a:pt x="8869" y="17738"/>
                    </a:lnTo>
                    <a:lnTo>
                      <a:pt x="10154" y="17407"/>
                    </a:lnTo>
                    <a:lnTo>
                      <a:pt x="10817" y="17200"/>
                    </a:lnTo>
                    <a:lnTo>
                      <a:pt x="11480" y="16951"/>
                    </a:lnTo>
                    <a:lnTo>
                      <a:pt x="12102" y="16702"/>
                    </a:lnTo>
                    <a:lnTo>
                      <a:pt x="12765" y="16454"/>
                    </a:lnTo>
                    <a:lnTo>
                      <a:pt x="12599" y="15998"/>
                    </a:lnTo>
                    <a:lnTo>
                      <a:pt x="11729" y="13926"/>
                    </a:lnTo>
                    <a:lnTo>
                      <a:pt x="11397" y="13138"/>
                    </a:lnTo>
                    <a:lnTo>
                      <a:pt x="10320" y="13428"/>
                    </a:lnTo>
                    <a:lnTo>
                      <a:pt x="9242" y="13677"/>
                    </a:lnTo>
                    <a:lnTo>
                      <a:pt x="8123" y="13884"/>
                    </a:lnTo>
                    <a:lnTo>
                      <a:pt x="6963" y="14009"/>
                    </a:lnTo>
                    <a:lnTo>
                      <a:pt x="6134" y="14050"/>
                    </a:lnTo>
                    <a:lnTo>
                      <a:pt x="5264" y="14091"/>
                    </a:lnTo>
                    <a:lnTo>
                      <a:pt x="4766" y="14091"/>
                    </a:lnTo>
                    <a:lnTo>
                      <a:pt x="4642" y="14050"/>
                    </a:lnTo>
                    <a:lnTo>
                      <a:pt x="4766" y="13304"/>
                    </a:lnTo>
                    <a:lnTo>
                      <a:pt x="4974" y="12558"/>
                    </a:lnTo>
                    <a:lnTo>
                      <a:pt x="5222" y="11729"/>
                    </a:lnTo>
                    <a:lnTo>
                      <a:pt x="5512" y="10942"/>
                    </a:lnTo>
                    <a:lnTo>
                      <a:pt x="5844" y="10113"/>
                    </a:lnTo>
                    <a:lnTo>
                      <a:pt x="6217" y="9367"/>
                    </a:lnTo>
                    <a:lnTo>
                      <a:pt x="7046" y="7751"/>
                    </a:lnTo>
                    <a:lnTo>
                      <a:pt x="7957" y="6176"/>
                    </a:lnTo>
                    <a:lnTo>
                      <a:pt x="8952" y="4642"/>
                    </a:lnTo>
                    <a:lnTo>
                      <a:pt x="9449" y="3896"/>
                    </a:lnTo>
                    <a:lnTo>
                      <a:pt x="9988" y="3192"/>
                    </a:lnTo>
                    <a:lnTo>
                      <a:pt x="5554"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1"/>
              <p:cNvSpPr/>
              <p:nvPr/>
            </p:nvSpPr>
            <p:spPr>
              <a:xfrm>
                <a:off x="2892550" y="2275725"/>
                <a:ext cx="2100" cy="1050"/>
              </a:xfrm>
              <a:custGeom>
                <a:avLst/>
                <a:gdLst/>
                <a:ahLst/>
                <a:cxnLst/>
                <a:rect l="l" t="t" r="r" b="b"/>
                <a:pathLst>
                  <a:path w="84" h="42" fill="none" extrusionOk="0">
                    <a:moveTo>
                      <a:pt x="0" y="0"/>
                    </a:moveTo>
                    <a:lnTo>
                      <a:pt x="0" y="0"/>
                    </a:lnTo>
                    <a:lnTo>
                      <a:pt x="0" y="0"/>
                    </a:lnTo>
                    <a:lnTo>
                      <a:pt x="0" y="0"/>
                    </a:lnTo>
                    <a:lnTo>
                      <a:pt x="83" y="42"/>
                    </a:lnTo>
                    <a:lnTo>
                      <a:pt x="83" y="42"/>
                    </a:lnTo>
                    <a:lnTo>
                      <a:pt x="83" y="42"/>
                    </a:lnTo>
                    <a:lnTo>
                      <a:pt x="83" y="42"/>
                    </a:lnTo>
                    <a:lnTo>
                      <a:pt x="42" y="0"/>
                    </a:lnTo>
                    <a:lnTo>
                      <a:pt x="42"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1"/>
              <p:cNvSpPr/>
              <p:nvPr/>
            </p:nvSpPr>
            <p:spPr>
              <a:xfrm>
                <a:off x="2806550" y="1928625"/>
                <a:ext cx="319125" cy="460050"/>
              </a:xfrm>
              <a:custGeom>
                <a:avLst/>
                <a:gdLst/>
                <a:ahLst/>
                <a:cxnLst/>
                <a:rect l="l" t="t" r="r" b="b"/>
                <a:pathLst>
                  <a:path w="12765" h="18402" fill="none" extrusionOk="0">
                    <a:moveTo>
                      <a:pt x="5554" y="1"/>
                    </a:moveTo>
                    <a:lnTo>
                      <a:pt x="5554" y="1"/>
                    </a:lnTo>
                    <a:lnTo>
                      <a:pt x="4974" y="913"/>
                    </a:lnTo>
                    <a:lnTo>
                      <a:pt x="4435" y="1783"/>
                    </a:lnTo>
                    <a:lnTo>
                      <a:pt x="4435" y="1783"/>
                    </a:lnTo>
                    <a:lnTo>
                      <a:pt x="3440" y="3606"/>
                    </a:lnTo>
                    <a:lnTo>
                      <a:pt x="3440" y="3606"/>
                    </a:lnTo>
                    <a:lnTo>
                      <a:pt x="2984" y="4518"/>
                    </a:lnTo>
                    <a:lnTo>
                      <a:pt x="2528" y="5430"/>
                    </a:lnTo>
                    <a:lnTo>
                      <a:pt x="2073" y="6383"/>
                    </a:lnTo>
                    <a:lnTo>
                      <a:pt x="1658" y="7336"/>
                    </a:lnTo>
                    <a:lnTo>
                      <a:pt x="1658" y="7336"/>
                    </a:lnTo>
                    <a:lnTo>
                      <a:pt x="1285" y="8331"/>
                    </a:lnTo>
                    <a:lnTo>
                      <a:pt x="954" y="9367"/>
                    </a:lnTo>
                    <a:lnTo>
                      <a:pt x="622" y="10362"/>
                    </a:lnTo>
                    <a:lnTo>
                      <a:pt x="373" y="11439"/>
                    </a:lnTo>
                    <a:lnTo>
                      <a:pt x="373" y="11439"/>
                    </a:lnTo>
                    <a:lnTo>
                      <a:pt x="208" y="12185"/>
                    </a:lnTo>
                    <a:lnTo>
                      <a:pt x="83" y="12931"/>
                    </a:lnTo>
                    <a:lnTo>
                      <a:pt x="42" y="13677"/>
                    </a:lnTo>
                    <a:lnTo>
                      <a:pt x="0" y="14423"/>
                    </a:lnTo>
                    <a:lnTo>
                      <a:pt x="0" y="14423"/>
                    </a:lnTo>
                    <a:lnTo>
                      <a:pt x="42" y="15293"/>
                    </a:lnTo>
                    <a:lnTo>
                      <a:pt x="125" y="16122"/>
                    </a:lnTo>
                    <a:lnTo>
                      <a:pt x="290" y="17158"/>
                    </a:lnTo>
                    <a:lnTo>
                      <a:pt x="1036" y="17656"/>
                    </a:lnTo>
                    <a:lnTo>
                      <a:pt x="1036" y="17656"/>
                    </a:lnTo>
                    <a:lnTo>
                      <a:pt x="1368" y="17863"/>
                    </a:lnTo>
                    <a:lnTo>
                      <a:pt x="1700" y="18029"/>
                    </a:lnTo>
                    <a:lnTo>
                      <a:pt x="2031" y="18153"/>
                    </a:lnTo>
                    <a:lnTo>
                      <a:pt x="2404" y="18236"/>
                    </a:lnTo>
                    <a:lnTo>
                      <a:pt x="2404" y="18236"/>
                    </a:lnTo>
                    <a:lnTo>
                      <a:pt x="2860" y="18319"/>
                    </a:lnTo>
                    <a:lnTo>
                      <a:pt x="3316" y="18360"/>
                    </a:lnTo>
                    <a:lnTo>
                      <a:pt x="3316" y="18360"/>
                    </a:lnTo>
                    <a:lnTo>
                      <a:pt x="4062" y="18402"/>
                    </a:lnTo>
                    <a:lnTo>
                      <a:pt x="4062" y="18402"/>
                    </a:lnTo>
                    <a:lnTo>
                      <a:pt x="4808" y="18360"/>
                    </a:lnTo>
                    <a:lnTo>
                      <a:pt x="4808" y="18360"/>
                    </a:lnTo>
                    <a:lnTo>
                      <a:pt x="6175" y="18236"/>
                    </a:lnTo>
                    <a:lnTo>
                      <a:pt x="7543" y="18029"/>
                    </a:lnTo>
                    <a:lnTo>
                      <a:pt x="7543" y="18029"/>
                    </a:lnTo>
                    <a:lnTo>
                      <a:pt x="8869" y="17738"/>
                    </a:lnTo>
                    <a:lnTo>
                      <a:pt x="10154" y="17407"/>
                    </a:lnTo>
                    <a:lnTo>
                      <a:pt x="10154" y="17407"/>
                    </a:lnTo>
                    <a:lnTo>
                      <a:pt x="10817" y="17200"/>
                    </a:lnTo>
                    <a:lnTo>
                      <a:pt x="11480" y="16951"/>
                    </a:lnTo>
                    <a:lnTo>
                      <a:pt x="12102" y="16702"/>
                    </a:lnTo>
                    <a:lnTo>
                      <a:pt x="12765" y="16454"/>
                    </a:lnTo>
                    <a:lnTo>
                      <a:pt x="12599" y="15998"/>
                    </a:lnTo>
                    <a:lnTo>
                      <a:pt x="11729" y="13926"/>
                    </a:lnTo>
                    <a:lnTo>
                      <a:pt x="11397" y="13138"/>
                    </a:lnTo>
                    <a:lnTo>
                      <a:pt x="11397" y="13138"/>
                    </a:lnTo>
                    <a:lnTo>
                      <a:pt x="10320" y="13428"/>
                    </a:lnTo>
                    <a:lnTo>
                      <a:pt x="9242" y="13677"/>
                    </a:lnTo>
                    <a:lnTo>
                      <a:pt x="9242" y="13677"/>
                    </a:lnTo>
                    <a:lnTo>
                      <a:pt x="8123" y="13884"/>
                    </a:lnTo>
                    <a:lnTo>
                      <a:pt x="6963" y="14009"/>
                    </a:lnTo>
                    <a:lnTo>
                      <a:pt x="6963" y="14009"/>
                    </a:lnTo>
                    <a:lnTo>
                      <a:pt x="6134" y="14050"/>
                    </a:lnTo>
                    <a:lnTo>
                      <a:pt x="5264" y="14091"/>
                    </a:lnTo>
                    <a:lnTo>
                      <a:pt x="5264" y="14091"/>
                    </a:lnTo>
                    <a:lnTo>
                      <a:pt x="4766" y="14091"/>
                    </a:lnTo>
                    <a:lnTo>
                      <a:pt x="4766" y="14091"/>
                    </a:lnTo>
                    <a:lnTo>
                      <a:pt x="4642" y="14050"/>
                    </a:lnTo>
                    <a:lnTo>
                      <a:pt x="4642" y="14050"/>
                    </a:lnTo>
                    <a:lnTo>
                      <a:pt x="4642" y="14050"/>
                    </a:lnTo>
                    <a:lnTo>
                      <a:pt x="4642" y="14050"/>
                    </a:lnTo>
                    <a:lnTo>
                      <a:pt x="4766" y="13304"/>
                    </a:lnTo>
                    <a:lnTo>
                      <a:pt x="4974" y="12558"/>
                    </a:lnTo>
                    <a:lnTo>
                      <a:pt x="4974" y="12558"/>
                    </a:lnTo>
                    <a:lnTo>
                      <a:pt x="5222" y="11729"/>
                    </a:lnTo>
                    <a:lnTo>
                      <a:pt x="5512" y="10942"/>
                    </a:lnTo>
                    <a:lnTo>
                      <a:pt x="5844" y="10113"/>
                    </a:lnTo>
                    <a:lnTo>
                      <a:pt x="6217" y="9367"/>
                    </a:lnTo>
                    <a:lnTo>
                      <a:pt x="6217" y="9367"/>
                    </a:lnTo>
                    <a:lnTo>
                      <a:pt x="7046" y="7751"/>
                    </a:lnTo>
                    <a:lnTo>
                      <a:pt x="7957" y="6176"/>
                    </a:lnTo>
                    <a:lnTo>
                      <a:pt x="7957" y="6176"/>
                    </a:lnTo>
                    <a:lnTo>
                      <a:pt x="8952" y="4642"/>
                    </a:lnTo>
                    <a:lnTo>
                      <a:pt x="9449" y="3896"/>
                    </a:lnTo>
                    <a:lnTo>
                      <a:pt x="9449" y="3896"/>
                    </a:lnTo>
                    <a:lnTo>
                      <a:pt x="9988" y="3192"/>
                    </a:lnTo>
                    <a:lnTo>
                      <a:pt x="55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41" name="Google Shape;1941;p61"/>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19</a:t>
            </a:r>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4"/>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900"/>
              <a:t>Plan</a:t>
            </a:r>
            <a:endParaRPr sz="3900"/>
          </a:p>
        </p:txBody>
      </p:sp>
      <p:sp>
        <p:nvSpPr>
          <p:cNvPr id="580" name="Google Shape;580;p44"/>
          <p:cNvSpPr txBox="1">
            <a:spLocks noGrp="1"/>
          </p:cNvSpPr>
          <p:nvPr>
            <p:ph type="body" idx="1"/>
          </p:nvPr>
        </p:nvSpPr>
        <p:spPr>
          <a:xfrm>
            <a:off x="1118700" y="1138125"/>
            <a:ext cx="7713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AutoNum type="arabicPeriod"/>
            </a:pPr>
            <a:r>
              <a:rPr lang="en" sz="1700" b="1"/>
              <a:t>Domaine /Objectifs de l’application  </a:t>
            </a:r>
            <a:endParaRPr sz="1700" b="1"/>
          </a:p>
          <a:p>
            <a:pPr marL="457200" lvl="0" indent="-349250" algn="l" rtl="0">
              <a:spcBef>
                <a:spcPts val="0"/>
              </a:spcBef>
              <a:spcAft>
                <a:spcPts val="0"/>
              </a:spcAft>
              <a:buSzPts val="1900"/>
              <a:buAutoNum type="arabicPeriod"/>
            </a:pPr>
            <a:r>
              <a:rPr lang="en" sz="1700" b="1"/>
              <a:t>Concepts et notions liés au domaine d’étude</a:t>
            </a:r>
            <a:endParaRPr sz="1700" b="1"/>
          </a:p>
          <a:p>
            <a:pPr marL="457200" lvl="0" indent="-349250" algn="l" rtl="0">
              <a:spcBef>
                <a:spcPts val="0"/>
              </a:spcBef>
              <a:spcAft>
                <a:spcPts val="0"/>
              </a:spcAft>
              <a:buSzPts val="1900"/>
              <a:buAutoNum type="arabicPeriod"/>
            </a:pPr>
            <a:r>
              <a:rPr lang="en" sz="1700" b="1"/>
              <a:t>Conception : Diagrammes UML</a:t>
            </a:r>
            <a:endParaRPr sz="1700" b="1"/>
          </a:p>
          <a:p>
            <a:pPr marL="457200" lvl="0" indent="-349250" algn="l" rtl="0">
              <a:spcBef>
                <a:spcPts val="0"/>
              </a:spcBef>
              <a:spcAft>
                <a:spcPts val="0"/>
              </a:spcAft>
              <a:buSzPts val="1900"/>
              <a:buAutoNum type="arabicPeriod"/>
            </a:pPr>
            <a:r>
              <a:rPr lang="en" sz="1700" b="1"/>
              <a:t>Conception et génération des données</a:t>
            </a:r>
            <a:endParaRPr sz="1700" b="1"/>
          </a:p>
          <a:p>
            <a:pPr marL="457200" lvl="0" indent="-349250" algn="l" rtl="0">
              <a:spcBef>
                <a:spcPts val="0"/>
              </a:spcBef>
              <a:spcAft>
                <a:spcPts val="0"/>
              </a:spcAft>
              <a:buSzPts val="1900"/>
              <a:buAutoNum type="arabicPeriod"/>
            </a:pPr>
            <a:r>
              <a:rPr lang="en" sz="1700" b="1"/>
              <a:t>Maquettes et écrans des principales fonctionnalités de l’application  </a:t>
            </a:r>
            <a:endParaRPr sz="1700" b="1"/>
          </a:p>
          <a:p>
            <a:pPr marL="457200" lvl="0" indent="-349250" algn="l" rtl="0">
              <a:spcBef>
                <a:spcPts val="0"/>
              </a:spcBef>
              <a:spcAft>
                <a:spcPts val="0"/>
              </a:spcAft>
              <a:buSzPts val="1900"/>
              <a:buAutoNum type="arabicPeriod"/>
            </a:pPr>
            <a:r>
              <a:rPr lang="en" sz="1700" b="1"/>
              <a:t>Démonstration de l’application  </a:t>
            </a:r>
            <a:endParaRPr sz="1700" b="1"/>
          </a:p>
          <a:p>
            <a:pPr marL="457200" lvl="0" indent="-349250" algn="l" rtl="0">
              <a:spcBef>
                <a:spcPts val="0"/>
              </a:spcBef>
              <a:spcAft>
                <a:spcPts val="0"/>
              </a:spcAft>
              <a:buSzPts val="1900"/>
              <a:buAutoNum type="arabicPeriod"/>
            </a:pPr>
            <a:r>
              <a:rPr lang="en" sz="1700" b="1"/>
              <a:t>Rapport du projet  </a:t>
            </a:r>
            <a:endParaRPr sz="1700" b="1"/>
          </a:p>
          <a:p>
            <a:pPr marL="0" lvl="0" indent="0" algn="l" rtl="0">
              <a:spcBef>
                <a:spcPts val="1200"/>
              </a:spcBef>
              <a:spcAft>
                <a:spcPts val="1200"/>
              </a:spcAft>
              <a:buNone/>
            </a:pPr>
            <a:endParaRPr sz="1700" b="1"/>
          </a:p>
        </p:txBody>
      </p:sp>
      <p:sp>
        <p:nvSpPr>
          <p:cNvPr id="581" name="Google Shape;581;p44"/>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02</a:t>
            </a:r>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62"/>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Unified Modeling Language</a:t>
            </a:r>
            <a:endParaRPr/>
          </a:p>
        </p:txBody>
      </p:sp>
      <p:sp>
        <p:nvSpPr>
          <p:cNvPr id="1947" name="Google Shape;1947;p62"/>
          <p:cNvSpPr txBox="1">
            <a:spLocks noGrp="1"/>
          </p:cNvSpPr>
          <p:nvPr>
            <p:ph type="body" idx="1"/>
          </p:nvPr>
        </p:nvSpPr>
        <p:spPr>
          <a:xfrm>
            <a:off x="1007225" y="1700450"/>
            <a:ext cx="6837300" cy="229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L'UML </a:t>
            </a:r>
            <a:r>
              <a:rPr lang="en" i="1">
                <a:solidFill>
                  <a:schemeClr val="accent1"/>
                </a:solidFill>
              </a:rPr>
              <a:t>(</a:t>
            </a:r>
            <a:r>
              <a:rPr lang="en" b="1" i="1">
                <a:solidFill>
                  <a:schemeClr val="lt2"/>
                </a:solidFill>
              </a:rPr>
              <a:t>Unified Modeling Language</a:t>
            </a:r>
            <a:r>
              <a:rPr lang="en">
                <a:solidFill>
                  <a:schemeClr val="accent1"/>
                </a:solidFill>
              </a:rPr>
              <a:t> ou </a:t>
            </a:r>
            <a:r>
              <a:rPr lang="en" b="1"/>
              <a:t>Langage de modélisation unifiée</a:t>
            </a:r>
            <a:r>
              <a:rPr lang="en"/>
              <a:t> </a:t>
            </a:r>
            <a:r>
              <a:rPr lang="en">
                <a:solidFill>
                  <a:schemeClr val="accent1"/>
                </a:solidFill>
              </a:rPr>
              <a:t>en français) est un langage graphique de modélisation informatique. Ce langage est désormais la référence en modélisation objet, ou programmation orientée objet.</a:t>
            </a:r>
            <a:endParaRPr>
              <a:solidFill>
                <a:schemeClr val="accent1"/>
              </a:solidFill>
            </a:endParaRPr>
          </a:p>
          <a:p>
            <a:pPr marL="0" lvl="0" indent="0" algn="l" rtl="0">
              <a:spcBef>
                <a:spcPts val="0"/>
              </a:spcBef>
              <a:spcAft>
                <a:spcPts val="0"/>
              </a:spcAft>
              <a:buNone/>
            </a:pPr>
            <a:endParaRPr>
              <a:solidFill>
                <a:schemeClr val="accent1"/>
              </a:solidFill>
            </a:endParaRPr>
          </a:p>
          <a:p>
            <a:pPr marL="0" lvl="0" indent="0" algn="l" rtl="0">
              <a:spcBef>
                <a:spcPts val="0"/>
              </a:spcBef>
              <a:spcAft>
                <a:spcPts val="0"/>
              </a:spcAft>
              <a:buNone/>
            </a:pPr>
            <a:r>
              <a:rPr lang="en">
                <a:solidFill>
                  <a:schemeClr val="accent1"/>
                </a:solidFill>
              </a:rPr>
              <a:t>L'UML est constitué de diagrammes qui servent à visualiser et décrire la structure et le comportement des objets qui se trouvent dans un système. Il permet de présenter des systèmes logiciels complexes de manière plus simple et compréhensible qu'avec du </a:t>
            </a:r>
            <a:r>
              <a:rPr lang="en" b="1">
                <a:solidFill>
                  <a:schemeClr val="accent1"/>
                </a:solidFill>
              </a:rPr>
              <a:t>code informatique</a:t>
            </a:r>
            <a:r>
              <a:rPr lang="en">
                <a:solidFill>
                  <a:schemeClr val="accent1"/>
                </a:solidFill>
              </a:rPr>
              <a:t>.</a:t>
            </a:r>
            <a:endParaRPr>
              <a:solidFill>
                <a:schemeClr val="accent1"/>
              </a:solidFill>
            </a:endParaRPr>
          </a:p>
        </p:txBody>
      </p:sp>
      <p:sp>
        <p:nvSpPr>
          <p:cNvPr id="1948" name="Google Shape;1948;p62"/>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20</a:t>
            </a:r>
            <a:endParaRPr>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63"/>
          <p:cNvSpPr txBox="1">
            <a:spLocks noGrp="1"/>
          </p:cNvSpPr>
          <p:nvPr>
            <p:ph type="title"/>
          </p:nvPr>
        </p:nvSpPr>
        <p:spPr>
          <a:xfrm>
            <a:off x="311700" y="24565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Diagramme de cas d’utilisation</a:t>
            </a:r>
            <a:endParaRPr/>
          </a:p>
        </p:txBody>
      </p:sp>
      <p:pic>
        <p:nvPicPr>
          <p:cNvPr id="1954" name="Google Shape;1954;p63"/>
          <p:cNvPicPr preferRelativeResize="0"/>
          <p:nvPr/>
        </p:nvPicPr>
        <p:blipFill>
          <a:blip r:embed="rId3">
            <a:alphaModFix/>
          </a:blip>
          <a:stretch>
            <a:fillRect/>
          </a:stretch>
        </p:blipFill>
        <p:spPr>
          <a:xfrm>
            <a:off x="1760575" y="818356"/>
            <a:ext cx="5622858" cy="4020343"/>
          </a:xfrm>
          <a:prstGeom prst="rect">
            <a:avLst/>
          </a:prstGeom>
          <a:noFill/>
          <a:ln>
            <a:noFill/>
          </a:ln>
        </p:spPr>
      </p:pic>
      <p:sp>
        <p:nvSpPr>
          <p:cNvPr id="1955" name="Google Shape;1955;p63"/>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21</a:t>
            </a:r>
            <a:endParaRPr>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64"/>
          <p:cNvSpPr txBox="1">
            <a:spLocks noGrp="1"/>
          </p:cNvSpPr>
          <p:nvPr>
            <p:ph type="title"/>
          </p:nvPr>
        </p:nvSpPr>
        <p:spPr>
          <a:xfrm>
            <a:off x="311700" y="24565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Diagramme de séquences</a:t>
            </a:r>
            <a:endParaRPr/>
          </a:p>
        </p:txBody>
      </p:sp>
      <p:pic>
        <p:nvPicPr>
          <p:cNvPr id="1961" name="Google Shape;1961;p64"/>
          <p:cNvPicPr preferRelativeResize="0"/>
          <p:nvPr/>
        </p:nvPicPr>
        <p:blipFill>
          <a:blip r:embed="rId3">
            <a:alphaModFix/>
          </a:blip>
          <a:stretch>
            <a:fillRect/>
          </a:stretch>
        </p:blipFill>
        <p:spPr>
          <a:xfrm>
            <a:off x="1729663" y="952656"/>
            <a:ext cx="5684680" cy="4020344"/>
          </a:xfrm>
          <a:prstGeom prst="rect">
            <a:avLst/>
          </a:prstGeom>
          <a:noFill/>
          <a:ln>
            <a:noFill/>
          </a:ln>
        </p:spPr>
      </p:pic>
      <p:sp>
        <p:nvSpPr>
          <p:cNvPr id="1962" name="Google Shape;1962;p64"/>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22</a:t>
            </a:r>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65"/>
          <p:cNvSpPr/>
          <p:nvPr/>
        </p:nvSpPr>
        <p:spPr>
          <a:xfrm rot="-946498">
            <a:off x="801679" y="1805796"/>
            <a:ext cx="3094639" cy="2084024"/>
          </a:xfrm>
          <a:custGeom>
            <a:avLst/>
            <a:gdLst/>
            <a:ahLst/>
            <a:cxnLst/>
            <a:rect l="l" t="t" r="r" b="b"/>
            <a:pathLst>
              <a:path w="153174" h="103152" extrusionOk="0">
                <a:moveTo>
                  <a:pt x="43349" y="0"/>
                </a:moveTo>
                <a:lnTo>
                  <a:pt x="41982" y="83"/>
                </a:lnTo>
                <a:lnTo>
                  <a:pt x="40656" y="166"/>
                </a:lnTo>
                <a:lnTo>
                  <a:pt x="39329" y="332"/>
                </a:lnTo>
                <a:lnTo>
                  <a:pt x="37962" y="539"/>
                </a:lnTo>
                <a:lnTo>
                  <a:pt x="36636" y="829"/>
                </a:lnTo>
                <a:lnTo>
                  <a:pt x="35310" y="1119"/>
                </a:lnTo>
                <a:lnTo>
                  <a:pt x="33942" y="1533"/>
                </a:lnTo>
                <a:lnTo>
                  <a:pt x="32616" y="1948"/>
                </a:lnTo>
                <a:lnTo>
                  <a:pt x="31290" y="2445"/>
                </a:lnTo>
                <a:lnTo>
                  <a:pt x="29922" y="3025"/>
                </a:lnTo>
                <a:lnTo>
                  <a:pt x="28596" y="3647"/>
                </a:lnTo>
                <a:lnTo>
                  <a:pt x="27270" y="4352"/>
                </a:lnTo>
                <a:lnTo>
                  <a:pt x="25902" y="5098"/>
                </a:lnTo>
                <a:lnTo>
                  <a:pt x="24576" y="5926"/>
                </a:lnTo>
                <a:lnTo>
                  <a:pt x="23208" y="6797"/>
                </a:lnTo>
                <a:lnTo>
                  <a:pt x="21882" y="7791"/>
                </a:lnTo>
                <a:lnTo>
                  <a:pt x="20514" y="8827"/>
                </a:lnTo>
                <a:lnTo>
                  <a:pt x="19147" y="9946"/>
                </a:lnTo>
                <a:lnTo>
                  <a:pt x="17821" y="11107"/>
                </a:lnTo>
                <a:lnTo>
                  <a:pt x="16453" y="12392"/>
                </a:lnTo>
                <a:lnTo>
                  <a:pt x="14878" y="13925"/>
                </a:lnTo>
                <a:lnTo>
                  <a:pt x="13386" y="15500"/>
                </a:lnTo>
                <a:lnTo>
                  <a:pt x="11977" y="17033"/>
                </a:lnTo>
                <a:lnTo>
                  <a:pt x="10651" y="18608"/>
                </a:lnTo>
                <a:lnTo>
                  <a:pt x="9408" y="20183"/>
                </a:lnTo>
                <a:lnTo>
                  <a:pt x="8247" y="21758"/>
                </a:lnTo>
                <a:lnTo>
                  <a:pt x="7170" y="23333"/>
                </a:lnTo>
                <a:lnTo>
                  <a:pt x="6134" y="24949"/>
                </a:lnTo>
                <a:lnTo>
                  <a:pt x="5222" y="26524"/>
                </a:lnTo>
                <a:lnTo>
                  <a:pt x="4393" y="28098"/>
                </a:lnTo>
                <a:lnTo>
                  <a:pt x="3606" y="29715"/>
                </a:lnTo>
                <a:lnTo>
                  <a:pt x="2942" y="31290"/>
                </a:lnTo>
                <a:lnTo>
                  <a:pt x="2321" y="32864"/>
                </a:lnTo>
                <a:lnTo>
                  <a:pt x="1782" y="34481"/>
                </a:lnTo>
                <a:lnTo>
                  <a:pt x="1326" y="36056"/>
                </a:lnTo>
                <a:lnTo>
                  <a:pt x="912" y="37630"/>
                </a:lnTo>
                <a:lnTo>
                  <a:pt x="580" y="39247"/>
                </a:lnTo>
                <a:lnTo>
                  <a:pt x="332" y="40821"/>
                </a:lnTo>
                <a:lnTo>
                  <a:pt x="166" y="42396"/>
                </a:lnTo>
                <a:lnTo>
                  <a:pt x="41" y="43971"/>
                </a:lnTo>
                <a:lnTo>
                  <a:pt x="0" y="45505"/>
                </a:lnTo>
                <a:lnTo>
                  <a:pt x="41" y="47079"/>
                </a:lnTo>
                <a:lnTo>
                  <a:pt x="124" y="48613"/>
                </a:lnTo>
                <a:lnTo>
                  <a:pt x="290" y="50188"/>
                </a:lnTo>
                <a:lnTo>
                  <a:pt x="497" y="51721"/>
                </a:lnTo>
                <a:lnTo>
                  <a:pt x="787" y="53254"/>
                </a:lnTo>
                <a:lnTo>
                  <a:pt x="1119" y="54788"/>
                </a:lnTo>
                <a:lnTo>
                  <a:pt x="1533" y="56280"/>
                </a:lnTo>
                <a:lnTo>
                  <a:pt x="1989" y="57772"/>
                </a:lnTo>
                <a:lnTo>
                  <a:pt x="2528" y="59264"/>
                </a:lnTo>
                <a:lnTo>
                  <a:pt x="3108" y="60756"/>
                </a:lnTo>
                <a:lnTo>
                  <a:pt x="3730" y="62248"/>
                </a:lnTo>
                <a:lnTo>
                  <a:pt x="4434" y="63698"/>
                </a:lnTo>
                <a:lnTo>
                  <a:pt x="5180" y="65149"/>
                </a:lnTo>
                <a:lnTo>
                  <a:pt x="6009" y="66558"/>
                </a:lnTo>
                <a:lnTo>
                  <a:pt x="6880" y="67967"/>
                </a:lnTo>
                <a:lnTo>
                  <a:pt x="7791" y="69376"/>
                </a:lnTo>
                <a:lnTo>
                  <a:pt x="8786" y="70785"/>
                </a:lnTo>
                <a:lnTo>
                  <a:pt x="9781" y="72152"/>
                </a:lnTo>
                <a:lnTo>
                  <a:pt x="10858" y="73479"/>
                </a:lnTo>
                <a:lnTo>
                  <a:pt x="11977" y="74846"/>
                </a:lnTo>
                <a:lnTo>
                  <a:pt x="13137" y="76131"/>
                </a:lnTo>
                <a:lnTo>
                  <a:pt x="14381" y="77457"/>
                </a:lnTo>
                <a:lnTo>
                  <a:pt x="15624" y="78742"/>
                </a:lnTo>
                <a:lnTo>
                  <a:pt x="16950" y="79985"/>
                </a:lnTo>
                <a:lnTo>
                  <a:pt x="18318" y="81228"/>
                </a:lnTo>
                <a:lnTo>
                  <a:pt x="19685" y="82472"/>
                </a:lnTo>
                <a:lnTo>
                  <a:pt x="21136" y="83674"/>
                </a:lnTo>
                <a:lnTo>
                  <a:pt x="22628" y="84834"/>
                </a:lnTo>
                <a:lnTo>
                  <a:pt x="24161" y="85994"/>
                </a:lnTo>
                <a:lnTo>
                  <a:pt x="25736" y="87113"/>
                </a:lnTo>
                <a:lnTo>
                  <a:pt x="27311" y="88232"/>
                </a:lnTo>
                <a:lnTo>
                  <a:pt x="28969" y="89310"/>
                </a:lnTo>
                <a:lnTo>
                  <a:pt x="30668" y="90346"/>
                </a:lnTo>
                <a:lnTo>
                  <a:pt x="32367" y="91382"/>
                </a:lnTo>
                <a:lnTo>
                  <a:pt x="34108" y="92418"/>
                </a:lnTo>
                <a:lnTo>
                  <a:pt x="35931" y="93371"/>
                </a:lnTo>
                <a:lnTo>
                  <a:pt x="37713" y="94324"/>
                </a:lnTo>
                <a:lnTo>
                  <a:pt x="39578" y="95236"/>
                </a:lnTo>
                <a:lnTo>
                  <a:pt x="41485" y="96148"/>
                </a:lnTo>
                <a:lnTo>
                  <a:pt x="43391" y="97018"/>
                </a:lnTo>
                <a:lnTo>
                  <a:pt x="45339" y="97847"/>
                </a:lnTo>
                <a:lnTo>
                  <a:pt x="47328" y="98635"/>
                </a:lnTo>
                <a:lnTo>
                  <a:pt x="49317" y="99422"/>
                </a:lnTo>
                <a:lnTo>
                  <a:pt x="50436" y="99836"/>
                </a:lnTo>
                <a:lnTo>
                  <a:pt x="51555" y="100209"/>
                </a:lnTo>
                <a:lnTo>
                  <a:pt x="52716" y="100541"/>
                </a:lnTo>
                <a:lnTo>
                  <a:pt x="53917" y="100872"/>
                </a:lnTo>
                <a:lnTo>
                  <a:pt x="55161" y="101204"/>
                </a:lnTo>
                <a:lnTo>
                  <a:pt x="56404" y="101453"/>
                </a:lnTo>
                <a:lnTo>
                  <a:pt x="57689" y="101743"/>
                </a:lnTo>
                <a:lnTo>
                  <a:pt x="58973" y="101950"/>
                </a:lnTo>
                <a:lnTo>
                  <a:pt x="60300" y="102199"/>
                </a:lnTo>
                <a:lnTo>
                  <a:pt x="61667" y="102364"/>
                </a:lnTo>
                <a:lnTo>
                  <a:pt x="64403" y="102696"/>
                </a:lnTo>
                <a:lnTo>
                  <a:pt x="67221" y="102945"/>
                </a:lnTo>
                <a:lnTo>
                  <a:pt x="70122" y="103110"/>
                </a:lnTo>
                <a:lnTo>
                  <a:pt x="73064" y="103152"/>
                </a:lnTo>
                <a:lnTo>
                  <a:pt x="76048" y="103152"/>
                </a:lnTo>
                <a:lnTo>
                  <a:pt x="79073" y="103069"/>
                </a:lnTo>
                <a:lnTo>
                  <a:pt x="82140" y="102903"/>
                </a:lnTo>
                <a:lnTo>
                  <a:pt x="85248" y="102655"/>
                </a:lnTo>
                <a:lnTo>
                  <a:pt x="88315" y="102323"/>
                </a:lnTo>
                <a:lnTo>
                  <a:pt x="91423" y="101950"/>
                </a:lnTo>
                <a:lnTo>
                  <a:pt x="94490" y="101453"/>
                </a:lnTo>
                <a:lnTo>
                  <a:pt x="97557" y="100914"/>
                </a:lnTo>
                <a:lnTo>
                  <a:pt x="100624" y="100334"/>
                </a:lnTo>
                <a:lnTo>
                  <a:pt x="103608" y="99629"/>
                </a:lnTo>
                <a:lnTo>
                  <a:pt x="106592" y="98883"/>
                </a:lnTo>
                <a:lnTo>
                  <a:pt x="109493" y="98054"/>
                </a:lnTo>
                <a:lnTo>
                  <a:pt x="112352" y="97184"/>
                </a:lnTo>
                <a:lnTo>
                  <a:pt x="115129" y="96231"/>
                </a:lnTo>
                <a:lnTo>
                  <a:pt x="117823" y="95236"/>
                </a:lnTo>
                <a:lnTo>
                  <a:pt x="120434" y="94159"/>
                </a:lnTo>
                <a:lnTo>
                  <a:pt x="122962" y="93040"/>
                </a:lnTo>
                <a:lnTo>
                  <a:pt x="124163" y="92460"/>
                </a:lnTo>
                <a:lnTo>
                  <a:pt x="125365" y="91838"/>
                </a:lnTo>
                <a:lnTo>
                  <a:pt x="126526" y="91216"/>
                </a:lnTo>
                <a:lnTo>
                  <a:pt x="127645" y="90595"/>
                </a:lnTo>
                <a:lnTo>
                  <a:pt x="128764" y="89973"/>
                </a:lnTo>
                <a:lnTo>
                  <a:pt x="129800" y="89310"/>
                </a:lnTo>
                <a:lnTo>
                  <a:pt x="130836" y="88605"/>
                </a:lnTo>
                <a:lnTo>
                  <a:pt x="131830" y="87942"/>
                </a:lnTo>
                <a:lnTo>
                  <a:pt x="132825" y="87238"/>
                </a:lnTo>
                <a:lnTo>
                  <a:pt x="133737" y="86533"/>
                </a:lnTo>
                <a:lnTo>
                  <a:pt x="134607" y="85787"/>
                </a:lnTo>
                <a:lnTo>
                  <a:pt x="135477" y="85083"/>
                </a:lnTo>
                <a:lnTo>
                  <a:pt x="136306" y="84295"/>
                </a:lnTo>
                <a:lnTo>
                  <a:pt x="137177" y="83425"/>
                </a:lnTo>
                <a:lnTo>
                  <a:pt x="138047" y="82513"/>
                </a:lnTo>
                <a:lnTo>
                  <a:pt x="138959" y="81519"/>
                </a:lnTo>
                <a:lnTo>
                  <a:pt x="139870" y="80441"/>
                </a:lnTo>
                <a:lnTo>
                  <a:pt x="140782" y="79364"/>
                </a:lnTo>
                <a:lnTo>
                  <a:pt x="141694" y="78203"/>
                </a:lnTo>
                <a:lnTo>
                  <a:pt x="142606" y="77001"/>
                </a:lnTo>
                <a:lnTo>
                  <a:pt x="143476" y="75758"/>
                </a:lnTo>
                <a:lnTo>
                  <a:pt x="144388" y="74473"/>
                </a:lnTo>
                <a:lnTo>
                  <a:pt x="145258" y="73147"/>
                </a:lnTo>
                <a:lnTo>
                  <a:pt x="146087" y="71821"/>
                </a:lnTo>
                <a:lnTo>
                  <a:pt x="146916" y="70453"/>
                </a:lnTo>
                <a:lnTo>
                  <a:pt x="147703" y="69044"/>
                </a:lnTo>
                <a:lnTo>
                  <a:pt x="148449" y="67635"/>
                </a:lnTo>
                <a:lnTo>
                  <a:pt x="149154" y="66226"/>
                </a:lnTo>
                <a:lnTo>
                  <a:pt x="149817" y="64776"/>
                </a:lnTo>
                <a:lnTo>
                  <a:pt x="150438" y="63325"/>
                </a:lnTo>
                <a:lnTo>
                  <a:pt x="151019" y="61875"/>
                </a:lnTo>
                <a:lnTo>
                  <a:pt x="151516" y="60465"/>
                </a:lnTo>
                <a:lnTo>
                  <a:pt x="151972" y="59015"/>
                </a:lnTo>
                <a:lnTo>
                  <a:pt x="152345" y="57606"/>
                </a:lnTo>
                <a:lnTo>
                  <a:pt x="152676" y="56197"/>
                </a:lnTo>
                <a:lnTo>
                  <a:pt x="152925" y="54788"/>
                </a:lnTo>
                <a:lnTo>
                  <a:pt x="153091" y="53420"/>
                </a:lnTo>
                <a:lnTo>
                  <a:pt x="153174" y="52094"/>
                </a:lnTo>
                <a:lnTo>
                  <a:pt x="153174" y="50768"/>
                </a:lnTo>
                <a:lnTo>
                  <a:pt x="153049" y="49483"/>
                </a:lnTo>
                <a:lnTo>
                  <a:pt x="152966" y="48861"/>
                </a:lnTo>
                <a:lnTo>
                  <a:pt x="152884" y="48281"/>
                </a:lnTo>
                <a:lnTo>
                  <a:pt x="152759" y="47660"/>
                </a:lnTo>
                <a:lnTo>
                  <a:pt x="152593" y="47079"/>
                </a:lnTo>
                <a:lnTo>
                  <a:pt x="152386" y="46499"/>
                </a:lnTo>
                <a:lnTo>
                  <a:pt x="152179" y="45919"/>
                </a:lnTo>
                <a:lnTo>
                  <a:pt x="151930" y="45380"/>
                </a:lnTo>
                <a:lnTo>
                  <a:pt x="151682" y="44841"/>
                </a:lnTo>
                <a:lnTo>
                  <a:pt x="151226" y="44013"/>
                </a:lnTo>
                <a:lnTo>
                  <a:pt x="150770" y="43225"/>
                </a:lnTo>
                <a:lnTo>
                  <a:pt x="150314" y="42479"/>
                </a:lnTo>
                <a:lnTo>
                  <a:pt x="149817" y="41775"/>
                </a:lnTo>
                <a:lnTo>
                  <a:pt x="149278" y="41112"/>
                </a:lnTo>
                <a:lnTo>
                  <a:pt x="148781" y="40449"/>
                </a:lnTo>
                <a:lnTo>
                  <a:pt x="148242" y="39868"/>
                </a:lnTo>
                <a:lnTo>
                  <a:pt x="147703" y="39288"/>
                </a:lnTo>
                <a:lnTo>
                  <a:pt x="147123" y="38708"/>
                </a:lnTo>
                <a:lnTo>
                  <a:pt x="146543" y="38211"/>
                </a:lnTo>
                <a:lnTo>
                  <a:pt x="145963" y="37713"/>
                </a:lnTo>
                <a:lnTo>
                  <a:pt x="145382" y="37216"/>
                </a:lnTo>
                <a:lnTo>
                  <a:pt x="144761" y="36802"/>
                </a:lnTo>
                <a:lnTo>
                  <a:pt x="144139" y="36346"/>
                </a:lnTo>
                <a:lnTo>
                  <a:pt x="143517" y="35973"/>
                </a:lnTo>
                <a:lnTo>
                  <a:pt x="142854" y="35600"/>
                </a:lnTo>
                <a:lnTo>
                  <a:pt x="141570" y="34895"/>
                </a:lnTo>
                <a:lnTo>
                  <a:pt x="140202" y="34315"/>
                </a:lnTo>
                <a:lnTo>
                  <a:pt x="138793" y="33776"/>
                </a:lnTo>
                <a:lnTo>
                  <a:pt x="137384" y="33320"/>
                </a:lnTo>
                <a:lnTo>
                  <a:pt x="135933" y="32947"/>
                </a:lnTo>
                <a:lnTo>
                  <a:pt x="134441" y="32574"/>
                </a:lnTo>
                <a:lnTo>
                  <a:pt x="132949" y="32284"/>
                </a:lnTo>
                <a:lnTo>
                  <a:pt x="131416" y="31994"/>
                </a:lnTo>
                <a:lnTo>
                  <a:pt x="129841" y="31745"/>
                </a:lnTo>
                <a:lnTo>
                  <a:pt x="128266" y="31538"/>
                </a:lnTo>
                <a:lnTo>
                  <a:pt x="125075" y="31124"/>
                </a:lnTo>
                <a:lnTo>
                  <a:pt x="121843" y="30709"/>
                </a:lnTo>
                <a:lnTo>
                  <a:pt x="120226" y="30461"/>
                </a:lnTo>
                <a:lnTo>
                  <a:pt x="118610" y="30212"/>
                </a:lnTo>
                <a:lnTo>
                  <a:pt x="116952" y="29922"/>
                </a:lnTo>
                <a:lnTo>
                  <a:pt x="115336" y="29590"/>
                </a:lnTo>
                <a:lnTo>
                  <a:pt x="113720" y="29217"/>
                </a:lnTo>
                <a:lnTo>
                  <a:pt x="112104" y="28803"/>
                </a:lnTo>
                <a:lnTo>
                  <a:pt x="110529" y="28306"/>
                </a:lnTo>
                <a:lnTo>
                  <a:pt x="108912" y="27767"/>
                </a:lnTo>
                <a:lnTo>
                  <a:pt x="107379" y="27104"/>
                </a:lnTo>
                <a:lnTo>
                  <a:pt x="105804" y="26399"/>
                </a:lnTo>
                <a:lnTo>
                  <a:pt x="102696" y="24824"/>
                </a:lnTo>
                <a:lnTo>
                  <a:pt x="99629" y="23208"/>
                </a:lnTo>
                <a:lnTo>
                  <a:pt x="96604" y="21592"/>
                </a:lnTo>
                <a:lnTo>
                  <a:pt x="93620" y="19934"/>
                </a:lnTo>
                <a:lnTo>
                  <a:pt x="87694" y="16619"/>
                </a:lnTo>
                <a:lnTo>
                  <a:pt x="81892" y="13345"/>
                </a:lnTo>
                <a:lnTo>
                  <a:pt x="79032" y="11770"/>
                </a:lnTo>
                <a:lnTo>
                  <a:pt x="76172" y="10237"/>
                </a:lnTo>
                <a:lnTo>
                  <a:pt x="73354" y="8786"/>
                </a:lnTo>
                <a:lnTo>
                  <a:pt x="70578" y="7418"/>
                </a:lnTo>
                <a:lnTo>
                  <a:pt x="67801" y="6092"/>
                </a:lnTo>
                <a:lnTo>
                  <a:pt x="65024" y="4890"/>
                </a:lnTo>
                <a:lnTo>
                  <a:pt x="63657" y="4310"/>
                </a:lnTo>
                <a:lnTo>
                  <a:pt x="62248" y="3771"/>
                </a:lnTo>
                <a:lnTo>
                  <a:pt x="60880" y="3274"/>
                </a:lnTo>
                <a:lnTo>
                  <a:pt x="59512" y="2818"/>
                </a:lnTo>
                <a:lnTo>
                  <a:pt x="58186" y="2362"/>
                </a:lnTo>
                <a:lnTo>
                  <a:pt x="56818" y="1948"/>
                </a:lnTo>
                <a:lnTo>
                  <a:pt x="55451" y="1575"/>
                </a:lnTo>
                <a:lnTo>
                  <a:pt x="54083" y="1243"/>
                </a:lnTo>
                <a:lnTo>
                  <a:pt x="52757" y="953"/>
                </a:lnTo>
                <a:lnTo>
                  <a:pt x="51389" y="663"/>
                </a:lnTo>
                <a:lnTo>
                  <a:pt x="50063" y="456"/>
                </a:lnTo>
                <a:lnTo>
                  <a:pt x="48696" y="290"/>
                </a:lnTo>
                <a:lnTo>
                  <a:pt x="47369" y="124"/>
                </a:lnTo>
                <a:lnTo>
                  <a:pt x="46002" y="42"/>
                </a:lnTo>
                <a:lnTo>
                  <a:pt x="44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txBox="1">
            <a:spLocks noGrp="1"/>
          </p:cNvSpPr>
          <p:nvPr>
            <p:ph type="title"/>
          </p:nvPr>
        </p:nvSpPr>
        <p:spPr>
          <a:xfrm>
            <a:off x="4580100" y="1897250"/>
            <a:ext cx="4323600" cy="14871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Char char="-"/>
            </a:pPr>
            <a:r>
              <a:rPr lang="en"/>
              <a:t>Conception des données</a:t>
            </a:r>
            <a:endParaRPr/>
          </a:p>
          <a:p>
            <a:pPr marL="457200" lvl="0" indent="-406400" algn="l" rtl="0">
              <a:spcBef>
                <a:spcPts val="0"/>
              </a:spcBef>
              <a:spcAft>
                <a:spcPts val="0"/>
              </a:spcAft>
              <a:buSzPts val="2800"/>
              <a:buChar char="-"/>
            </a:pPr>
            <a:r>
              <a:rPr lang="en"/>
              <a:t>Source de données</a:t>
            </a:r>
            <a:endParaRPr/>
          </a:p>
        </p:txBody>
      </p:sp>
      <p:grpSp>
        <p:nvGrpSpPr>
          <p:cNvPr id="1969" name="Google Shape;1969;p65"/>
          <p:cNvGrpSpPr/>
          <p:nvPr/>
        </p:nvGrpSpPr>
        <p:grpSpPr>
          <a:xfrm>
            <a:off x="761906" y="1448948"/>
            <a:ext cx="3313748" cy="3136787"/>
            <a:chOff x="710225" y="1120934"/>
            <a:chExt cx="3383793" cy="3203091"/>
          </a:xfrm>
        </p:grpSpPr>
        <p:sp>
          <p:nvSpPr>
            <p:cNvPr id="1970" name="Google Shape;1970;p65"/>
            <p:cNvSpPr/>
            <p:nvPr/>
          </p:nvSpPr>
          <p:spPr>
            <a:xfrm>
              <a:off x="710225" y="4088675"/>
              <a:ext cx="3383793" cy="235350"/>
            </a:xfrm>
            <a:custGeom>
              <a:avLst/>
              <a:gdLst/>
              <a:ahLst/>
              <a:cxnLst/>
              <a:rect l="l" t="t" r="r" b="b"/>
              <a:pathLst>
                <a:path w="161133" h="9414" extrusionOk="0">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65"/>
            <p:cNvGrpSpPr/>
            <p:nvPr/>
          </p:nvGrpSpPr>
          <p:grpSpPr>
            <a:xfrm flipH="1">
              <a:off x="1055235" y="1120934"/>
              <a:ext cx="2753888" cy="3122551"/>
              <a:chOff x="4069525" y="979600"/>
              <a:chExt cx="3312350" cy="3755775"/>
            </a:xfrm>
          </p:grpSpPr>
          <p:sp>
            <p:nvSpPr>
              <p:cNvPr id="1972" name="Google Shape;1972;p65"/>
              <p:cNvSpPr/>
              <p:nvPr/>
            </p:nvSpPr>
            <p:spPr>
              <a:xfrm>
                <a:off x="4595850" y="1752500"/>
                <a:ext cx="469375" cy="460050"/>
              </a:xfrm>
              <a:custGeom>
                <a:avLst/>
                <a:gdLst/>
                <a:ahLst/>
                <a:cxnLst/>
                <a:rect l="l" t="t" r="r" b="b"/>
                <a:pathLst>
                  <a:path w="18775" h="18402" extrusionOk="0">
                    <a:moveTo>
                      <a:pt x="8828" y="1"/>
                    </a:moveTo>
                    <a:lnTo>
                      <a:pt x="8331" y="83"/>
                    </a:lnTo>
                    <a:lnTo>
                      <a:pt x="7792" y="208"/>
                    </a:lnTo>
                    <a:lnTo>
                      <a:pt x="7336" y="373"/>
                    </a:lnTo>
                    <a:lnTo>
                      <a:pt x="6839" y="539"/>
                    </a:lnTo>
                    <a:lnTo>
                      <a:pt x="6341" y="788"/>
                    </a:lnTo>
                    <a:lnTo>
                      <a:pt x="5885" y="1078"/>
                    </a:lnTo>
                    <a:lnTo>
                      <a:pt x="5471" y="1410"/>
                    </a:lnTo>
                    <a:lnTo>
                      <a:pt x="5015" y="1741"/>
                    </a:lnTo>
                    <a:lnTo>
                      <a:pt x="4642" y="2114"/>
                    </a:lnTo>
                    <a:lnTo>
                      <a:pt x="4269" y="2529"/>
                    </a:lnTo>
                    <a:lnTo>
                      <a:pt x="3938" y="2984"/>
                    </a:lnTo>
                    <a:lnTo>
                      <a:pt x="3606" y="3482"/>
                    </a:lnTo>
                    <a:lnTo>
                      <a:pt x="3357" y="3979"/>
                    </a:lnTo>
                    <a:lnTo>
                      <a:pt x="3150" y="4311"/>
                    </a:lnTo>
                    <a:lnTo>
                      <a:pt x="2902" y="4601"/>
                    </a:lnTo>
                    <a:lnTo>
                      <a:pt x="2653" y="4849"/>
                    </a:lnTo>
                    <a:lnTo>
                      <a:pt x="2404" y="5015"/>
                    </a:lnTo>
                    <a:lnTo>
                      <a:pt x="2156" y="5181"/>
                    </a:lnTo>
                    <a:lnTo>
                      <a:pt x="1907" y="5264"/>
                    </a:lnTo>
                    <a:lnTo>
                      <a:pt x="1368" y="5471"/>
                    </a:lnTo>
                    <a:lnTo>
                      <a:pt x="912" y="5595"/>
                    </a:lnTo>
                    <a:lnTo>
                      <a:pt x="705" y="5720"/>
                    </a:lnTo>
                    <a:lnTo>
                      <a:pt x="498" y="5844"/>
                    </a:lnTo>
                    <a:lnTo>
                      <a:pt x="332" y="6010"/>
                    </a:lnTo>
                    <a:lnTo>
                      <a:pt x="166" y="6176"/>
                    </a:lnTo>
                    <a:lnTo>
                      <a:pt x="83" y="6424"/>
                    </a:lnTo>
                    <a:lnTo>
                      <a:pt x="1" y="6756"/>
                    </a:lnTo>
                    <a:lnTo>
                      <a:pt x="1" y="7087"/>
                    </a:lnTo>
                    <a:lnTo>
                      <a:pt x="1" y="7377"/>
                    </a:lnTo>
                    <a:lnTo>
                      <a:pt x="83" y="7667"/>
                    </a:lnTo>
                    <a:lnTo>
                      <a:pt x="166" y="7916"/>
                    </a:lnTo>
                    <a:lnTo>
                      <a:pt x="456" y="8413"/>
                    </a:lnTo>
                    <a:lnTo>
                      <a:pt x="788" y="8911"/>
                    </a:lnTo>
                    <a:lnTo>
                      <a:pt x="1120" y="9408"/>
                    </a:lnTo>
                    <a:lnTo>
                      <a:pt x="1285" y="9657"/>
                    </a:lnTo>
                    <a:lnTo>
                      <a:pt x="1410" y="9947"/>
                    </a:lnTo>
                    <a:lnTo>
                      <a:pt x="1493" y="10278"/>
                    </a:lnTo>
                    <a:lnTo>
                      <a:pt x="1575" y="10610"/>
                    </a:lnTo>
                    <a:lnTo>
                      <a:pt x="1575" y="10983"/>
                    </a:lnTo>
                    <a:lnTo>
                      <a:pt x="1575" y="11356"/>
                    </a:lnTo>
                    <a:lnTo>
                      <a:pt x="1493" y="11687"/>
                    </a:lnTo>
                    <a:lnTo>
                      <a:pt x="1368" y="12019"/>
                    </a:lnTo>
                    <a:lnTo>
                      <a:pt x="1078" y="12724"/>
                    </a:lnTo>
                    <a:lnTo>
                      <a:pt x="747" y="13511"/>
                    </a:lnTo>
                    <a:lnTo>
                      <a:pt x="581" y="13884"/>
                    </a:lnTo>
                    <a:lnTo>
                      <a:pt x="456" y="14298"/>
                    </a:lnTo>
                    <a:lnTo>
                      <a:pt x="332" y="14754"/>
                    </a:lnTo>
                    <a:lnTo>
                      <a:pt x="291" y="15169"/>
                    </a:lnTo>
                    <a:lnTo>
                      <a:pt x="249" y="15625"/>
                    </a:lnTo>
                    <a:lnTo>
                      <a:pt x="291" y="16122"/>
                    </a:lnTo>
                    <a:lnTo>
                      <a:pt x="374" y="16619"/>
                    </a:lnTo>
                    <a:lnTo>
                      <a:pt x="581" y="17116"/>
                    </a:lnTo>
                    <a:lnTo>
                      <a:pt x="829" y="17614"/>
                    </a:lnTo>
                    <a:lnTo>
                      <a:pt x="1202" y="18153"/>
                    </a:lnTo>
                    <a:lnTo>
                      <a:pt x="1907" y="18277"/>
                    </a:lnTo>
                    <a:lnTo>
                      <a:pt x="2611" y="18318"/>
                    </a:lnTo>
                    <a:lnTo>
                      <a:pt x="3357" y="18360"/>
                    </a:lnTo>
                    <a:lnTo>
                      <a:pt x="4062" y="18401"/>
                    </a:lnTo>
                    <a:lnTo>
                      <a:pt x="5471" y="18318"/>
                    </a:lnTo>
                    <a:lnTo>
                      <a:pt x="6922" y="18194"/>
                    </a:lnTo>
                    <a:lnTo>
                      <a:pt x="8289" y="18028"/>
                    </a:lnTo>
                    <a:lnTo>
                      <a:pt x="9615" y="17821"/>
                    </a:lnTo>
                    <a:lnTo>
                      <a:pt x="12019" y="17365"/>
                    </a:lnTo>
                    <a:lnTo>
                      <a:pt x="12143" y="16951"/>
                    </a:lnTo>
                    <a:lnTo>
                      <a:pt x="12226" y="16495"/>
                    </a:lnTo>
                    <a:lnTo>
                      <a:pt x="12351" y="16909"/>
                    </a:lnTo>
                    <a:lnTo>
                      <a:pt x="12434" y="17282"/>
                    </a:lnTo>
                    <a:lnTo>
                      <a:pt x="13760" y="16992"/>
                    </a:lnTo>
                    <a:lnTo>
                      <a:pt x="15086" y="16661"/>
                    </a:lnTo>
                    <a:lnTo>
                      <a:pt x="15293" y="16163"/>
                    </a:lnTo>
                    <a:lnTo>
                      <a:pt x="15417" y="15625"/>
                    </a:lnTo>
                    <a:lnTo>
                      <a:pt x="15500" y="15086"/>
                    </a:lnTo>
                    <a:lnTo>
                      <a:pt x="15583" y="14547"/>
                    </a:lnTo>
                    <a:lnTo>
                      <a:pt x="15625" y="13677"/>
                    </a:lnTo>
                    <a:lnTo>
                      <a:pt x="15625" y="13304"/>
                    </a:lnTo>
                    <a:lnTo>
                      <a:pt x="15790" y="14050"/>
                    </a:lnTo>
                    <a:lnTo>
                      <a:pt x="15956" y="14754"/>
                    </a:lnTo>
                    <a:lnTo>
                      <a:pt x="16080" y="15500"/>
                    </a:lnTo>
                    <a:lnTo>
                      <a:pt x="16122" y="16288"/>
                    </a:lnTo>
                    <a:lnTo>
                      <a:pt x="16785" y="15998"/>
                    </a:lnTo>
                    <a:lnTo>
                      <a:pt x="17448" y="15625"/>
                    </a:lnTo>
                    <a:lnTo>
                      <a:pt x="18028" y="15210"/>
                    </a:lnTo>
                    <a:lnTo>
                      <a:pt x="18609" y="14754"/>
                    </a:lnTo>
                    <a:lnTo>
                      <a:pt x="18691" y="14257"/>
                    </a:lnTo>
                    <a:lnTo>
                      <a:pt x="18733" y="13760"/>
                    </a:lnTo>
                    <a:lnTo>
                      <a:pt x="18774" y="13304"/>
                    </a:lnTo>
                    <a:lnTo>
                      <a:pt x="18733" y="12806"/>
                    </a:lnTo>
                    <a:lnTo>
                      <a:pt x="18650" y="12309"/>
                    </a:lnTo>
                    <a:lnTo>
                      <a:pt x="18526" y="11812"/>
                    </a:lnTo>
                    <a:lnTo>
                      <a:pt x="18401" y="11314"/>
                    </a:lnTo>
                    <a:lnTo>
                      <a:pt x="18194" y="10859"/>
                    </a:lnTo>
                    <a:lnTo>
                      <a:pt x="17945" y="10403"/>
                    </a:lnTo>
                    <a:lnTo>
                      <a:pt x="17655" y="9947"/>
                    </a:lnTo>
                    <a:lnTo>
                      <a:pt x="17365" y="9491"/>
                    </a:lnTo>
                    <a:lnTo>
                      <a:pt x="16992" y="9077"/>
                    </a:lnTo>
                    <a:lnTo>
                      <a:pt x="16619" y="8704"/>
                    </a:lnTo>
                    <a:lnTo>
                      <a:pt x="16205" y="8331"/>
                    </a:lnTo>
                    <a:lnTo>
                      <a:pt x="15749" y="7958"/>
                    </a:lnTo>
                    <a:lnTo>
                      <a:pt x="15252" y="7626"/>
                    </a:lnTo>
                    <a:lnTo>
                      <a:pt x="15003" y="7460"/>
                    </a:lnTo>
                    <a:lnTo>
                      <a:pt x="14796" y="7294"/>
                    </a:lnTo>
                    <a:lnTo>
                      <a:pt x="14589" y="7087"/>
                    </a:lnTo>
                    <a:lnTo>
                      <a:pt x="14423" y="6880"/>
                    </a:lnTo>
                    <a:lnTo>
                      <a:pt x="14091" y="6383"/>
                    </a:lnTo>
                    <a:lnTo>
                      <a:pt x="13843" y="5844"/>
                    </a:lnTo>
                    <a:lnTo>
                      <a:pt x="13635" y="5305"/>
                    </a:lnTo>
                    <a:lnTo>
                      <a:pt x="13428" y="4684"/>
                    </a:lnTo>
                    <a:lnTo>
                      <a:pt x="13097" y="3482"/>
                    </a:lnTo>
                    <a:lnTo>
                      <a:pt x="12889" y="2902"/>
                    </a:lnTo>
                    <a:lnTo>
                      <a:pt x="12682" y="2321"/>
                    </a:lnTo>
                    <a:lnTo>
                      <a:pt x="12475" y="1824"/>
                    </a:lnTo>
                    <a:lnTo>
                      <a:pt x="12185" y="1327"/>
                    </a:lnTo>
                    <a:lnTo>
                      <a:pt x="11812" y="912"/>
                    </a:lnTo>
                    <a:lnTo>
                      <a:pt x="11646" y="705"/>
                    </a:lnTo>
                    <a:lnTo>
                      <a:pt x="11397" y="539"/>
                    </a:lnTo>
                    <a:lnTo>
                      <a:pt x="11190" y="373"/>
                    </a:lnTo>
                    <a:lnTo>
                      <a:pt x="10900" y="249"/>
                    </a:lnTo>
                    <a:lnTo>
                      <a:pt x="10610" y="166"/>
                    </a:lnTo>
                    <a:lnTo>
                      <a:pt x="10320" y="83"/>
                    </a:lnTo>
                    <a:lnTo>
                      <a:pt x="98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4595850" y="1752500"/>
                <a:ext cx="469375" cy="460050"/>
              </a:xfrm>
              <a:custGeom>
                <a:avLst/>
                <a:gdLst/>
                <a:ahLst/>
                <a:cxnLst/>
                <a:rect l="l" t="t" r="r" b="b"/>
                <a:pathLst>
                  <a:path w="18775" h="18402" fill="none" extrusionOk="0">
                    <a:moveTo>
                      <a:pt x="18609" y="14754"/>
                    </a:moveTo>
                    <a:lnTo>
                      <a:pt x="18609" y="14754"/>
                    </a:lnTo>
                    <a:lnTo>
                      <a:pt x="18028" y="15210"/>
                    </a:lnTo>
                    <a:lnTo>
                      <a:pt x="17448" y="15625"/>
                    </a:lnTo>
                    <a:lnTo>
                      <a:pt x="16785" y="15998"/>
                    </a:lnTo>
                    <a:lnTo>
                      <a:pt x="16122" y="16288"/>
                    </a:lnTo>
                    <a:lnTo>
                      <a:pt x="16122" y="16288"/>
                    </a:lnTo>
                    <a:lnTo>
                      <a:pt x="16080" y="15500"/>
                    </a:lnTo>
                    <a:lnTo>
                      <a:pt x="15956" y="14754"/>
                    </a:lnTo>
                    <a:lnTo>
                      <a:pt x="15790" y="14050"/>
                    </a:lnTo>
                    <a:lnTo>
                      <a:pt x="15625" y="13304"/>
                    </a:lnTo>
                    <a:lnTo>
                      <a:pt x="15625" y="13304"/>
                    </a:lnTo>
                    <a:lnTo>
                      <a:pt x="15625" y="13677"/>
                    </a:lnTo>
                    <a:lnTo>
                      <a:pt x="15583" y="14547"/>
                    </a:lnTo>
                    <a:lnTo>
                      <a:pt x="15500" y="15086"/>
                    </a:lnTo>
                    <a:lnTo>
                      <a:pt x="15417" y="15625"/>
                    </a:lnTo>
                    <a:lnTo>
                      <a:pt x="15293" y="16163"/>
                    </a:lnTo>
                    <a:lnTo>
                      <a:pt x="15086" y="16661"/>
                    </a:lnTo>
                    <a:lnTo>
                      <a:pt x="15086" y="16661"/>
                    </a:lnTo>
                    <a:lnTo>
                      <a:pt x="13760" y="16992"/>
                    </a:lnTo>
                    <a:lnTo>
                      <a:pt x="12434" y="17282"/>
                    </a:lnTo>
                    <a:lnTo>
                      <a:pt x="12434" y="17282"/>
                    </a:lnTo>
                    <a:lnTo>
                      <a:pt x="12351" y="16909"/>
                    </a:lnTo>
                    <a:lnTo>
                      <a:pt x="12226" y="16495"/>
                    </a:lnTo>
                    <a:lnTo>
                      <a:pt x="12226" y="16495"/>
                    </a:lnTo>
                    <a:lnTo>
                      <a:pt x="12143" y="16951"/>
                    </a:lnTo>
                    <a:lnTo>
                      <a:pt x="12019" y="17365"/>
                    </a:lnTo>
                    <a:lnTo>
                      <a:pt x="12019" y="17365"/>
                    </a:lnTo>
                    <a:lnTo>
                      <a:pt x="9615" y="17821"/>
                    </a:lnTo>
                    <a:lnTo>
                      <a:pt x="8289" y="18028"/>
                    </a:lnTo>
                    <a:lnTo>
                      <a:pt x="6922" y="18194"/>
                    </a:lnTo>
                    <a:lnTo>
                      <a:pt x="5471" y="18318"/>
                    </a:lnTo>
                    <a:lnTo>
                      <a:pt x="4062" y="18401"/>
                    </a:lnTo>
                    <a:lnTo>
                      <a:pt x="3357" y="18360"/>
                    </a:lnTo>
                    <a:lnTo>
                      <a:pt x="2611" y="18318"/>
                    </a:lnTo>
                    <a:lnTo>
                      <a:pt x="1907" y="18277"/>
                    </a:lnTo>
                    <a:lnTo>
                      <a:pt x="1202" y="18153"/>
                    </a:lnTo>
                    <a:lnTo>
                      <a:pt x="1202" y="18153"/>
                    </a:lnTo>
                    <a:lnTo>
                      <a:pt x="829" y="17614"/>
                    </a:lnTo>
                    <a:lnTo>
                      <a:pt x="581" y="17116"/>
                    </a:lnTo>
                    <a:lnTo>
                      <a:pt x="374" y="16619"/>
                    </a:lnTo>
                    <a:lnTo>
                      <a:pt x="291" y="16122"/>
                    </a:lnTo>
                    <a:lnTo>
                      <a:pt x="249" y="15625"/>
                    </a:lnTo>
                    <a:lnTo>
                      <a:pt x="291" y="15169"/>
                    </a:lnTo>
                    <a:lnTo>
                      <a:pt x="332" y="14754"/>
                    </a:lnTo>
                    <a:lnTo>
                      <a:pt x="456" y="14298"/>
                    </a:lnTo>
                    <a:lnTo>
                      <a:pt x="581" y="13884"/>
                    </a:lnTo>
                    <a:lnTo>
                      <a:pt x="747" y="13511"/>
                    </a:lnTo>
                    <a:lnTo>
                      <a:pt x="1078" y="12724"/>
                    </a:lnTo>
                    <a:lnTo>
                      <a:pt x="1368" y="12019"/>
                    </a:lnTo>
                    <a:lnTo>
                      <a:pt x="1493" y="11687"/>
                    </a:lnTo>
                    <a:lnTo>
                      <a:pt x="1575" y="11356"/>
                    </a:lnTo>
                    <a:lnTo>
                      <a:pt x="1575" y="11356"/>
                    </a:lnTo>
                    <a:lnTo>
                      <a:pt x="1575" y="10983"/>
                    </a:lnTo>
                    <a:lnTo>
                      <a:pt x="1575" y="10610"/>
                    </a:lnTo>
                    <a:lnTo>
                      <a:pt x="1493" y="10278"/>
                    </a:lnTo>
                    <a:lnTo>
                      <a:pt x="1410" y="9947"/>
                    </a:lnTo>
                    <a:lnTo>
                      <a:pt x="1285" y="9657"/>
                    </a:lnTo>
                    <a:lnTo>
                      <a:pt x="1120" y="9408"/>
                    </a:lnTo>
                    <a:lnTo>
                      <a:pt x="788" y="8911"/>
                    </a:lnTo>
                    <a:lnTo>
                      <a:pt x="456" y="8413"/>
                    </a:lnTo>
                    <a:lnTo>
                      <a:pt x="166" y="7916"/>
                    </a:lnTo>
                    <a:lnTo>
                      <a:pt x="83" y="7667"/>
                    </a:lnTo>
                    <a:lnTo>
                      <a:pt x="1" y="7377"/>
                    </a:lnTo>
                    <a:lnTo>
                      <a:pt x="1" y="7087"/>
                    </a:lnTo>
                    <a:lnTo>
                      <a:pt x="1" y="6756"/>
                    </a:lnTo>
                    <a:lnTo>
                      <a:pt x="1" y="6756"/>
                    </a:lnTo>
                    <a:lnTo>
                      <a:pt x="83" y="6424"/>
                    </a:lnTo>
                    <a:lnTo>
                      <a:pt x="166" y="6176"/>
                    </a:lnTo>
                    <a:lnTo>
                      <a:pt x="332" y="6010"/>
                    </a:lnTo>
                    <a:lnTo>
                      <a:pt x="498" y="5844"/>
                    </a:lnTo>
                    <a:lnTo>
                      <a:pt x="705" y="5720"/>
                    </a:lnTo>
                    <a:lnTo>
                      <a:pt x="912" y="5595"/>
                    </a:lnTo>
                    <a:lnTo>
                      <a:pt x="1368" y="5471"/>
                    </a:lnTo>
                    <a:lnTo>
                      <a:pt x="1907" y="5264"/>
                    </a:lnTo>
                    <a:lnTo>
                      <a:pt x="2156" y="5181"/>
                    </a:lnTo>
                    <a:lnTo>
                      <a:pt x="2404" y="5015"/>
                    </a:lnTo>
                    <a:lnTo>
                      <a:pt x="2653" y="4849"/>
                    </a:lnTo>
                    <a:lnTo>
                      <a:pt x="2902" y="4601"/>
                    </a:lnTo>
                    <a:lnTo>
                      <a:pt x="3150" y="4311"/>
                    </a:lnTo>
                    <a:lnTo>
                      <a:pt x="3357" y="3979"/>
                    </a:lnTo>
                    <a:lnTo>
                      <a:pt x="3357" y="3979"/>
                    </a:lnTo>
                    <a:lnTo>
                      <a:pt x="3606" y="3482"/>
                    </a:lnTo>
                    <a:lnTo>
                      <a:pt x="3938" y="2984"/>
                    </a:lnTo>
                    <a:lnTo>
                      <a:pt x="4269" y="2529"/>
                    </a:lnTo>
                    <a:lnTo>
                      <a:pt x="4642" y="2114"/>
                    </a:lnTo>
                    <a:lnTo>
                      <a:pt x="5015" y="1741"/>
                    </a:lnTo>
                    <a:lnTo>
                      <a:pt x="5471" y="1410"/>
                    </a:lnTo>
                    <a:lnTo>
                      <a:pt x="5885" y="1078"/>
                    </a:lnTo>
                    <a:lnTo>
                      <a:pt x="6341" y="788"/>
                    </a:lnTo>
                    <a:lnTo>
                      <a:pt x="6839" y="539"/>
                    </a:lnTo>
                    <a:lnTo>
                      <a:pt x="7336" y="373"/>
                    </a:lnTo>
                    <a:lnTo>
                      <a:pt x="7792" y="208"/>
                    </a:lnTo>
                    <a:lnTo>
                      <a:pt x="8331" y="83"/>
                    </a:lnTo>
                    <a:lnTo>
                      <a:pt x="8828" y="1"/>
                    </a:lnTo>
                    <a:lnTo>
                      <a:pt x="9325" y="1"/>
                    </a:lnTo>
                    <a:lnTo>
                      <a:pt x="9823" y="1"/>
                    </a:lnTo>
                    <a:lnTo>
                      <a:pt x="10320" y="83"/>
                    </a:lnTo>
                    <a:lnTo>
                      <a:pt x="10320" y="83"/>
                    </a:lnTo>
                    <a:lnTo>
                      <a:pt x="10610" y="166"/>
                    </a:lnTo>
                    <a:lnTo>
                      <a:pt x="10900" y="249"/>
                    </a:lnTo>
                    <a:lnTo>
                      <a:pt x="11190" y="373"/>
                    </a:lnTo>
                    <a:lnTo>
                      <a:pt x="11397" y="539"/>
                    </a:lnTo>
                    <a:lnTo>
                      <a:pt x="11646" y="705"/>
                    </a:lnTo>
                    <a:lnTo>
                      <a:pt x="11812" y="912"/>
                    </a:lnTo>
                    <a:lnTo>
                      <a:pt x="12185" y="1327"/>
                    </a:lnTo>
                    <a:lnTo>
                      <a:pt x="12475" y="1824"/>
                    </a:lnTo>
                    <a:lnTo>
                      <a:pt x="12682" y="2321"/>
                    </a:lnTo>
                    <a:lnTo>
                      <a:pt x="12889" y="2902"/>
                    </a:lnTo>
                    <a:lnTo>
                      <a:pt x="13097" y="3482"/>
                    </a:lnTo>
                    <a:lnTo>
                      <a:pt x="13428" y="4684"/>
                    </a:lnTo>
                    <a:lnTo>
                      <a:pt x="13635" y="5305"/>
                    </a:lnTo>
                    <a:lnTo>
                      <a:pt x="13843" y="5844"/>
                    </a:lnTo>
                    <a:lnTo>
                      <a:pt x="14091" y="6383"/>
                    </a:lnTo>
                    <a:lnTo>
                      <a:pt x="14423" y="6880"/>
                    </a:lnTo>
                    <a:lnTo>
                      <a:pt x="14589" y="7087"/>
                    </a:lnTo>
                    <a:lnTo>
                      <a:pt x="14796" y="7294"/>
                    </a:lnTo>
                    <a:lnTo>
                      <a:pt x="15003" y="7460"/>
                    </a:lnTo>
                    <a:lnTo>
                      <a:pt x="15252" y="7626"/>
                    </a:lnTo>
                    <a:lnTo>
                      <a:pt x="15252" y="7626"/>
                    </a:lnTo>
                    <a:lnTo>
                      <a:pt x="15749" y="7958"/>
                    </a:lnTo>
                    <a:lnTo>
                      <a:pt x="16205" y="8331"/>
                    </a:lnTo>
                    <a:lnTo>
                      <a:pt x="16619" y="8704"/>
                    </a:lnTo>
                    <a:lnTo>
                      <a:pt x="16992" y="9077"/>
                    </a:lnTo>
                    <a:lnTo>
                      <a:pt x="17365" y="9491"/>
                    </a:lnTo>
                    <a:lnTo>
                      <a:pt x="17655" y="9947"/>
                    </a:lnTo>
                    <a:lnTo>
                      <a:pt x="17945" y="10403"/>
                    </a:lnTo>
                    <a:lnTo>
                      <a:pt x="18194" y="10859"/>
                    </a:lnTo>
                    <a:lnTo>
                      <a:pt x="18401" y="11314"/>
                    </a:lnTo>
                    <a:lnTo>
                      <a:pt x="18526" y="11812"/>
                    </a:lnTo>
                    <a:lnTo>
                      <a:pt x="18650" y="12309"/>
                    </a:lnTo>
                    <a:lnTo>
                      <a:pt x="18733" y="12806"/>
                    </a:lnTo>
                    <a:lnTo>
                      <a:pt x="18774" y="13304"/>
                    </a:lnTo>
                    <a:lnTo>
                      <a:pt x="18733" y="13760"/>
                    </a:lnTo>
                    <a:lnTo>
                      <a:pt x="18691" y="14257"/>
                    </a:lnTo>
                    <a:lnTo>
                      <a:pt x="18609" y="147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4827925" y="1758725"/>
                <a:ext cx="244550" cy="379225"/>
              </a:xfrm>
              <a:custGeom>
                <a:avLst/>
                <a:gdLst/>
                <a:ahLst/>
                <a:cxnLst/>
                <a:rect l="l" t="t" r="r" b="b"/>
                <a:pathLst>
                  <a:path w="9782" h="15169" extrusionOk="0">
                    <a:moveTo>
                      <a:pt x="84" y="0"/>
                    </a:moveTo>
                    <a:lnTo>
                      <a:pt x="42" y="42"/>
                    </a:lnTo>
                    <a:lnTo>
                      <a:pt x="1" y="83"/>
                    </a:lnTo>
                    <a:lnTo>
                      <a:pt x="42" y="166"/>
                    </a:lnTo>
                    <a:lnTo>
                      <a:pt x="84" y="207"/>
                    </a:lnTo>
                    <a:lnTo>
                      <a:pt x="622" y="207"/>
                    </a:lnTo>
                    <a:lnTo>
                      <a:pt x="1120" y="249"/>
                    </a:lnTo>
                    <a:lnTo>
                      <a:pt x="1534" y="373"/>
                    </a:lnTo>
                    <a:lnTo>
                      <a:pt x="1949" y="497"/>
                    </a:lnTo>
                    <a:lnTo>
                      <a:pt x="2280" y="663"/>
                    </a:lnTo>
                    <a:lnTo>
                      <a:pt x="2570" y="870"/>
                    </a:lnTo>
                    <a:lnTo>
                      <a:pt x="2819" y="1119"/>
                    </a:lnTo>
                    <a:lnTo>
                      <a:pt x="3068" y="1368"/>
                    </a:lnTo>
                    <a:lnTo>
                      <a:pt x="3233" y="1658"/>
                    </a:lnTo>
                    <a:lnTo>
                      <a:pt x="3441" y="1948"/>
                    </a:lnTo>
                    <a:lnTo>
                      <a:pt x="3689" y="2611"/>
                    </a:lnTo>
                    <a:lnTo>
                      <a:pt x="3938" y="3316"/>
                    </a:lnTo>
                    <a:lnTo>
                      <a:pt x="4145" y="4062"/>
                    </a:lnTo>
                    <a:lnTo>
                      <a:pt x="4435" y="5181"/>
                    </a:lnTo>
                    <a:lnTo>
                      <a:pt x="4642" y="5719"/>
                    </a:lnTo>
                    <a:lnTo>
                      <a:pt x="4850" y="6217"/>
                    </a:lnTo>
                    <a:lnTo>
                      <a:pt x="5140" y="6714"/>
                    </a:lnTo>
                    <a:lnTo>
                      <a:pt x="5471" y="7170"/>
                    </a:lnTo>
                    <a:lnTo>
                      <a:pt x="5844" y="7584"/>
                    </a:lnTo>
                    <a:lnTo>
                      <a:pt x="6093" y="7750"/>
                    </a:lnTo>
                    <a:lnTo>
                      <a:pt x="6342" y="7916"/>
                    </a:lnTo>
                    <a:lnTo>
                      <a:pt x="7046" y="8372"/>
                    </a:lnTo>
                    <a:lnTo>
                      <a:pt x="7626" y="8786"/>
                    </a:lnTo>
                    <a:lnTo>
                      <a:pt x="8124" y="9242"/>
                    </a:lnTo>
                    <a:lnTo>
                      <a:pt x="8538" y="9698"/>
                    </a:lnTo>
                    <a:lnTo>
                      <a:pt x="8870" y="10154"/>
                    </a:lnTo>
                    <a:lnTo>
                      <a:pt x="9118" y="10651"/>
                    </a:lnTo>
                    <a:lnTo>
                      <a:pt x="9326" y="11107"/>
                    </a:lnTo>
                    <a:lnTo>
                      <a:pt x="9491" y="11563"/>
                    </a:lnTo>
                    <a:lnTo>
                      <a:pt x="9574" y="12019"/>
                    </a:lnTo>
                    <a:lnTo>
                      <a:pt x="9616" y="12475"/>
                    </a:lnTo>
                    <a:lnTo>
                      <a:pt x="9616" y="12930"/>
                    </a:lnTo>
                    <a:lnTo>
                      <a:pt x="9574" y="13386"/>
                    </a:lnTo>
                    <a:lnTo>
                      <a:pt x="9491" y="13801"/>
                    </a:lnTo>
                    <a:lnTo>
                      <a:pt x="9408" y="14257"/>
                    </a:lnTo>
                    <a:lnTo>
                      <a:pt x="9160" y="15085"/>
                    </a:lnTo>
                    <a:lnTo>
                      <a:pt x="9160" y="15127"/>
                    </a:lnTo>
                    <a:lnTo>
                      <a:pt x="9201" y="15168"/>
                    </a:lnTo>
                    <a:lnTo>
                      <a:pt x="9284" y="15168"/>
                    </a:lnTo>
                    <a:lnTo>
                      <a:pt x="9326" y="15127"/>
                    </a:lnTo>
                    <a:lnTo>
                      <a:pt x="9574" y="14339"/>
                    </a:lnTo>
                    <a:lnTo>
                      <a:pt x="9657" y="13925"/>
                    </a:lnTo>
                    <a:lnTo>
                      <a:pt x="9740" y="13469"/>
                    </a:lnTo>
                    <a:lnTo>
                      <a:pt x="9781" y="13013"/>
                    </a:lnTo>
                    <a:lnTo>
                      <a:pt x="9781" y="12557"/>
                    </a:lnTo>
                    <a:lnTo>
                      <a:pt x="9740" y="12060"/>
                    </a:lnTo>
                    <a:lnTo>
                      <a:pt x="9657" y="11604"/>
                    </a:lnTo>
                    <a:lnTo>
                      <a:pt x="9533" y="11107"/>
                    </a:lnTo>
                    <a:lnTo>
                      <a:pt x="9326" y="10610"/>
                    </a:lnTo>
                    <a:lnTo>
                      <a:pt x="9035" y="10112"/>
                    </a:lnTo>
                    <a:lnTo>
                      <a:pt x="8704" y="9615"/>
                    </a:lnTo>
                    <a:lnTo>
                      <a:pt x="8289" y="9159"/>
                    </a:lnTo>
                    <a:lnTo>
                      <a:pt x="7751" y="8662"/>
                    </a:lnTo>
                    <a:lnTo>
                      <a:pt x="7170" y="8206"/>
                    </a:lnTo>
                    <a:lnTo>
                      <a:pt x="6466" y="7750"/>
                    </a:lnTo>
                    <a:lnTo>
                      <a:pt x="6217" y="7584"/>
                    </a:lnTo>
                    <a:lnTo>
                      <a:pt x="5969" y="7418"/>
                    </a:lnTo>
                    <a:lnTo>
                      <a:pt x="5596" y="7045"/>
                    </a:lnTo>
                    <a:lnTo>
                      <a:pt x="5264" y="6590"/>
                    </a:lnTo>
                    <a:lnTo>
                      <a:pt x="5015" y="6134"/>
                    </a:lnTo>
                    <a:lnTo>
                      <a:pt x="4808" y="5595"/>
                    </a:lnTo>
                    <a:lnTo>
                      <a:pt x="4642" y="5098"/>
                    </a:lnTo>
                    <a:lnTo>
                      <a:pt x="4311" y="4020"/>
                    </a:lnTo>
                    <a:lnTo>
                      <a:pt x="4104" y="3274"/>
                    </a:lnTo>
                    <a:lnTo>
                      <a:pt x="3896" y="2528"/>
                    </a:lnTo>
                    <a:lnTo>
                      <a:pt x="3731" y="2197"/>
                    </a:lnTo>
                    <a:lnTo>
                      <a:pt x="3606" y="1865"/>
                    </a:lnTo>
                    <a:lnTo>
                      <a:pt x="3399" y="1534"/>
                    </a:lnTo>
                    <a:lnTo>
                      <a:pt x="3192" y="1243"/>
                    </a:lnTo>
                    <a:lnTo>
                      <a:pt x="2943" y="953"/>
                    </a:lnTo>
                    <a:lnTo>
                      <a:pt x="2695" y="746"/>
                    </a:lnTo>
                    <a:lnTo>
                      <a:pt x="2363" y="497"/>
                    </a:lnTo>
                    <a:lnTo>
                      <a:pt x="2032" y="332"/>
                    </a:lnTo>
                    <a:lnTo>
                      <a:pt x="1617" y="207"/>
                    </a:lnTo>
                    <a:lnTo>
                      <a:pt x="1161"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4706700" y="2775100"/>
                <a:ext cx="245575" cy="1806950"/>
              </a:xfrm>
              <a:custGeom>
                <a:avLst/>
                <a:gdLst/>
                <a:ahLst/>
                <a:cxnLst/>
                <a:rect l="l" t="t" r="r" b="b"/>
                <a:pathLst>
                  <a:path w="9823" h="72278" extrusionOk="0">
                    <a:moveTo>
                      <a:pt x="9823" y="1"/>
                    </a:moveTo>
                    <a:lnTo>
                      <a:pt x="167" y="332"/>
                    </a:lnTo>
                    <a:lnTo>
                      <a:pt x="125" y="4021"/>
                    </a:lnTo>
                    <a:lnTo>
                      <a:pt x="84" y="8041"/>
                    </a:lnTo>
                    <a:lnTo>
                      <a:pt x="125" y="13014"/>
                    </a:lnTo>
                    <a:lnTo>
                      <a:pt x="250" y="18567"/>
                    </a:lnTo>
                    <a:lnTo>
                      <a:pt x="333" y="21385"/>
                    </a:lnTo>
                    <a:lnTo>
                      <a:pt x="457" y="24245"/>
                    </a:lnTo>
                    <a:lnTo>
                      <a:pt x="581" y="27022"/>
                    </a:lnTo>
                    <a:lnTo>
                      <a:pt x="788" y="29715"/>
                    </a:lnTo>
                    <a:lnTo>
                      <a:pt x="1037" y="32243"/>
                    </a:lnTo>
                    <a:lnTo>
                      <a:pt x="1327" y="34564"/>
                    </a:lnTo>
                    <a:lnTo>
                      <a:pt x="1079" y="35476"/>
                    </a:lnTo>
                    <a:lnTo>
                      <a:pt x="871" y="36512"/>
                    </a:lnTo>
                    <a:lnTo>
                      <a:pt x="664" y="37631"/>
                    </a:lnTo>
                    <a:lnTo>
                      <a:pt x="498" y="38833"/>
                    </a:lnTo>
                    <a:lnTo>
                      <a:pt x="374" y="40118"/>
                    </a:lnTo>
                    <a:lnTo>
                      <a:pt x="250" y="41444"/>
                    </a:lnTo>
                    <a:lnTo>
                      <a:pt x="84" y="44345"/>
                    </a:lnTo>
                    <a:lnTo>
                      <a:pt x="1" y="47370"/>
                    </a:lnTo>
                    <a:lnTo>
                      <a:pt x="1" y="50520"/>
                    </a:lnTo>
                    <a:lnTo>
                      <a:pt x="42" y="53711"/>
                    </a:lnTo>
                    <a:lnTo>
                      <a:pt x="125" y="56861"/>
                    </a:lnTo>
                    <a:lnTo>
                      <a:pt x="250" y="59927"/>
                    </a:lnTo>
                    <a:lnTo>
                      <a:pt x="415" y="62787"/>
                    </a:lnTo>
                    <a:lnTo>
                      <a:pt x="706" y="67677"/>
                    </a:lnTo>
                    <a:lnTo>
                      <a:pt x="954" y="71034"/>
                    </a:lnTo>
                    <a:lnTo>
                      <a:pt x="1037" y="72277"/>
                    </a:lnTo>
                    <a:lnTo>
                      <a:pt x="3565" y="72277"/>
                    </a:lnTo>
                    <a:lnTo>
                      <a:pt x="3938" y="68672"/>
                    </a:lnTo>
                    <a:lnTo>
                      <a:pt x="4394" y="64652"/>
                    </a:lnTo>
                    <a:lnTo>
                      <a:pt x="5016" y="59596"/>
                    </a:lnTo>
                    <a:lnTo>
                      <a:pt x="5762" y="53752"/>
                    </a:lnTo>
                    <a:lnTo>
                      <a:pt x="6590" y="47536"/>
                    </a:lnTo>
                    <a:lnTo>
                      <a:pt x="7502" y="41195"/>
                    </a:lnTo>
                    <a:lnTo>
                      <a:pt x="7958" y="38087"/>
                    </a:lnTo>
                    <a:lnTo>
                      <a:pt x="8455" y="35103"/>
                    </a:lnTo>
                    <a:lnTo>
                      <a:pt x="8663" y="32119"/>
                    </a:lnTo>
                    <a:lnTo>
                      <a:pt x="8870" y="29052"/>
                    </a:lnTo>
                    <a:lnTo>
                      <a:pt x="9160" y="22960"/>
                    </a:lnTo>
                    <a:lnTo>
                      <a:pt x="9409" y="17034"/>
                    </a:lnTo>
                    <a:lnTo>
                      <a:pt x="9574" y="11605"/>
                    </a:lnTo>
                    <a:lnTo>
                      <a:pt x="9699" y="6922"/>
                    </a:lnTo>
                    <a:lnTo>
                      <a:pt x="9782" y="3275"/>
                    </a:lnTo>
                    <a:lnTo>
                      <a:pt x="982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4706700" y="2775100"/>
                <a:ext cx="245575" cy="1806950"/>
              </a:xfrm>
              <a:custGeom>
                <a:avLst/>
                <a:gdLst/>
                <a:ahLst/>
                <a:cxnLst/>
                <a:rect l="l" t="t" r="r" b="b"/>
                <a:pathLst>
                  <a:path w="9823" h="72278" fill="none" extrusionOk="0">
                    <a:moveTo>
                      <a:pt x="9823" y="1"/>
                    </a:moveTo>
                    <a:lnTo>
                      <a:pt x="9823" y="1"/>
                    </a:lnTo>
                    <a:lnTo>
                      <a:pt x="9782" y="3275"/>
                    </a:lnTo>
                    <a:lnTo>
                      <a:pt x="9699" y="6922"/>
                    </a:lnTo>
                    <a:lnTo>
                      <a:pt x="9574" y="11605"/>
                    </a:lnTo>
                    <a:lnTo>
                      <a:pt x="9409" y="17034"/>
                    </a:lnTo>
                    <a:lnTo>
                      <a:pt x="9160" y="22960"/>
                    </a:lnTo>
                    <a:lnTo>
                      <a:pt x="8870" y="29052"/>
                    </a:lnTo>
                    <a:lnTo>
                      <a:pt x="8663" y="32119"/>
                    </a:lnTo>
                    <a:lnTo>
                      <a:pt x="8455" y="35103"/>
                    </a:lnTo>
                    <a:lnTo>
                      <a:pt x="8455" y="35103"/>
                    </a:lnTo>
                    <a:lnTo>
                      <a:pt x="7958" y="38087"/>
                    </a:lnTo>
                    <a:lnTo>
                      <a:pt x="7502" y="41195"/>
                    </a:lnTo>
                    <a:lnTo>
                      <a:pt x="6590" y="47536"/>
                    </a:lnTo>
                    <a:lnTo>
                      <a:pt x="5762" y="53752"/>
                    </a:lnTo>
                    <a:lnTo>
                      <a:pt x="5016" y="59596"/>
                    </a:lnTo>
                    <a:lnTo>
                      <a:pt x="4394" y="64652"/>
                    </a:lnTo>
                    <a:lnTo>
                      <a:pt x="3938" y="68672"/>
                    </a:lnTo>
                    <a:lnTo>
                      <a:pt x="3565" y="72277"/>
                    </a:lnTo>
                    <a:lnTo>
                      <a:pt x="1037" y="72277"/>
                    </a:lnTo>
                    <a:lnTo>
                      <a:pt x="1037" y="72277"/>
                    </a:lnTo>
                    <a:lnTo>
                      <a:pt x="954" y="71034"/>
                    </a:lnTo>
                    <a:lnTo>
                      <a:pt x="706" y="67677"/>
                    </a:lnTo>
                    <a:lnTo>
                      <a:pt x="415" y="62787"/>
                    </a:lnTo>
                    <a:lnTo>
                      <a:pt x="250" y="59927"/>
                    </a:lnTo>
                    <a:lnTo>
                      <a:pt x="125" y="56861"/>
                    </a:lnTo>
                    <a:lnTo>
                      <a:pt x="42" y="53711"/>
                    </a:lnTo>
                    <a:lnTo>
                      <a:pt x="1" y="50520"/>
                    </a:lnTo>
                    <a:lnTo>
                      <a:pt x="1" y="47370"/>
                    </a:lnTo>
                    <a:lnTo>
                      <a:pt x="84" y="44345"/>
                    </a:lnTo>
                    <a:lnTo>
                      <a:pt x="250" y="41444"/>
                    </a:lnTo>
                    <a:lnTo>
                      <a:pt x="374" y="40118"/>
                    </a:lnTo>
                    <a:lnTo>
                      <a:pt x="498" y="38833"/>
                    </a:lnTo>
                    <a:lnTo>
                      <a:pt x="664" y="37631"/>
                    </a:lnTo>
                    <a:lnTo>
                      <a:pt x="871" y="36512"/>
                    </a:lnTo>
                    <a:lnTo>
                      <a:pt x="1079" y="35476"/>
                    </a:lnTo>
                    <a:lnTo>
                      <a:pt x="1327" y="34564"/>
                    </a:lnTo>
                    <a:lnTo>
                      <a:pt x="1327" y="34564"/>
                    </a:lnTo>
                    <a:lnTo>
                      <a:pt x="1037" y="32243"/>
                    </a:lnTo>
                    <a:lnTo>
                      <a:pt x="788" y="29715"/>
                    </a:lnTo>
                    <a:lnTo>
                      <a:pt x="581" y="27022"/>
                    </a:lnTo>
                    <a:lnTo>
                      <a:pt x="457" y="24245"/>
                    </a:lnTo>
                    <a:lnTo>
                      <a:pt x="333" y="21385"/>
                    </a:lnTo>
                    <a:lnTo>
                      <a:pt x="250" y="18567"/>
                    </a:lnTo>
                    <a:lnTo>
                      <a:pt x="125" y="13014"/>
                    </a:lnTo>
                    <a:lnTo>
                      <a:pt x="84" y="8041"/>
                    </a:lnTo>
                    <a:lnTo>
                      <a:pt x="125" y="4021"/>
                    </a:lnTo>
                    <a:lnTo>
                      <a:pt x="167" y="332"/>
                    </a:lnTo>
                    <a:lnTo>
                      <a:pt x="98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4941900" y="2304725"/>
                <a:ext cx="402025" cy="385450"/>
              </a:xfrm>
              <a:custGeom>
                <a:avLst/>
                <a:gdLst/>
                <a:ahLst/>
                <a:cxnLst/>
                <a:rect l="l" t="t" r="r" b="b"/>
                <a:pathLst>
                  <a:path w="16081" h="15418" extrusionOk="0">
                    <a:moveTo>
                      <a:pt x="1575" y="1"/>
                    </a:moveTo>
                    <a:lnTo>
                      <a:pt x="1244" y="84"/>
                    </a:lnTo>
                    <a:lnTo>
                      <a:pt x="912" y="249"/>
                    </a:lnTo>
                    <a:lnTo>
                      <a:pt x="622" y="457"/>
                    </a:lnTo>
                    <a:lnTo>
                      <a:pt x="374" y="705"/>
                    </a:lnTo>
                    <a:lnTo>
                      <a:pt x="208" y="995"/>
                    </a:lnTo>
                    <a:lnTo>
                      <a:pt x="83" y="1368"/>
                    </a:lnTo>
                    <a:lnTo>
                      <a:pt x="1" y="1700"/>
                    </a:lnTo>
                    <a:lnTo>
                      <a:pt x="1" y="2612"/>
                    </a:lnTo>
                    <a:lnTo>
                      <a:pt x="42" y="3440"/>
                    </a:lnTo>
                    <a:lnTo>
                      <a:pt x="125" y="4269"/>
                    </a:lnTo>
                    <a:lnTo>
                      <a:pt x="208" y="5140"/>
                    </a:lnTo>
                    <a:lnTo>
                      <a:pt x="332" y="5968"/>
                    </a:lnTo>
                    <a:lnTo>
                      <a:pt x="456" y="6797"/>
                    </a:lnTo>
                    <a:lnTo>
                      <a:pt x="664" y="7626"/>
                    </a:lnTo>
                    <a:lnTo>
                      <a:pt x="871" y="8455"/>
                    </a:lnTo>
                    <a:lnTo>
                      <a:pt x="1120" y="9284"/>
                    </a:lnTo>
                    <a:lnTo>
                      <a:pt x="1410" y="10113"/>
                    </a:lnTo>
                    <a:lnTo>
                      <a:pt x="1783" y="10942"/>
                    </a:lnTo>
                    <a:lnTo>
                      <a:pt x="2156" y="11729"/>
                    </a:lnTo>
                    <a:lnTo>
                      <a:pt x="2653" y="12516"/>
                    </a:lnTo>
                    <a:lnTo>
                      <a:pt x="3192" y="13262"/>
                    </a:lnTo>
                    <a:lnTo>
                      <a:pt x="3813" y="13967"/>
                    </a:lnTo>
                    <a:lnTo>
                      <a:pt x="4518" y="14630"/>
                    </a:lnTo>
                    <a:lnTo>
                      <a:pt x="4352" y="14464"/>
                    </a:lnTo>
                    <a:lnTo>
                      <a:pt x="4684" y="14754"/>
                    </a:lnTo>
                    <a:lnTo>
                      <a:pt x="5015" y="15003"/>
                    </a:lnTo>
                    <a:lnTo>
                      <a:pt x="5430" y="15210"/>
                    </a:lnTo>
                    <a:lnTo>
                      <a:pt x="5844" y="15335"/>
                    </a:lnTo>
                    <a:lnTo>
                      <a:pt x="6134" y="15376"/>
                    </a:lnTo>
                    <a:lnTo>
                      <a:pt x="6466" y="15417"/>
                    </a:lnTo>
                    <a:lnTo>
                      <a:pt x="6797" y="15376"/>
                    </a:lnTo>
                    <a:lnTo>
                      <a:pt x="7129" y="15335"/>
                    </a:lnTo>
                    <a:lnTo>
                      <a:pt x="7585" y="15252"/>
                    </a:lnTo>
                    <a:lnTo>
                      <a:pt x="8041" y="15127"/>
                    </a:lnTo>
                    <a:lnTo>
                      <a:pt x="8496" y="14920"/>
                    </a:lnTo>
                    <a:lnTo>
                      <a:pt x="8911" y="14754"/>
                    </a:lnTo>
                    <a:lnTo>
                      <a:pt x="9615" y="14340"/>
                    </a:lnTo>
                    <a:lnTo>
                      <a:pt x="10278" y="13926"/>
                    </a:lnTo>
                    <a:lnTo>
                      <a:pt x="10942" y="13470"/>
                    </a:lnTo>
                    <a:lnTo>
                      <a:pt x="11563" y="13014"/>
                    </a:lnTo>
                    <a:lnTo>
                      <a:pt x="12724" y="12061"/>
                    </a:lnTo>
                    <a:lnTo>
                      <a:pt x="13801" y="11024"/>
                    </a:lnTo>
                    <a:lnTo>
                      <a:pt x="14837" y="9988"/>
                    </a:lnTo>
                    <a:lnTo>
                      <a:pt x="15832" y="8869"/>
                    </a:lnTo>
                    <a:lnTo>
                      <a:pt x="15915" y="8745"/>
                    </a:lnTo>
                    <a:lnTo>
                      <a:pt x="15998" y="8621"/>
                    </a:lnTo>
                    <a:lnTo>
                      <a:pt x="16039" y="8496"/>
                    </a:lnTo>
                    <a:lnTo>
                      <a:pt x="16080" y="8331"/>
                    </a:lnTo>
                    <a:lnTo>
                      <a:pt x="16039" y="8165"/>
                    </a:lnTo>
                    <a:lnTo>
                      <a:pt x="16039" y="8041"/>
                    </a:lnTo>
                    <a:lnTo>
                      <a:pt x="15956" y="7875"/>
                    </a:lnTo>
                    <a:lnTo>
                      <a:pt x="15873" y="7750"/>
                    </a:lnTo>
                    <a:lnTo>
                      <a:pt x="15749" y="7626"/>
                    </a:lnTo>
                    <a:lnTo>
                      <a:pt x="15625" y="7502"/>
                    </a:lnTo>
                    <a:lnTo>
                      <a:pt x="15459" y="7419"/>
                    </a:lnTo>
                    <a:lnTo>
                      <a:pt x="15293" y="7378"/>
                    </a:lnTo>
                    <a:lnTo>
                      <a:pt x="15127" y="7378"/>
                    </a:lnTo>
                    <a:lnTo>
                      <a:pt x="14920" y="7419"/>
                    </a:lnTo>
                    <a:lnTo>
                      <a:pt x="14754" y="7460"/>
                    </a:lnTo>
                    <a:lnTo>
                      <a:pt x="14589" y="7543"/>
                    </a:lnTo>
                    <a:lnTo>
                      <a:pt x="12309" y="9201"/>
                    </a:lnTo>
                    <a:lnTo>
                      <a:pt x="11149" y="9988"/>
                    </a:lnTo>
                    <a:lnTo>
                      <a:pt x="9988" y="10734"/>
                    </a:lnTo>
                    <a:lnTo>
                      <a:pt x="9450" y="11066"/>
                    </a:lnTo>
                    <a:lnTo>
                      <a:pt x="8869" y="11397"/>
                    </a:lnTo>
                    <a:lnTo>
                      <a:pt x="8289" y="11646"/>
                    </a:lnTo>
                    <a:lnTo>
                      <a:pt x="7668" y="11936"/>
                    </a:lnTo>
                    <a:lnTo>
                      <a:pt x="7212" y="12061"/>
                    </a:lnTo>
                    <a:lnTo>
                      <a:pt x="6714" y="12143"/>
                    </a:lnTo>
                    <a:lnTo>
                      <a:pt x="6300" y="11646"/>
                    </a:lnTo>
                    <a:lnTo>
                      <a:pt x="5927" y="11149"/>
                    </a:lnTo>
                    <a:lnTo>
                      <a:pt x="5554" y="10610"/>
                    </a:lnTo>
                    <a:lnTo>
                      <a:pt x="5264" y="10071"/>
                    </a:lnTo>
                    <a:lnTo>
                      <a:pt x="5015" y="9450"/>
                    </a:lnTo>
                    <a:lnTo>
                      <a:pt x="4767" y="8787"/>
                    </a:lnTo>
                    <a:lnTo>
                      <a:pt x="4559" y="8165"/>
                    </a:lnTo>
                    <a:lnTo>
                      <a:pt x="4352" y="7502"/>
                    </a:lnTo>
                    <a:lnTo>
                      <a:pt x="4062" y="6093"/>
                    </a:lnTo>
                    <a:lnTo>
                      <a:pt x="3855" y="4642"/>
                    </a:lnTo>
                    <a:lnTo>
                      <a:pt x="3730" y="3233"/>
                    </a:lnTo>
                    <a:lnTo>
                      <a:pt x="3730" y="2487"/>
                    </a:lnTo>
                    <a:lnTo>
                      <a:pt x="3730" y="1824"/>
                    </a:lnTo>
                    <a:lnTo>
                      <a:pt x="3689" y="1783"/>
                    </a:lnTo>
                    <a:lnTo>
                      <a:pt x="3648" y="1451"/>
                    </a:lnTo>
                    <a:lnTo>
                      <a:pt x="3523" y="1120"/>
                    </a:lnTo>
                    <a:lnTo>
                      <a:pt x="3357" y="830"/>
                    </a:lnTo>
                    <a:lnTo>
                      <a:pt x="3150" y="581"/>
                    </a:lnTo>
                    <a:lnTo>
                      <a:pt x="2902" y="332"/>
                    </a:lnTo>
                    <a:lnTo>
                      <a:pt x="2611" y="166"/>
                    </a:lnTo>
                    <a:lnTo>
                      <a:pt x="2321" y="42"/>
                    </a:lnTo>
                    <a:lnTo>
                      <a:pt x="194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4941900" y="2304725"/>
                <a:ext cx="402025" cy="385450"/>
              </a:xfrm>
              <a:custGeom>
                <a:avLst/>
                <a:gdLst/>
                <a:ahLst/>
                <a:cxnLst/>
                <a:rect l="l" t="t" r="r" b="b"/>
                <a:pathLst>
                  <a:path w="16081" h="15418" fill="none" extrusionOk="0">
                    <a:moveTo>
                      <a:pt x="3730" y="1824"/>
                    </a:moveTo>
                    <a:lnTo>
                      <a:pt x="3730" y="1824"/>
                    </a:lnTo>
                    <a:lnTo>
                      <a:pt x="3730" y="2487"/>
                    </a:lnTo>
                    <a:lnTo>
                      <a:pt x="3730" y="3233"/>
                    </a:lnTo>
                    <a:lnTo>
                      <a:pt x="3730" y="3233"/>
                    </a:lnTo>
                    <a:lnTo>
                      <a:pt x="3855" y="4642"/>
                    </a:lnTo>
                    <a:lnTo>
                      <a:pt x="3855" y="4642"/>
                    </a:lnTo>
                    <a:lnTo>
                      <a:pt x="4062" y="6093"/>
                    </a:lnTo>
                    <a:lnTo>
                      <a:pt x="4352" y="7502"/>
                    </a:lnTo>
                    <a:lnTo>
                      <a:pt x="4352" y="7502"/>
                    </a:lnTo>
                    <a:lnTo>
                      <a:pt x="4559" y="8165"/>
                    </a:lnTo>
                    <a:lnTo>
                      <a:pt x="4767" y="8787"/>
                    </a:lnTo>
                    <a:lnTo>
                      <a:pt x="5015" y="9450"/>
                    </a:lnTo>
                    <a:lnTo>
                      <a:pt x="5264" y="10071"/>
                    </a:lnTo>
                    <a:lnTo>
                      <a:pt x="5264" y="10071"/>
                    </a:lnTo>
                    <a:lnTo>
                      <a:pt x="5554" y="10610"/>
                    </a:lnTo>
                    <a:lnTo>
                      <a:pt x="5927" y="11149"/>
                    </a:lnTo>
                    <a:lnTo>
                      <a:pt x="6300" y="11646"/>
                    </a:lnTo>
                    <a:lnTo>
                      <a:pt x="6714" y="12143"/>
                    </a:lnTo>
                    <a:lnTo>
                      <a:pt x="6880" y="12268"/>
                    </a:lnTo>
                    <a:lnTo>
                      <a:pt x="6880" y="12268"/>
                    </a:lnTo>
                    <a:lnTo>
                      <a:pt x="6756" y="12185"/>
                    </a:lnTo>
                    <a:lnTo>
                      <a:pt x="6631" y="12143"/>
                    </a:lnTo>
                    <a:lnTo>
                      <a:pt x="6631" y="12143"/>
                    </a:lnTo>
                    <a:lnTo>
                      <a:pt x="6590" y="12143"/>
                    </a:lnTo>
                    <a:lnTo>
                      <a:pt x="6590" y="12143"/>
                    </a:lnTo>
                    <a:lnTo>
                      <a:pt x="6714" y="12143"/>
                    </a:lnTo>
                    <a:lnTo>
                      <a:pt x="6714" y="12143"/>
                    </a:lnTo>
                    <a:lnTo>
                      <a:pt x="7212" y="12061"/>
                    </a:lnTo>
                    <a:lnTo>
                      <a:pt x="7668" y="11936"/>
                    </a:lnTo>
                    <a:lnTo>
                      <a:pt x="7668" y="11936"/>
                    </a:lnTo>
                    <a:lnTo>
                      <a:pt x="8289" y="11646"/>
                    </a:lnTo>
                    <a:lnTo>
                      <a:pt x="8869" y="11397"/>
                    </a:lnTo>
                    <a:lnTo>
                      <a:pt x="9450" y="11066"/>
                    </a:lnTo>
                    <a:lnTo>
                      <a:pt x="9988" y="10734"/>
                    </a:lnTo>
                    <a:lnTo>
                      <a:pt x="9988" y="10734"/>
                    </a:lnTo>
                    <a:lnTo>
                      <a:pt x="11149" y="9988"/>
                    </a:lnTo>
                    <a:lnTo>
                      <a:pt x="12309" y="9201"/>
                    </a:lnTo>
                    <a:lnTo>
                      <a:pt x="12309" y="9201"/>
                    </a:lnTo>
                    <a:lnTo>
                      <a:pt x="14589" y="7543"/>
                    </a:lnTo>
                    <a:lnTo>
                      <a:pt x="14589" y="7543"/>
                    </a:lnTo>
                    <a:lnTo>
                      <a:pt x="14754" y="7460"/>
                    </a:lnTo>
                    <a:lnTo>
                      <a:pt x="14920" y="7419"/>
                    </a:lnTo>
                    <a:lnTo>
                      <a:pt x="15127" y="7378"/>
                    </a:lnTo>
                    <a:lnTo>
                      <a:pt x="15293" y="7378"/>
                    </a:lnTo>
                    <a:lnTo>
                      <a:pt x="15459" y="7419"/>
                    </a:lnTo>
                    <a:lnTo>
                      <a:pt x="15625" y="7502"/>
                    </a:lnTo>
                    <a:lnTo>
                      <a:pt x="15749" y="7626"/>
                    </a:lnTo>
                    <a:lnTo>
                      <a:pt x="15873" y="7750"/>
                    </a:lnTo>
                    <a:lnTo>
                      <a:pt x="15873" y="7750"/>
                    </a:lnTo>
                    <a:lnTo>
                      <a:pt x="15956" y="7875"/>
                    </a:lnTo>
                    <a:lnTo>
                      <a:pt x="16039" y="8041"/>
                    </a:lnTo>
                    <a:lnTo>
                      <a:pt x="16039" y="8165"/>
                    </a:lnTo>
                    <a:lnTo>
                      <a:pt x="16080" y="8331"/>
                    </a:lnTo>
                    <a:lnTo>
                      <a:pt x="16039" y="8496"/>
                    </a:lnTo>
                    <a:lnTo>
                      <a:pt x="15998" y="8621"/>
                    </a:lnTo>
                    <a:lnTo>
                      <a:pt x="15915" y="8745"/>
                    </a:lnTo>
                    <a:lnTo>
                      <a:pt x="15832" y="8869"/>
                    </a:lnTo>
                    <a:lnTo>
                      <a:pt x="15832" y="8869"/>
                    </a:lnTo>
                    <a:lnTo>
                      <a:pt x="14837" y="9988"/>
                    </a:lnTo>
                    <a:lnTo>
                      <a:pt x="13801" y="11024"/>
                    </a:lnTo>
                    <a:lnTo>
                      <a:pt x="13801" y="11024"/>
                    </a:lnTo>
                    <a:lnTo>
                      <a:pt x="12724" y="12061"/>
                    </a:lnTo>
                    <a:lnTo>
                      <a:pt x="11563" y="13014"/>
                    </a:lnTo>
                    <a:lnTo>
                      <a:pt x="11563" y="13014"/>
                    </a:lnTo>
                    <a:lnTo>
                      <a:pt x="10942" y="13470"/>
                    </a:lnTo>
                    <a:lnTo>
                      <a:pt x="10278" y="13926"/>
                    </a:lnTo>
                    <a:lnTo>
                      <a:pt x="9615" y="14340"/>
                    </a:lnTo>
                    <a:lnTo>
                      <a:pt x="8911" y="14754"/>
                    </a:lnTo>
                    <a:lnTo>
                      <a:pt x="8911" y="14754"/>
                    </a:lnTo>
                    <a:lnTo>
                      <a:pt x="8496" y="14920"/>
                    </a:lnTo>
                    <a:lnTo>
                      <a:pt x="8041" y="15127"/>
                    </a:lnTo>
                    <a:lnTo>
                      <a:pt x="7585" y="15252"/>
                    </a:lnTo>
                    <a:lnTo>
                      <a:pt x="7129" y="15335"/>
                    </a:lnTo>
                    <a:lnTo>
                      <a:pt x="7129" y="15335"/>
                    </a:lnTo>
                    <a:lnTo>
                      <a:pt x="6797" y="15376"/>
                    </a:lnTo>
                    <a:lnTo>
                      <a:pt x="6466" y="15417"/>
                    </a:lnTo>
                    <a:lnTo>
                      <a:pt x="6134" y="15376"/>
                    </a:lnTo>
                    <a:lnTo>
                      <a:pt x="5844" y="15335"/>
                    </a:lnTo>
                    <a:lnTo>
                      <a:pt x="5844" y="15335"/>
                    </a:lnTo>
                    <a:lnTo>
                      <a:pt x="5430" y="15210"/>
                    </a:lnTo>
                    <a:lnTo>
                      <a:pt x="5015" y="15003"/>
                    </a:lnTo>
                    <a:lnTo>
                      <a:pt x="4684" y="14754"/>
                    </a:lnTo>
                    <a:lnTo>
                      <a:pt x="4352" y="14464"/>
                    </a:lnTo>
                    <a:lnTo>
                      <a:pt x="4518" y="14630"/>
                    </a:lnTo>
                    <a:lnTo>
                      <a:pt x="4518" y="14630"/>
                    </a:lnTo>
                    <a:lnTo>
                      <a:pt x="3813" y="13967"/>
                    </a:lnTo>
                    <a:lnTo>
                      <a:pt x="3192" y="13262"/>
                    </a:lnTo>
                    <a:lnTo>
                      <a:pt x="2653" y="12516"/>
                    </a:lnTo>
                    <a:lnTo>
                      <a:pt x="2156" y="11729"/>
                    </a:lnTo>
                    <a:lnTo>
                      <a:pt x="2156" y="11729"/>
                    </a:lnTo>
                    <a:lnTo>
                      <a:pt x="1783" y="10942"/>
                    </a:lnTo>
                    <a:lnTo>
                      <a:pt x="1410" y="10113"/>
                    </a:lnTo>
                    <a:lnTo>
                      <a:pt x="1120" y="9284"/>
                    </a:lnTo>
                    <a:lnTo>
                      <a:pt x="871" y="8455"/>
                    </a:lnTo>
                    <a:lnTo>
                      <a:pt x="871" y="8455"/>
                    </a:lnTo>
                    <a:lnTo>
                      <a:pt x="664" y="7626"/>
                    </a:lnTo>
                    <a:lnTo>
                      <a:pt x="456" y="6797"/>
                    </a:lnTo>
                    <a:lnTo>
                      <a:pt x="332" y="5968"/>
                    </a:lnTo>
                    <a:lnTo>
                      <a:pt x="208" y="5140"/>
                    </a:lnTo>
                    <a:lnTo>
                      <a:pt x="208" y="5140"/>
                    </a:lnTo>
                    <a:lnTo>
                      <a:pt x="125" y="4269"/>
                    </a:lnTo>
                    <a:lnTo>
                      <a:pt x="42" y="3440"/>
                    </a:lnTo>
                    <a:lnTo>
                      <a:pt x="42" y="3440"/>
                    </a:lnTo>
                    <a:lnTo>
                      <a:pt x="1" y="2612"/>
                    </a:lnTo>
                    <a:lnTo>
                      <a:pt x="1" y="2612"/>
                    </a:lnTo>
                    <a:lnTo>
                      <a:pt x="1" y="1700"/>
                    </a:lnTo>
                    <a:lnTo>
                      <a:pt x="1" y="1700"/>
                    </a:lnTo>
                    <a:lnTo>
                      <a:pt x="83" y="1368"/>
                    </a:lnTo>
                    <a:lnTo>
                      <a:pt x="208" y="995"/>
                    </a:lnTo>
                    <a:lnTo>
                      <a:pt x="374" y="705"/>
                    </a:lnTo>
                    <a:lnTo>
                      <a:pt x="622" y="457"/>
                    </a:lnTo>
                    <a:lnTo>
                      <a:pt x="912" y="249"/>
                    </a:lnTo>
                    <a:lnTo>
                      <a:pt x="1244" y="84"/>
                    </a:lnTo>
                    <a:lnTo>
                      <a:pt x="1575" y="1"/>
                    </a:lnTo>
                    <a:lnTo>
                      <a:pt x="1948" y="1"/>
                    </a:lnTo>
                    <a:lnTo>
                      <a:pt x="1948" y="1"/>
                    </a:lnTo>
                    <a:lnTo>
                      <a:pt x="2321" y="42"/>
                    </a:lnTo>
                    <a:lnTo>
                      <a:pt x="2611" y="166"/>
                    </a:lnTo>
                    <a:lnTo>
                      <a:pt x="2902" y="332"/>
                    </a:lnTo>
                    <a:lnTo>
                      <a:pt x="3150" y="581"/>
                    </a:lnTo>
                    <a:lnTo>
                      <a:pt x="3357" y="830"/>
                    </a:lnTo>
                    <a:lnTo>
                      <a:pt x="3523" y="1120"/>
                    </a:lnTo>
                    <a:lnTo>
                      <a:pt x="3648" y="1451"/>
                    </a:lnTo>
                    <a:lnTo>
                      <a:pt x="3689" y="1783"/>
                    </a:lnTo>
                    <a:lnTo>
                      <a:pt x="3730" y="18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5277600" y="2435275"/>
                <a:ext cx="125375" cy="117100"/>
              </a:xfrm>
              <a:custGeom>
                <a:avLst/>
                <a:gdLst/>
                <a:ahLst/>
                <a:cxnLst/>
                <a:rect l="l" t="t" r="r" b="b"/>
                <a:pathLst>
                  <a:path w="5015" h="4684" extrusionOk="0">
                    <a:moveTo>
                      <a:pt x="3896" y="0"/>
                    </a:moveTo>
                    <a:lnTo>
                      <a:pt x="3357" y="166"/>
                    </a:lnTo>
                    <a:lnTo>
                      <a:pt x="2860" y="373"/>
                    </a:lnTo>
                    <a:lnTo>
                      <a:pt x="2362" y="705"/>
                    </a:lnTo>
                    <a:lnTo>
                      <a:pt x="1948" y="1078"/>
                    </a:lnTo>
                    <a:lnTo>
                      <a:pt x="290" y="2860"/>
                    </a:lnTo>
                    <a:lnTo>
                      <a:pt x="0" y="4518"/>
                    </a:lnTo>
                    <a:lnTo>
                      <a:pt x="249" y="4601"/>
                    </a:lnTo>
                    <a:lnTo>
                      <a:pt x="497" y="4684"/>
                    </a:lnTo>
                    <a:lnTo>
                      <a:pt x="1036" y="4684"/>
                    </a:lnTo>
                    <a:lnTo>
                      <a:pt x="1575" y="4559"/>
                    </a:lnTo>
                    <a:lnTo>
                      <a:pt x="2072" y="4393"/>
                    </a:lnTo>
                    <a:lnTo>
                      <a:pt x="2528" y="4228"/>
                    </a:lnTo>
                    <a:lnTo>
                      <a:pt x="2860" y="4020"/>
                    </a:lnTo>
                    <a:lnTo>
                      <a:pt x="3191" y="3813"/>
                    </a:lnTo>
                    <a:lnTo>
                      <a:pt x="4559" y="3150"/>
                    </a:lnTo>
                    <a:lnTo>
                      <a:pt x="4766" y="2984"/>
                    </a:lnTo>
                    <a:lnTo>
                      <a:pt x="4890" y="2819"/>
                    </a:lnTo>
                    <a:lnTo>
                      <a:pt x="5015" y="2570"/>
                    </a:lnTo>
                    <a:lnTo>
                      <a:pt x="5015" y="2321"/>
                    </a:lnTo>
                    <a:lnTo>
                      <a:pt x="4932" y="788"/>
                    </a:lnTo>
                    <a:lnTo>
                      <a:pt x="4890" y="622"/>
                    </a:lnTo>
                    <a:lnTo>
                      <a:pt x="4808" y="456"/>
                    </a:lnTo>
                    <a:lnTo>
                      <a:pt x="4725" y="332"/>
                    </a:lnTo>
                    <a:lnTo>
                      <a:pt x="4642" y="208"/>
                    </a:lnTo>
                    <a:lnTo>
                      <a:pt x="4476" y="125"/>
                    </a:lnTo>
                    <a:lnTo>
                      <a:pt x="4352" y="42"/>
                    </a:lnTo>
                    <a:lnTo>
                      <a:pt x="418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5277600" y="2435275"/>
                <a:ext cx="125375" cy="117100"/>
              </a:xfrm>
              <a:custGeom>
                <a:avLst/>
                <a:gdLst/>
                <a:ahLst/>
                <a:cxnLst/>
                <a:rect l="l" t="t" r="r" b="b"/>
                <a:pathLst>
                  <a:path w="5015" h="4684" fill="none" extrusionOk="0">
                    <a:moveTo>
                      <a:pt x="5015" y="2321"/>
                    </a:moveTo>
                    <a:lnTo>
                      <a:pt x="4932" y="788"/>
                    </a:lnTo>
                    <a:lnTo>
                      <a:pt x="4932" y="788"/>
                    </a:lnTo>
                    <a:lnTo>
                      <a:pt x="4890" y="622"/>
                    </a:lnTo>
                    <a:lnTo>
                      <a:pt x="4808" y="456"/>
                    </a:lnTo>
                    <a:lnTo>
                      <a:pt x="4725" y="332"/>
                    </a:lnTo>
                    <a:lnTo>
                      <a:pt x="4642" y="208"/>
                    </a:lnTo>
                    <a:lnTo>
                      <a:pt x="4476" y="125"/>
                    </a:lnTo>
                    <a:lnTo>
                      <a:pt x="4352" y="42"/>
                    </a:lnTo>
                    <a:lnTo>
                      <a:pt x="4186" y="0"/>
                    </a:lnTo>
                    <a:lnTo>
                      <a:pt x="4020" y="0"/>
                    </a:lnTo>
                    <a:lnTo>
                      <a:pt x="4020" y="0"/>
                    </a:lnTo>
                    <a:lnTo>
                      <a:pt x="3896" y="0"/>
                    </a:lnTo>
                    <a:lnTo>
                      <a:pt x="3896" y="0"/>
                    </a:lnTo>
                    <a:lnTo>
                      <a:pt x="3357" y="166"/>
                    </a:lnTo>
                    <a:lnTo>
                      <a:pt x="2860" y="373"/>
                    </a:lnTo>
                    <a:lnTo>
                      <a:pt x="2362" y="705"/>
                    </a:lnTo>
                    <a:lnTo>
                      <a:pt x="1948" y="1078"/>
                    </a:lnTo>
                    <a:lnTo>
                      <a:pt x="290" y="2860"/>
                    </a:lnTo>
                    <a:lnTo>
                      <a:pt x="0" y="4518"/>
                    </a:lnTo>
                    <a:lnTo>
                      <a:pt x="0" y="4518"/>
                    </a:lnTo>
                    <a:lnTo>
                      <a:pt x="249" y="4601"/>
                    </a:lnTo>
                    <a:lnTo>
                      <a:pt x="497" y="4684"/>
                    </a:lnTo>
                    <a:lnTo>
                      <a:pt x="788" y="4684"/>
                    </a:lnTo>
                    <a:lnTo>
                      <a:pt x="1036" y="4684"/>
                    </a:lnTo>
                    <a:lnTo>
                      <a:pt x="1575" y="4559"/>
                    </a:lnTo>
                    <a:lnTo>
                      <a:pt x="2072" y="4393"/>
                    </a:lnTo>
                    <a:lnTo>
                      <a:pt x="2528" y="4228"/>
                    </a:lnTo>
                    <a:lnTo>
                      <a:pt x="2860" y="4020"/>
                    </a:lnTo>
                    <a:lnTo>
                      <a:pt x="3191" y="3813"/>
                    </a:lnTo>
                    <a:lnTo>
                      <a:pt x="4559" y="3150"/>
                    </a:lnTo>
                    <a:lnTo>
                      <a:pt x="4559" y="3150"/>
                    </a:lnTo>
                    <a:lnTo>
                      <a:pt x="4766" y="2984"/>
                    </a:lnTo>
                    <a:lnTo>
                      <a:pt x="4890" y="2819"/>
                    </a:lnTo>
                    <a:lnTo>
                      <a:pt x="5015" y="2570"/>
                    </a:lnTo>
                    <a:lnTo>
                      <a:pt x="5015" y="232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4924300" y="2272600"/>
                <a:ext cx="150250" cy="236250"/>
              </a:xfrm>
              <a:custGeom>
                <a:avLst/>
                <a:gdLst/>
                <a:ahLst/>
                <a:cxnLst/>
                <a:rect l="l" t="t" r="r" b="b"/>
                <a:pathLst>
                  <a:path w="6010" h="9450" extrusionOk="0">
                    <a:moveTo>
                      <a:pt x="2487" y="1"/>
                    </a:moveTo>
                    <a:lnTo>
                      <a:pt x="2279" y="42"/>
                    </a:lnTo>
                    <a:lnTo>
                      <a:pt x="2072" y="167"/>
                    </a:lnTo>
                    <a:lnTo>
                      <a:pt x="1865" y="332"/>
                    </a:lnTo>
                    <a:lnTo>
                      <a:pt x="1699" y="540"/>
                    </a:lnTo>
                    <a:lnTo>
                      <a:pt x="1533" y="788"/>
                    </a:lnTo>
                    <a:lnTo>
                      <a:pt x="1368" y="1078"/>
                    </a:lnTo>
                    <a:lnTo>
                      <a:pt x="1243" y="1451"/>
                    </a:lnTo>
                    <a:lnTo>
                      <a:pt x="953" y="2197"/>
                    </a:lnTo>
                    <a:lnTo>
                      <a:pt x="746" y="3109"/>
                    </a:lnTo>
                    <a:lnTo>
                      <a:pt x="539" y="4021"/>
                    </a:lnTo>
                    <a:lnTo>
                      <a:pt x="414" y="5016"/>
                    </a:lnTo>
                    <a:lnTo>
                      <a:pt x="290" y="5969"/>
                    </a:lnTo>
                    <a:lnTo>
                      <a:pt x="124" y="7709"/>
                    </a:lnTo>
                    <a:lnTo>
                      <a:pt x="41" y="8994"/>
                    </a:lnTo>
                    <a:lnTo>
                      <a:pt x="0" y="9450"/>
                    </a:lnTo>
                    <a:lnTo>
                      <a:pt x="0" y="9450"/>
                    </a:lnTo>
                    <a:lnTo>
                      <a:pt x="787" y="9284"/>
                    </a:lnTo>
                    <a:lnTo>
                      <a:pt x="1575" y="9035"/>
                    </a:lnTo>
                    <a:lnTo>
                      <a:pt x="2570" y="8704"/>
                    </a:lnTo>
                    <a:lnTo>
                      <a:pt x="3564" y="8290"/>
                    </a:lnTo>
                    <a:lnTo>
                      <a:pt x="4103" y="8041"/>
                    </a:lnTo>
                    <a:lnTo>
                      <a:pt x="4559" y="7792"/>
                    </a:lnTo>
                    <a:lnTo>
                      <a:pt x="5015" y="7502"/>
                    </a:lnTo>
                    <a:lnTo>
                      <a:pt x="5388" y="7171"/>
                    </a:lnTo>
                    <a:lnTo>
                      <a:pt x="5761" y="6798"/>
                    </a:lnTo>
                    <a:lnTo>
                      <a:pt x="6009" y="6425"/>
                    </a:lnTo>
                    <a:lnTo>
                      <a:pt x="5844" y="5761"/>
                    </a:lnTo>
                    <a:lnTo>
                      <a:pt x="5678" y="5057"/>
                    </a:lnTo>
                    <a:lnTo>
                      <a:pt x="5553" y="4311"/>
                    </a:lnTo>
                    <a:lnTo>
                      <a:pt x="5388" y="3524"/>
                    </a:lnTo>
                    <a:lnTo>
                      <a:pt x="5263" y="3109"/>
                    </a:lnTo>
                    <a:lnTo>
                      <a:pt x="5098" y="2736"/>
                    </a:lnTo>
                    <a:lnTo>
                      <a:pt x="4890" y="2322"/>
                    </a:lnTo>
                    <a:lnTo>
                      <a:pt x="4683" y="1907"/>
                    </a:lnTo>
                    <a:lnTo>
                      <a:pt x="4393" y="1534"/>
                    </a:lnTo>
                    <a:lnTo>
                      <a:pt x="4061" y="1120"/>
                    </a:lnTo>
                    <a:lnTo>
                      <a:pt x="3688" y="705"/>
                    </a:lnTo>
                    <a:lnTo>
                      <a:pt x="3233" y="332"/>
                    </a:lnTo>
                    <a:lnTo>
                      <a:pt x="2942" y="125"/>
                    </a:lnTo>
                    <a:lnTo>
                      <a:pt x="2735" y="42"/>
                    </a:lnTo>
                    <a:lnTo>
                      <a:pt x="248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4924300" y="2272600"/>
                <a:ext cx="150250" cy="236250"/>
              </a:xfrm>
              <a:custGeom>
                <a:avLst/>
                <a:gdLst/>
                <a:ahLst/>
                <a:cxnLst/>
                <a:rect l="l" t="t" r="r" b="b"/>
                <a:pathLst>
                  <a:path w="6010" h="9450" fill="none" extrusionOk="0">
                    <a:moveTo>
                      <a:pt x="3233" y="332"/>
                    </a:moveTo>
                    <a:lnTo>
                      <a:pt x="3233" y="332"/>
                    </a:lnTo>
                    <a:lnTo>
                      <a:pt x="3688" y="705"/>
                    </a:lnTo>
                    <a:lnTo>
                      <a:pt x="4061" y="1120"/>
                    </a:lnTo>
                    <a:lnTo>
                      <a:pt x="4393" y="1534"/>
                    </a:lnTo>
                    <a:lnTo>
                      <a:pt x="4683" y="1907"/>
                    </a:lnTo>
                    <a:lnTo>
                      <a:pt x="4890" y="2322"/>
                    </a:lnTo>
                    <a:lnTo>
                      <a:pt x="5098" y="2736"/>
                    </a:lnTo>
                    <a:lnTo>
                      <a:pt x="5263" y="3109"/>
                    </a:lnTo>
                    <a:lnTo>
                      <a:pt x="5388" y="3524"/>
                    </a:lnTo>
                    <a:lnTo>
                      <a:pt x="5553" y="4311"/>
                    </a:lnTo>
                    <a:lnTo>
                      <a:pt x="5678" y="5057"/>
                    </a:lnTo>
                    <a:lnTo>
                      <a:pt x="5844" y="5761"/>
                    </a:lnTo>
                    <a:lnTo>
                      <a:pt x="6009" y="6425"/>
                    </a:lnTo>
                    <a:lnTo>
                      <a:pt x="6009" y="6425"/>
                    </a:lnTo>
                    <a:lnTo>
                      <a:pt x="5761" y="6798"/>
                    </a:lnTo>
                    <a:lnTo>
                      <a:pt x="5388" y="7171"/>
                    </a:lnTo>
                    <a:lnTo>
                      <a:pt x="5015" y="7502"/>
                    </a:lnTo>
                    <a:lnTo>
                      <a:pt x="4559" y="7792"/>
                    </a:lnTo>
                    <a:lnTo>
                      <a:pt x="4103" y="8041"/>
                    </a:lnTo>
                    <a:lnTo>
                      <a:pt x="3564" y="8290"/>
                    </a:lnTo>
                    <a:lnTo>
                      <a:pt x="2570" y="8704"/>
                    </a:lnTo>
                    <a:lnTo>
                      <a:pt x="1575" y="9035"/>
                    </a:lnTo>
                    <a:lnTo>
                      <a:pt x="787" y="9284"/>
                    </a:lnTo>
                    <a:lnTo>
                      <a:pt x="0" y="9450"/>
                    </a:lnTo>
                    <a:lnTo>
                      <a:pt x="0" y="9450"/>
                    </a:lnTo>
                    <a:lnTo>
                      <a:pt x="41" y="8994"/>
                    </a:lnTo>
                    <a:lnTo>
                      <a:pt x="124" y="7709"/>
                    </a:lnTo>
                    <a:lnTo>
                      <a:pt x="290" y="5969"/>
                    </a:lnTo>
                    <a:lnTo>
                      <a:pt x="414" y="5016"/>
                    </a:lnTo>
                    <a:lnTo>
                      <a:pt x="539" y="4021"/>
                    </a:lnTo>
                    <a:lnTo>
                      <a:pt x="746" y="3109"/>
                    </a:lnTo>
                    <a:lnTo>
                      <a:pt x="953" y="2197"/>
                    </a:lnTo>
                    <a:lnTo>
                      <a:pt x="1243" y="1451"/>
                    </a:lnTo>
                    <a:lnTo>
                      <a:pt x="1368" y="1078"/>
                    </a:lnTo>
                    <a:lnTo>
                      <a:pt x="1533" y="788"/>
                    </a:lnTo>
                    <a:lnTo>
                      <a:pt x="1699" y="540"/>
                    </a:lnTo>
                    <a:lnTo>
                      <a:pt x="1865" y="332"/>
                    </a:lnTo>
                    <a:lnTo>
                      <a:pt x="2072" y="167"/>
                    </a:lnTo>
                    <a:lnTo>
                      <a:pt x="2279" y="42"/>
                    </a:lnTo>
                    <a:lnTo>
                      <a:pt x="2487" y="1"/>
                    </a:lnTo>
                    <a:lnTo>
                      <a:pt x="2735" y="42"/>
                    </a:lnTo>
                    <a:lnTo>
                      <a:pt x="2942" y="125"/>
                    </a:lnTo>
                    <a:lnTo>
                      <a:pt x="3233" y="3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4572025" y="2245675"/>
                <a:ext cx="462100" cy="470400"/>
              </a:xfrm>
              <a:custGeom>
                <a:avLst/>
                <a:gdLst/>
                <a:ahLst/>
                <a:cxnLst/>
                <a:rect l="l" t="t" r="r" b="b"/>
                <a:pathLst>
                  <a:path w="18484" h="18816" extrusionOk="0">
                    <a:moveTo>
                      <a:pt x="7129" y="0"/>
                    </a:moveTo>
                    <a:lnTo>
                      <a:pt x="5512" y="42"/>
                    </a:lnTo>
                    <a:lnTo>
                      <a:pt x="4518" y="42"/>
                    </a:lnTo>
                    <a:lnTo>
                      <a:pt x="3606" y="125"/>
                    </a:lnTo>
                    <a:lnTo>
                      <a:pt x="1907" y="290"/>
                    </a:lnTo>
                    <a:lnTo>
                      <a:pt x="1782" y="290"/>
                    </a:lnTo>
                    <a:lnTo>
                      <a:pt x="1368" y="415"/>
                    </a:lnTo>
                    <a:lnTo>
                      <a:pt x="954" y="622"/>
                    </a:lnTo>
                    <a:lnTo>
                      <a:pt x="622" y="871"/>
                    </a:lnTo>
                    <a:lnTo>
                      <a:pt x="373" y="1202"/>
                    </a:lnTo>
                    <a:lnTo>
                      <a:pt x="166" y="1575"/>
                    </a:lnTo>
                    <a:lnTo>
                      <a:pt x="42" y="1990"/>
                    </a:lnTo>
                    <a:lnTo>
                      <a:pt x="0" y="2404"/>
                    </a:lnTo>
                    <a:lnTo>
                      <a:pt x="0" y="2860"/>
                    </a:lnTo>
                    <a:lnTo>
                      <a:pt x="1161" y="9035"/>
                    </a:lnTo>
                    <a:lnTo>
                      <a:pt x="1534" y="11024"/>
                    </a:lnTo>
                    <a:lnTo>
                      <a:pt x="1741" y="12599"/>
                    </a:lnTo>
                    <a:lnTo>
                      <a:pt x="1865" y="13925"/>
                    </a:lnTo>
                    <a:lnTo>
                      <a:pt x="1907" y="15251"/>
                    </a:lnTo>
                    <a:lnTo>
                      <a:pt x="1865" y="16702"/>
                    </a:lnTo>
                    <a:lnTo>
                      <a:pt x="1741" y="18484"/>
                    </a:lnTo>
                    <a:lnTo>
                      <a:pt x="15293" y="18816"/>
                    </a:lnTo>
                    <a:lnTo>
                      <a:pt x="15417" y="17779"/>
                    </a:lnTo>
                    <a:lnTo>
                      <a:pt x="15542" y="16785"/>
                    </a:lnTo>
                    <a:lnTo>
                      <a:pt x="15749" y="15790"/>
                    </a:lnTo>
                    <a:lnTo>
                      <a:pt x="15997" y="14837"/>
                    </a:lnTo>
                    <a:lnTo>
                      <a:pt x="16246" y="13884"/>
                    </a:lnTo>
                    <a:lnTo>
                      <a:pt x="16536" y="12972"/>
                    </a:lnTo>
                    <a:lnTo>
                      <a:pt x="17158" y="11149"/>
                    </a:lnTo>
                    <a:lnTo>
                      <a:pt x="17697" y="9367"/>
                    </a:lnTo>
                    <a:lnTo>
                      <a:pt x="17987" y="8455"/>
                    </a:lnTo>
                    <a:lnTo>
                      <a:pt x="18194" y="7543"/>
                    </a:lnTo>
                    <a:lnTo>
                      <a:pt x="18360" y="6590"/>
                    </a:lnTo>
                    <a:lnTo>
                      <a:pt x="18443" y="5678"/>
                    </a:lnTo>
                    <a:lnTo>
                      <a:pt x="18484" y="4683"/>
                    </a:lnTo>
                    <a:lnTo>
                      <a:pt x="18484" y="3689"/>
                    </a:lnTo>
                    <a:lnTo>
                      <a:pt x="18401" y="3192"/>
                    </a:lnTo>
                    <a:lnTo>
                      <a:pt x="18235" y="2694"/>
                    </a:lnTo>
                    <a:lnTo>
                      <a:pt x="18028" y="2280"/>
                    </a:lnTo>
                    <a:lnTo>
                      <a:pt x="17779" y="1865"/>
                    </a:lnTo>
                    <a:lnTo>
                      <a:pt x="17448" y="1534"/>
                    </a:lnTo>
                    <a:lnTo>
                      <a:pt x="17075" y="1244"/>
                    </a:lnTo>
                    <a:lnTo>
                      <a:pt x="16661" y="1036"/>
                    </a:lnTo>
                    <a:lnTo>
                      <a:pt x="16163" y="871"/>
                    </a:lnTo>
                    <a:lnTo>
                      <a:pt x="14215" y="539"/>
                    </a:lnTo>
                    <a:lnTo>
                      <a:pt x="13179" y="373"/>
                    </a:lnTo>
                    <a:lnTo>
                      <a:pt x="12102" y="208"/>
                    </a:lnTo>
                    <a:lnTo>
                      <a:pt x="10444" y="83"/>
                    </a:lnTo>
                    <a:lnTo>
                      <a:pt x="878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4572025" y="2245675"/>
                <a:ext cx="462100" cy="470400"/>
              </a:xfrm>
              <a:custGeom>
                <a:avLst/>
                <a:gdLst/>
                <a:ahLst/>
                <a:cxnLst/>
                <a:rect l="l" t="t" r="r" b="b"/>
                <a:pathLst>
                  <a:path w="18484" h="18816" fill="none" extrusionOk="0">
                    <a:moveTo>
                      <a:pt x="18484" y="3689"/>
                    </a:moveTo>
                    <a:lnTo>
                      <a:pt x="18484" y="3689"/>
                    </a:lnTo>
                    <a:lnTo>
                      <a:pt x="18484" y="4683"/>
                    </a:lnTo>
                    <a:lnTo>
                      <a:pt x="18443" y="5678"/>
                    </a:lnTo>
                    <a:lnTo>
                      <a:pt x="18360" y="6590"/>
                    </a:lnTo>
                    <a:lnTo>
                      <a:pt x="18194" y="7543"/>
                    </a:lnTo>
                    <a:lnTo>
                      <a:pt x="17987" y="8455"/>
                    </a:lnTo>
                    <a:lnTo>
                      <a:pt x="17697" y="9367"/>
                    </a:lnTo>
                    <a:lnTo>
                      <a:pt x="17158" y="11149"/>
                    </a:lnTo>
                    <a:lnTo>
                      <a:pt x="16536" y="12972"/>
                    </a:lnTo>
                    <a:lnTo>
                      <a:pt x="16246" y="13884"/>
                    </a:lnTo>
                    <a:lnTo>
                      <a:pt x="15997" y="14837"/>
                    </a:lnTo>
                    <a:lnTo>
                      <a:pt x="15749" y="15790"/>
                    </a:lnTo>
                    <a:lnTo>
                      <a:pt x="15542" y="16785"/>
                    </a:lnTo>
                    <a:lnTo>
                      <a:pt x="15417" y="17779"/>
                    </a:lnTo>
                    <a:lnTo>
                      <a:pt x="15293" y="18816"/>
                    </a:lnTo>
                    <a:lnTo>
                      <a:pt x="1741" y="18484"/>
                    </a:lnTo>
                    <a:lnTo>
                      <a:pt x="1741" y="18484"/>
                    </a:lnTo>
                    <a:lnTo>
                      <a:pt x="1865" y="16702"/>
                    </a:lnTo>
                    <a:lnTo>
                      <a:pt x="1907" y="15251"/>
                    </a:lnTo>
                    <a:lnTo>
                      <a:pt x="1865" y="13925"/>
                    </a:lnTo>
                    <a:lnTo>
                      <a:pt x="1741" y="12599"/>
                    </a:lnTo>
                    <a:lnTo>
                      <a:pt x="1534" y="11024"/>
                    </a:lnTo>
                    <a:lnTo>
                      <a:pt x="1161" y="9035"/>
                    </a:lnTo>
                    <a:lnTo>
                      <a:pt x="0" y="2860"/>
                    </a:lnTo>
                    <a:lnTo>
                      <a:pt x="0" y="2860"/>
                    </a:lnTo>
                    <a:lnTo>
                      <a:pt x="0" y="2404"/>
                    </a:lnTo>
                    <a:lnTo>
                      <a:pt x="42" y="1990"/>
                    </a:lnTo>
                    <a:lnTo>
                      <a:pt x="166" y="1575"/>
                    </a:lnTo>
                    <a:lnTo>
                      <a:pt x="373" y="1202"/>
                    </a:lnTo>
                    <a:lnTo>
                      <a:pt x="622" y="871"/>
                    </a:lnTo>
                    <a:lnTo>
                      <a:pt x="954" y="622"/>
                    </a:lnTo>
                    <a:lnTo>
                      <a:pt x="1368" y="415"/>
                    </a:lnTo>
                    <a:lnTo>
                      <a:pt x="1782" y="290"/>
                    </a:lnTo>
                    <a:lnTo>
                      <a:pt x="1782" y="290"/>
                    </a:lnTo>
                    <a:lnTo>
                      <a:pt x="1907" y="290"/>
                    </a:lnTo>
                    <a:lnTo>
                      <a:pt x="1907" y="290"/>
                    </a:lnTo>
                    <a:lnTo>
                      <a:pt x="3606" y="125"/>
                    </a:lnTo>
                    <a:lnTo>
                      <a:pt x="4518" y="42"/>
                    </a:lnTo>
                    <a:lnTo>
                      <a:pt x="5512" y="42"/>
                    </a:lnTo>
                    <a:lnTo>
                      <a:pt x="5512" y="42"/>
                    </a:lnTo>
                    <a:lnTo>
                      <a:pt x="7129" y="0"/>
                    </a:lnTo>
                    <a:lnTo>
                      <a:pt x="8786" y="0"/>
                    </a:lnTo>
                    <a:lnTo>
                      <a:pt x="10444" y="83"/>
                    </a:lnTo>
                    <a:lnTo>
                      <a:pt x="12102" y="208"/>
                    </a:lnTo>
                    <a:lnTo>
                      <a:pt x="12102" y="208"/>
                    </a:lnTo>
                    <a:lnTo>
                      <a:pt x="13179" y="373"/>
                    </a:lnTo>
                    <a:lnTo>
                      <a:pt x="14215" y="539"/>
                    </a:lnTo>
                    <a:lnTo>
                      <a:pt x="16163" y="871"/>
                    </a:lnTo>
                    <a:lnTo>
                      <a:pt x="16163" y="871"/>
                    </a:lnTo>
                    <a:lnTo>
                      <a:pt x="16661" y="1036"/>
                    </a:lnTo>
                    <a:lnTo>
                      <a:pt x="17075" y="1244"/>
                    </a:lnTo>
                    <a:lnTo>
                      <a:pt x="17448" y="1534"/>
                    </a:lnTo>
                    <a:lnTo>
                      <a:pt x="17779" y="1865"/>
                    </a:lnTo>
                    <a:lnTo>
                      <a:pt x="18028" y="2280"/>
                    </a:lnTo>
                    <a:lnTo>
                      <a:pt x="18235" y="2694"/>
                    </a:lnTo>
                    <a:lnTo>
                      <a:pt x="18401" y="3192"/>
                    </a:lnTo>
                    <a:lnTo>
                      <a:pt x="18484" y="36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4847625" y="2360675"/>
                <a:ext cx="36275" cy="49750"/>
              </a:xfrm>
              <a:custGeom>
                <a:avLst/>
                <a:gdLst/>
                <a:ahLst/>
                <a:cxnLst/>
                <a:rect l="l" t="t" r="r" b="b"/>
                <a:pathLst>
                  <a:path w="1451" h="1990" extrusionOk="0">
                    <a:moveTo>
                      <a:pt x="498" y="1"/>
                    </a:moveTo>
                    <a:lnTo>
                      <a:pt x="332" y="83"/>
                    </a:lnTo>
                    <a:lnTo>
                      <a:pt x="249" y="166"/>
                    </a:lnTo>
                    <a:lnTo>
                      <a:pt x="125" y="291"/>
                    </a:lnTo>
                    <a:lnTo>
                      <a:pt x="83" y="456"/>
                    </a:lnTo>
                    <a:lnTo>
                      <a:pt x="0" y="622"/>
                    </a:lnTo>
                    <a:lnTo>
                      <a:pt x="0" y="788"/>
                    </a:lnTo>
                    <a:lnTo>
                      <a:pt x="0" y="995"/>
                    </a:lnTo>
                    <a:lnTo>
                      <a:pt x="42" y="1202"/>
                    </a:lnTo>
                    <a:lnTo>
                      <a:pt x="83" y="1410"/>
                    </a:lnTo>
                    <a:lnTo>
                      <a:pt x="166" y="1575"/>
                    </a:lnTo>
                    <a:lnTo>
                      <a:pt x="290" y="1700"/>
                    </a:lnTo>
                    <a:lnTo>
                      <a:pt x="415" y="1824"/>
                    </a:lnTo>
                    <a:lnTo>
                      <a:pt x="539" y="1948"/>
                    </a:lnTo>
                    <a:lnTo>
                      <a:pt x="663" y="1990"/>
                    </a:lnTo>
                    <a:lnTo>
                      <a:pt x="953" y="1990"/>
                    </a:lnTo>
                    <a:lnTo>
                      <a:pt x="1119" y="1948"/>
                    </a:lnTo>
                    <a:lnTo>
                      <a:pt x="1202" y="1824"/>
                    </a:lnTo>
                    <a:lnTo>
                      <a:pt x="1326" y="1700"/>
                    </a:lnTo>
                    <a:lnTo>
                      <a:pt x="1368" y="1575"/>
                    </a:lnTo>
                    <a:lnTo>
                      <a:pt x="1451" y="1410"/>
                    </a:lnTo>
                    <a:lnTo>
                      <a:pt x="1451" y="1202"/>
                    </a:lnTo>
                    <a:lnTo>
                      <a:pt x="1451" y="995"/>
                    </a:lnTo>
                    <a:lnTo>
                      <a:pt x="1409" y="788"/>
                    </a:lnTo>
                    <a:lnTo>
                      <a:pt x="1368" y="622"/>
                    </a:lnTo>
                    <a:lnTo>
                      <a:pt x="1285" y="456"/>
                    </a:lnTo>
                    <a:lnTo>
                      <a:pt x="1161" y="291"/>
                    </a:lnTo>
                    <a:lnTo>
                      <a:pt x="1036" y="166"/>
                    </a:lnTo>
                    <a:lnTo>
                      <a:pt x="912" y="83"/>
                    </a:lnTo>
                    <a:lnTo>
                      <a:pt x="7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4865225" y="2250850"/>
                <a:ext cx="78775" cy="133675"/>
              </a:xfrm>
              <a:custGeom>
                <a:avLst/>
                <a:gdLst/>
                <a:ahLst/>
                <a:cxnLst/>
                <a:rect l="l" t="t" r="r" b="b"/>
                <a:pathLst>
                  <a:path w="3151" h="5347" extrusionOk="0">
                    <a:moveTo>
                      <a:pt x="374" y="1"/>
                    </a:moveTo>
                    <a:lnTo>
                      <a:pt x="1" y="2902"/>
                    </a:lnTo>
                    <a:lnTo>
                      <a:pt x="374" y="2985"/>
                    </a:lnTo>
                    <a:lnTo>
                      <a:pt x="705" y="3150"/>
                    </a:lnTo>
                    <a:lnTo>
                      <a:pt x="1037" y="3357"/>
                    </a:lnTo>
                    <a:lnTo>
                      <a:pt x="1368" y="3606"/>
                    </a:lnTo>
                    <a:lnTo>
                      <a:pt x="1659" y="3938"/>
                    </a:lnTo>
                    <a:lnTo>
                      <a:pt x="1907" y="4311"/>
                    </a:lnTo>
                    <a:lnTo>
                      <a:pt x="2114" y="4808"/>
                    </a:lnTo>
                    <a:lnTo>
                      <a:pt x="2280" y="5347"/>
                    </a:lnTo>
                    <a:lnTo>
                      <a:pt x="2529" y="4974"/>
                    </a:lnTo>
                    <a:lnTo>
                      <a:pt x="2736" y="4601"/>
                    </a:lnTo>
                    <a:lnTo>
                      <a:pt x="2902" y="4269"/>
                    </a:lnTo>
                    <a:lnTo>
                      <a:pt x="2985" y="3938"/>
                    </a:lnTo>
                    <a:lnTo>
                      <a:pt x="3068" y="3648"/>
                    </a:lnTo>
                    <a:lnTo>
                      <a:pt x="3150" y="3316"/>
                    </a:lnTo>
                    <a:lnTo>
                      <a:pt x="3150" y="3067"/>
                    </a:lnTo>
                    <a:lnTo>
                      <a:pt x="3150" y="2777"/>
                    </a:lnTo>
                    <a:lnTo>
                      <a:pt x="3109" y="2529"/>
                    </a:lnTo>
                    <a:lnTo>
                      <a:pt x="3068" y="2280"/>
                    </a:lnTo>
                    <a:lnTo>
                      <a:pt x="2902" y="1866"/>
                    </a:lnTo>
                    <a:lnTo>
                      <a:pt x="2653" y="1493"/>
                    </a:lnTo>
                    <a:lnTo>
                      <a:pt x="2363" y="1120"/>
                    </a:lnTo>
                    <a:lnTo>
                      <a:pt x="2031" y="829"/>
                    </a:lnTo>
                    <a:lnTo>
                      <a:pt x="1700" y="622"/>
                    </a:lnTo>
                    <a:lnTo>
                      <a:pt x="1368" y="415"/>
                    </a:lnTo>
                    <a:lnTo>
                      <a:pt x="1037" y="249"/>
                    </a:lnTo>
                    <a:lnTo>
                      <a:pt x="581" y="42"/>
                    </a:lnTo>
                    <a:lnTo>
                      <a:pt x="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4703600" y="2245675"/>
                <a:ext cx="122275" cy="138850"/>
              </a:xfrm>
              <a:custGeom>
                <a:avLst/>
                <a:gdLst/>
                <a:ahLst/>
                <a:cxnLst/>
                <a:rect l="l" t="t" r="r" b="b"/>
                <a:pathLst>
                  <a:path w="4891" h="5554" extrusionOk="0">
                    <a:moveTo>
                      <a:pt x="249" y="0"/>
                    </a:moveTo>
                    <a:lnTo>
                      <a:pt x="208" y="83"/>
                    </a:lnTo>
                    <a:lnTo>
                      <a:pt x="84" y="332"/>
                    </a:lnTo>
                    <a:lnTo>
                      <a:pt x="1" y="705"/>
                    </a:lnTo>
                    <a:lnTo>
                      <a:pt x="1" y="995"/>
                    </a:lnTo>
                    <a:lnTo>
                      <a:pt x="1" y="1327"/>
                    </a:lnTo>
                    <a:lnTo>
                      <a:pt x="42" y="1658"/>
                    </a:lnTo>
                    <a:lnTo>
                      <a:pt x="125" y="2073"/>
                    </a:lnTo>
                    <a:lnTo>
                      <a:pt x="249" y="2528"/>
                    </a:lnTo>
                    <a:lnTo>
                      <a:pt x="457" y="3026"/>
                    </a:lnTo>
                    <a:lnTo>
                      <a:pt x="705" y="3564"/>
                    </a:lnTo>
                    <a:lnTo>
                      <a:pt x="1078" y="4186"/>
                    </a:lnTo>
                    <a:lnTo>
                      <a:pt x="1493" y="4849"/>
                    </a:lnTo>
                    <a:lnTo>
                      <a:pt x="1990" y="5554"/>
                    </a:lnTo>
                    <a:lnTo>
                      <a:pt x="1990" y="5512"/>
                    </a:lnTo>
                    <a:lnTo>
                      <a:pt x="2031" y="5264"/>
                    </a:lnTo>
                    <a:lnTo>
                      <a:pt x="2114" y="5015"/>
                    </a:lnTo>
                    <a:lnTo>
                      <a:pt x="2197" y="4766"/>
                    </a:lnTo>
                    <a:lnTo>
                      <a:pt x="2321" y="4559"/>
                    </a:lnTo>
                    <a:lnTo>
                      <a:pt x="2612" y="4145"/>
                    </a:lnTo>
                    <a:lnTo>
                      <a:pt x="2985" y="3813"/>
                    </a:lnTo>
                    <a:lnTo>
                      <a:pt x="3399" y="3564"/>
                    </a:lnTo>
                    <a:lnTo>
                      <a:pt x="3855" y="3399"/>
                    </a:lnTo>
                    <a:lnTo>
                      <a:pt x="4104" y="3316"/>
                    </a:lnTo>
                    <a:lnTo>
                      <a:pt x="4352" y="3274"/>
                    </a:lnTo>
                    <a:lnTo>
                      <a:pt x="4601" y="3274"/>
                    </a:lnTo>
                    <a:lnTo>
                      <a:pt x="4891" y="3316"/>
                    </a:lnTo>
                    <a:lnTo>
                      <a:pt x="4891" y="3316"/>
                    </a:lnTo>
                    <a:lnTo>
                      <a:pt x="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4709825" y="2061250"/>
                <a:ext cx="168900" cy="276650"/>
              </a:xfrm>
              <a:custGeom>
                <a:avLst/>
                <a:gdLst/>
                <a:ahLst/>
                <a:cxnLst/>
                <a:rect l="l" t="t" r="r" b="b"/>
                <a:pathLst>
                  <a:path w="6756" h="11066" extrusionOk="0">
                    <a:moveTo>
                      <a:pt x="871" y="1"/>
                    </a:move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6051" y="10693"/>
                    </a:lnTo>
                    <a:lnTo>
                      <a:pt x="6300" y="10320"/>
                    </a:lnTo>
                    <a:lnTo>
                      <a:pt x="6507" y="9905"/>
                    </a:lnTo>
                    <a:lnTo>
                      <a:pt x="6673" y="9450"/>
                    </a:lnTo>
                    <a:lnTo>
                      <a:pt x="6714" y="8994"/>
                    </a:lnTo>
                    <a:lnTo>
                      <a:pt x="6756" y="8496"/>
                    </a:lnTo>
                    <a:lnTo>
                      <a:pt x="6714" y="8040"/>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4709825" y="2061250"/>
                <a:ext cx="168900" cy="276650"/>
              </a:xfrm>
              <a:custGeom>
                <a:avLst/>
                <a:gdLst/>
                <a:ahLst/>
                <a:cxnLst/>
                <a:rect l="l" t="t" r="r" b="b"/>
                <a:pathLst>
                  <a:path w="6756" h="11066" fill="none" extrusionOk="0">
                    <a:moveTo>
                      <a:pt x="871" y="1"/>
                    </a:moveTo>
                    <a:lnTo>
                      <a:pt x="871" y="1"/>
                    </a:ln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5761" y="11066"/>
                    </a:lnTo>
                    <a:lnTo>
                      <a:pt x="6051" y="10693"/>
                    </a:lnTo>
                    <a:lnTo>
                      <a:pt x="6300" y="10320"/>
                    </a:lnTo>
                    <a:lnTo>
                      <a:pt x="6507" y="9905"/>
                    </a:lnTo>
                    <a:lnTo>
                      <a:pt x="6673" y="9450"/>
                    </a:lnTo>
                    <a:lnTo>
                      <a:pt x="6714" y="8994"/>
                    </a:lnTo>
                    <a:lnTo>
                      <a:pt x="6756" y="8496"/>
                    </a:lnTo>
                    <a:lnTo>
                      <a:pt x="6714" y="8040"/>
                    </a:lnTo>
                    <a:lnTo>
                      <a:pt x="6590" y="7585"/>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4802025" y="2124450"/>
                <a:ext cx="28000" cy="54950"/>
              </a:xfrm>
              <a:custGeom>
                <a:avLst/>
                <a:gdLst/>
                <a:ahLst/>
                <a:cxnLst/>
                <a:rect l="l" t="t" r="r" b="b"/>
                <a:pathLst>
                  <a:path w="1120" h="2198" extrusionOk="0">
                    <a:moveTo>
                      <a:pt x="954" y="1741"/>
                    </a:moveTo>
                    <a:lnTo>
                      <a:pt x="954" y="1741"/>
                    </a:lnTo>
                    <a:lnTo>
                      <a:pt x="871" y="2197"/>
                    </a:lnTo>
                    <a:lnTo>
                      <a:pt x="871" y="2197"/>
                    </a:lnTo>
                    <a:lnTo>
                      <a:pt x="871" y="2197"/>
                    </a:lnTo>
                    <a:lnTo>
                      <a:pt x="871" y="2197"/>
                    </a:lnTo>
                    <a:lnTo>
                      <a:pt x="954" y="1741"/>
                    </a:lnTo>
                    <a:close/>
                    <a:moveTo>
                      <a:pt x="1" y="1"/>
                    </a:moveTo>
                    <a:lnTo>
                      <a:pt x="1120" y="1037"/>
                    </a:lnTo>
                    <a:lnTo>
                      <a:pt x="1120" y="1037"/>
                    </a:lnTo>
                    <a:lnTo>
                      <a:pt x="1120" y="1037"/>
                    </a:lnTo>
                    <a:lnTo>
                      <a:pt x="1"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4823800" y="2167975"/>
                <a:ext cx="2075" cy="11425"/>
              </a:xfrm>
              <a:custGeom>
                <a:avLst/>
                <a:gdLst/>
                <a:ahLst/>
                <a:cxnLst/>
                <a:rect l="l" t="t" r="r" b="b"/>
                <a:pathLst>
                  <a:path w="83" h="457" fill="none" extrusionOk="0">
                    <a:moveTo>
                      <a:pt x="83" y="0"/>
                    </a:moveTo>
                    <a:lnTo>
                      <a:pt x="83" y="0"/>
                    </a:lnTo>
                    <a:lnTo>
                      <a:pt x="0" y="456"/>
                    </a:lnTo>
                    <a:lnTo>
                      <a:pt x="0" y="456"/>
                    </a:lnTo>
                    <a:lnTo>
                      <a:pt x="0" y="456"/>
                    </a:lnTo>
                    <a:lnTo>
                      <a:pt x="0" y="456"/>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4802025" y="2124450"/>
                <a:ext cx="28000" cy="25925"/>
              </a:xfrm>
              <a:custGeom>
                <a:avLst/>
                <a:gdLst/>
                <a:ahLst/>
                <a:cxnLst/>
                <a:rect l="l" t="t" r="r" b="b"/>
                <a:pathLst>
                  <a:path w="1120" h="1037" fill="none" extrusionOk="0">
                    <a:moveTo>
                      <a:pt x="1" y="1"/>
                    </a:moveTo>
                    <a:lnTo>
                      <a:pt x="1120" y="1037"/>
                    </a:lnTo>
                    <a:lnTo>
                      <a:pt x="1120" y="1037"/>
                    </a:lnTo>
                    <a:lnTo>
                      <a:pt x="1120" y="103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4768875" y="2097525"/>
                <a:ext cx="61150" cy="81875"/>
              </a:xfrm>
              <a:custGeom>
                <a:avLst/>
                <a:gdLst/>
                <a:ahLst/>
                <a:cxnLst/>
                <a:rect l="l" t="t" r="r" b="b"/>
                <a:pathLst>
                  <a:path w="2446" h="3275" extrusionOk="0">
                    <a:moveTo>
                      <a:pt x="83" y="0"/>
                    </a:moveTo>
                    <a:lnTo>
                      <a:pt x="42" y="290"/>
                    </a:lnTo>
                    <a:lnTo>
                      <a:pt x="1" y="580"/>
                    </a:lnTo>
                    <a:lnTo>
                      <a:pt x="1" y="870"/>
                    </a:lnTo>
                    <a:lnTo>
                      <a:pt x="1" y="1160"/>
                    </a:lnTo>
                    <a:lnTo>
                      <a:pt x="83" y="1492"/>
                    </a:lnTo>
                    <a:lnTo>
                      <a:pt x="249" y="1865"/>
                    </a:lnTo>
                    <a:lnTo>
                      <a:pt x="498" y="2197"/>
                    </a:lnTo>
                    <a:lnTo>
                      <a:pt x="788" y="2528"/>
                    </a:lnTo>
                    <a:lnTo>
                      <a:pt x="1120" y="2777"/>
                    </a:lnTo>
                    <a:lnTo>
                      <a:pt x="1493" y="3025"/>
                    </a:lnTo>
                    <a:lnTo>
                      <a:pt x="1866" y="3191"/>
                    </a:lnTo>
                    <a:lnTo>
                      <a:pt x="2197" y="3274"/>
                    </a:lnTo>
                    <a:lnTo>
                      <a:pt x="2280" y="2818"/>
                    </a:lnTo>
                    <a:lnTo>
                      <a:pt x="2446" y="2114"/>
                    </a:lnTo>
                    <a:lnTo>
                      <a:pt x="1327" y="1078"/>
                    </a:lnTo>
                    <a:lnTo>
                      <a:pt x="83"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4768875" y="2097525"/>
                <a:ext cx="61150" cy="81875"/>
              </a:xfrm>
              <a:custGeom>
                <a:avLst/>
                <a:gdLst/>
                <a:ahLst/>
                <a:cxnLst/>
                <a:rect l="l" t="t" r="r" b="b"/>
                <a:pathLst>
                  <a:path w="2446" h="3275" fill="none" extrusionOk="0">
                    <a:moveTo>
                      <a:pt x="83" y="0"/>
                    </a:moveTo>
                    <a:lnTo>
                      <a:pt x="83" y="0"/>
                    </a:lnTo>
                    <a:lnTo>
                      <a:pt x="42" y="290"/>
                    </a:lnTo>
                    <a:lnTo>
                      <a:pt x="1" y="580"/>
                    </a:lnTo>
                    <a:lnTo>
                      <a:pt x="1" y="870"/>
                    </a:lnTo>
                    <a:lnTo>
                      <a:pt x="1" y="1160"/>
                    </a:lnTo>
                    <a:lnTo>
                      <a:pt x="1" y="1160"/>
                    </a:lnTo>
                    <a:lnTo>
                      <a:pt x="83" y="1492"/>
                    </a:lnTo>
                    <a:lnTo>
                      <a:pt x="249" y="1865"/>
                    </a:lnTo>
                    <a:lnTo>
                      <a:pt x="498" y="2197"/>
                    </a:lnTo>
                    <a:lnTo>
                      <a:pt x="788" y="2528"/>
                    </a:lnTo>
                    <a:lnTo>
                      <a:pt x="1120" y="2777"/>
                    </a:lnTo>
                    <a:lnTo>
                      <a:pt x="1493" y="3025"/>
                    </a:lnTo>
                    <a:lnTo>
                      <a:pt x="1866" y="3191"/>
                    </a:lnTo>
                    <a:lnTo>
                      <a:pt x="2197" y="3274"/>
                    </a:lnTo>
                    <a:lnTo>
                      <a:pt x="2197" y="3274"/>
                    </a:lnTo>
                    <a:lnTo>
                      <a:pt x="2280" y="2818"/>
                    </a:lnTo>
                    <a:lnTo>
                      <a:pt x="2280" y="2818"/>
                    </a:lnTo>
                    <a:lnTo>
                      <a:pt x="2446" y="2114"/>
                    </a:lnTo>
                    <a:lnTo>
                      <a:pt x="1327" y="1078"/>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4658025" y="1832275"/>
                <a:ext cx="285975" cy="327425"/>
              </a:xfrm>
              <a:custGeom>
                <a:avLst/>
                <a:gdLst/>
                <a:ahLst/>
                <a:cxnLst/>
                <a:rect l="l" t="t" r="r" b="b"/>
                <a:pathLst>
                  <a:path w="11439" h="13097" extrusionOk="0">
                    <a:moveTo>
                      <a:pt x="4600" y="1"/>
                    </a:moveTo>
                    <a:lnTo>
                      <a:pt x="4103" y="42"/>
                    </a:lnTo>
                    <a:lnTo>
                      <a:pt x="3647" y="125"/>
                    </a:lnTo>
                    <a:lnTo>
                      <a:pt x="3191" y="291"/>
                    </a:lnTo>
                    <a:lnTo>
                      <a:pt x="2777" y="456"/>
                    </a:lnTo>
                    <a:lnTo>
                      <a:pt x="2362" y="664"/>
                    </a:lnTo>
                    <a:lnTo>
                      <a:pt x="1948" y="954"/>
                    </a:lnTo>
                    <a:lnTo>
                      <a:pt x="1616" y="1244"/>
                    </a:lnTo>
                    <a:lnTo>
                      <a:pt x="1285" y="1575"/>
                    </a:lnTo>
                    <a:lnTo>
                      <a:pt x="995" y="1907"/>
                    </a:lnTo>
                    <a:lnTo>
                      <a:pt x="705" y="2321"/>
                    </a:lnTo>
                    <a:lnTo>
                      <a:pt x="497" y="2736"/>
                    </a:lnTo>
                    <a:lnTo>
                      <a:pt x="290" y="3150"/>
                    </a:lnTo>
                    <a:lnTo>
                      <a:pt x="166" y="3606"/>
                    </a:lnTo>
                    <a:lnTo>
                      <a:pt x="83" y="4103"/>
                    </a:lnTo>
                    <a:lnTo>
                      <a:pt x="0" y="4601"/>
                    </a:lnTo>
                    <a:lnTo>
                      <a:pt x="42" y="5140"/>
                    </a:lnTo>
                    <a:lnTo>
                      <a:pt x="83" y="5720"/>
                    </a:lnTo>
                    <a:lnTo>
                      <a:pt x="207" y="6259"/>
                    </a:lnTo>
                    <a:lnTo>
                      <a:pt x="415" y="6756"/>
                    </a:lnTo>
                    <a:lnTo>
                      <a:pt x="1326" y="8911"/>
                    </a:lnTo>
                    <a:lnTo>
                      <a:pt x="1741" y="9740"/>
                    </a:lnTo>
                    <a:lnTo>
                      <a:pt x="2197" y="10486"/>
                    </a:lnTo>
                    <a:lnTo>
                      <a:pt x="2404" y="10817"/>
                    </a:lnTo>
                    <a:lnTo>
                      <a:pt x="2653" y="11107"/>
                    </a:lnTo>
                    <a:lnTo>
                      <a:pt x="2901" y="11397"/>
                    </a:lnTo>
                    <a:lnTo>
                      <a:pt x="3191" y="11646"/>
                    </a:lnTo>
                    <a:lnTo>
                      <a:pt x="3523" y="11895"/>
                    </a:lnTo>
                    <a:lnTo>
                      <a:pt x="3854" y="12143"/>
                    </a:lnTo>
                    <a:lnTo>
                      <a:pt x="4227" y="12351"/>
                    </a:lnTo>
                    <a:lnTo>
                      <a:pt x="4642" y="12558"/>
                    </a:lnTo>
                    <a:lnTo>
                      <a:pt x="5263" y="12848"/>
                    </a:lnTo>
                    <a:lnTo>
                      <a:pt x="5927" y="13014"/>
                    </a:lnTo>
                    <a:lnTo>
                      <a:pt x="6548" y="13097"/>
                    </a:lnTo>
                    <a:lnTo>
                      <a:pt x="7211" y="13097"/>
                    </a:lnTo>
                    <a:lnTo>
                      <a:pt x="7791" y="13014"/>
                    </a:lnTo>
                    <a:lnTo>
                      <a:pt x="8372" y="12889"/>
                    </a:lnTo>
                    <a:lnTo>
                      <a:pt x="8952" y="12641"/>
                    </a:lnTo>
                    <a:lnTo>
                      <a:pt x="9449" y="12351"/>
                    </a:lnTo>
                    <a:lnTo>
                      <a:pt x="9905" y="12019"/>
                    </a:lnTo>
                    <a:lnTo>
                      <a:pt x="10319" y="11605"/>
                    </a:lnTo>
                    <a:lnTo>
                      <a:pt x="10692" y="11149"/>
                    </a:lnTo>
                    <a:lnTo>
                      <a:pt x="10983" y="10651"/>
                    </a:lnTo>
                    <a:lnTo>
                      <a:pt x="11231" y="10113"/>
                    </a:lnTo>
                    <a:lnTo>
                      <a:pt x="11356" y="9491"/>
                    </a:lnTo>
                    <a:lnTo>
                      <a:pt x="11438" y="8869"/>
                    </a:lnTo>
                    <a:lnTo>
                      <a:pt x="11397" y="8206"/>
                    </a:lnTo>
                    <a:lnTo>
                      <a:pt x="11314" y="7585"/>
                    </a:lnTo>
                    <a:lnTo>
                      <a:pt x="11190" y="6922"/>
                    </a:lnTo>
                    <a:lnTo>
                      <a:pt x="11024" y="6259"/>
                    </a:lnTo>
                    <a:lnTo>
                      <a:pt x="10775" y="5554"/>
                    </a:lnTo>
                    <a:lnTo>
                      <a:pt x="10527" y="4891"/>
                    </a:lnTo>
                    <a:lnTo>
                      <a:pt x="10237" y="4228"/>
                    </a:lnTo>
                    <a:lnTo>
                      <a:pt x="9905" y="3565"/>
                    </a:lnTo>
                    <a:lnTo>
                      <a:pt x="9532" y="2943"/>
                    </a:lnTo>
                    <a:lnTo>
                      <a:pt x="9118" y="2363"/>
                    </a:lnTo>
                    <a:lnTo>
                      <a:pt x="8662" y="1783"/>
                    </a:lnTo>
                    <a:lnTo>
                      <a:pt x="8164" y="1327"/>
                    </a:lnTo>
                    <a:lnTo>
                      <a:pt x="7626" y="871"/>
                    </a:lnTo>
                    <a:lnTo>
                      <a:pt x="7045" y="539"/>
                    </a:lnTo>
                    <a:lnTo>
                      <a:pt x="6424" y="249"/>
                    </a:lnTo>
                    <a:lnTo>
                      <a:pt x="6092" y="166"/>
                    </a:lnTo>
                    <a:lnTo>
                      <a:pt x="5761" y="84"/>
                    </a:lnTo>
                    <a:lnTo>
                      <a:pt x="542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4658025" y="1775300"/>
                <a:ext cx="229000" cy="160600"/>
              </a:xfrm>
              <a:custGeom>
                <a:avLst/>
                <a:gdLst/>
                <a:ahLst/>
                <a:cxnLst/>
                <a:rect l="l" t="t" r="r" b="b"/>
                <a:pathLst>
                  <a:path w="9160" h="6424" extrusionOk="0">
                    <a:moveTo>
                      <a:pt x="6382" y="0"/>
                    </a:moveTo>
                    <a:lnTo>
                      <a:pt x="6009" y="42"/>
                    </a:lnTo>
                    <a:lnTo>
                      <a:pt x="5636" y="125"/>
                    </a:lnTo>
                    <a:lnTo>
                      <a:pt x="5263" y="249"/>
                    </a:lnTo>
                    <a:lnTo>
                      <a:pt x="4849" y="373"/>
                    </a:lnTo>
                    <a:lnTo>
                      <a:pt x="4476" y="580"/>
                    </a:lnTo>
                    <a:lnTo>
                      <a:pt x="4062" y="788"/>
                    </a:lnTo>
                    <a:lnTo>
                      <a:pt x="3316" y="1285"/>
                    </a:lnTo>
                    <a:lnTo>
                      <a:pt x="2570" y="1865"/>
                    </a:lnTo>
                    <a:lnTo>
                      <a:pt x="1865" y="2487"/>
                    </a:lnTo>
                    <a:lnTo>
                      <a:pt x="1575" y="2860"/>
                    </a:lnTo>
                    <a:lnTo>
                      <a:pt x="1285" y="3233"/>
                    </a:lnTo>
                    <a:lnTo>
                      <a:pt x="995" y="3606"/>
                    </a:lnTo>
                    <a:lnTo>
                      <a:pt x="746" y="3979"/>
                    </a:lnTo>
                    <a:lnTo>
                      <a:pt x="539" y="4393"/>
                    </a:lnTo>
                    <a:lnTo>
                      <a:pt x="373" y="4808"/>
                    </a:lnTo>
                    <a:lnTo>
                      <a:pt x="207" y="5222"/>
                    </a:lnTo>
                    <a:lnTo>
                      <a:pt x="83" y="5595"/>
                    </a:lnTo>
                    <a:lnTo>
                      <a:pt x="42" y="6009"/>
                    </a:lnTo>
                    <a:lnTo>
                      <a:pt x="0" y="6424"/>
                    </a:lnTo>
                    <a:lnTo>
                      <a:pt x="870" y="6424"/>
                    </a:lnTo>
                    <a:lnTo>
                      <a:pt x="1741" y="6341"/>
                    </a:lnTo>
                    <a:lnTo>
                      <a:pt x="2611" y="6217"/>
                    </a:lnTo>
                    <a:lnTo>
                      <a:pt x="3523" y="6051"/>
                    </a:lnTo>
                    <a:lnTo>
                      <a:pt x="4393" y="5844"/>
                    </a:lnTo>
                    <a:lnTo>
                      <a:pt x="5222" y="5595"/>
                    </a:lnTo>
                    <a:lnTo>
                      <a:pt x="6009" y="5305"/>
                    </a:lnTo>
                    <a:lnTo>
                      <a:pt x="6755" y="5015"/>
                    </a:lnTo>
                    <a:lnTo>
                      <a:pt x="7418" y="4683"/>
                    </a:lnTo>
                    <a:lnTo>
                      <a:pt x="7999" y="4310"/>
                    </a:lnTo>
                    <a:lnTo>
                      <a:pt x="8496" y="3937"/>
                    </a:lnTo>
                    <a:lnTo>
                      <a:pt x="8662" y="3772"/>
                    </a:lnTo>
                    <a:lnTo>
                      <a:pt x="8828" y="3564"/>
                    </a:lnTo>
                    <a:lnTo>
                      <a:pt x="8952" y="3357"/>
                    </a:lnTo>
                    <a:lnTo>
                      <a:pt x="9076" y="3150"/>
                    </a:lnTo>
                    <a:lnTo>
                      <a:pt x="9118" y="2943"/>
                    </a:lnTo>
                    <a:lnTo>
                      <a:pt x="9159" y="2735"/>
                    </a:lnTo>
                    <a:lnTo>
                      <a:pt x="9118" y="2528"/>
                    </a:lnTo>
                    <a:lnTo>
                      <a:pt x="9076" y="2280"/>
                    </a:lnTo>
                    <a:lnTo>
                      <a:pt x="8952" y="2072"/>
                    </a:lnTo>
                    <a:lnTo>
                      <a:pt x="8828" y="1865"/>
                    </a:lnTo>
                    <a:lnTo>
                      <a:pt x="8703" y="1451"/>
                    </a:lnTo>
                    <a:lnTo>
                      <a:pt x="8579" y="1119"/>
                    </a:lnTo>
                    <a:lnTo>
                      <a:pt x="8372" y="788"/>
                    </a:lnTo>
                    <a:lnTo>
                      <a:pt x="8164" y="539"/>
                    </a:lnTo>
                    <a:lnTo>
                      <a:pt x="7916" y="332"/>
                    </a:lnTo>
                    <a:lnTo>
                      <a:pt x="7667" y="207"/>
                    </a:lnTo>
                    <a:lnTo>
                      <a:pt x="7377" y="83"/>
                    </a:lnTo>
                    <a:lnTo>
                      <a:pt x="70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4639375" y="1916200"/>
                <a:ext cx="84975" cy="138850"/>
              </a:xfrm>
              <a:custGeom>
                <a:avLst/>
                <a:gdLst/>
                <a:ahLst/>
                <a:cxnLst/>
                <a:rect l="l" t="t" r="r" b="b"/>
                <a:pathLst>
                  <a:path w="3399" h="5554" extrusionOk="0">
                    <a:moveTo>
                      <a:pt x="1036" y="1"/>
                    </a:moveTo>
                    <a:lnTo>
                      <a:pt x="705" y="42"/>
                    </a:lnTo>
                    <a:lnTo>
                      <a:pt x="456" y="208"/>
                    </a:lnTo>
                    <a:lnTo>
                      <a:pt x="249" y="373"/>
                    </a:lnTo>
                    <a:lnTo>
                      <a:pt x="125" y="664"/>
                    </a:lnTo>
                    <a:lnTo>
                      <a:pt x="42" y="954"/>
                    </a:lnTo>
                    <a:lnTo>
                      <a:pt x="0" y="1327"/>
                    </a:lnTo>
                    <a:lnTo>
                      <a:pt x="0" y="1741"/>
                    </a:lnTo>
                    <a:lnTo>
                      <a:pt x="42" y="2197"/>
                    </a:lnTo>
                    <a:lnTo>
                      <a:pt x="166" y="2653"/>
                    </a:lnTo>
                    <a:lnTo>
                      <a:pt x="332" y="3150"/>
                    </a:lnTo>
                    <a:lnTo>
                      <a:pt x="539" y="3647"/>
                    </a:lnTo>
                    <a:lnTo>
                      <a:pt x="746" y="4145"/>
                    </a:lnTo>
                    <a:lnTo>
                      <a:pt x="1036" y="4601"/>
                    </a:lnTo>
                    <a:lnTo>
                      <a:pt x="1368" y="5098"/>
                    </a:lnTo>
                    <a:lnTo>
                      <a:pt x="1699" y="5554"/>
                    </a:lnTo>
                    <a:lnTo>
                      <a:pt x="2072" y="5430"/>
                    </a:lnTo>
                    <a:lnTo>
                      <a:pt x="2362" y="5222"/>
                    </a:lnTo>
                    <a:lnTo>
                      <a:pt x="2653" y="4974"/>
                    </a:lnTo>
                    <a:lnTo>
                      <a:pt x="2901" y="4642"/>
                    </a:lnTo>
                    <a:lnTo>
                      <a:pt x="3067" y="4352"/>
                    </a:lnTo>
                    <a:lnTo>
                      <a:pt x="3233" y="3979"/>
                    </a:lnTo>
                    <a:lnTo>
                      <a:pt x="3316" y="3606"/>
                    </a:lnTo>
                    <a:lnTo>
                      <a:pt x="3399" y="3192"/>
                    </a:lnTo>
                    <a:lnTo>
                      <a:pt x="3399" y="2777"/>
                    </a:lnTo>
                    <a:lnTo>
                      <a:pt x="3316" y="2363"/>
                    </a:lnTo>
                    <a:lnTo>
                      <a:pt x="3191" y="1948"/>
                    </a:lnTo>
                    <a:lnTo>
                      <a:pt x="2984" y="1534"/>
                    </a:lnTo>
                    <a:lnTo>
                      <a:pt x="2694" y="1119"/>
                    </a:lnTo>
                    <a:lnTo>
                      <a:pt x="2362" y="746"/>
                    </a:lnTo>
                    <a:lnTo>
                      <a:pt x="1948" y="373"/>
                    </a:lnTo>
                    <a:lnTo>
                      <a:pt x="1409" y="42"/>
                    </a:lnTo>
                    <a:lnTo>
                      <a:pt x="10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4810325" y="2032250"/>
                <a:ext cx="95350" cy="37325"/>
              </a:xfrm>
              <a:custGeom>
                <a:avLst/>
                <a:gdLst/>
                <a:ahLst/>
                <a:cxnLst/>
                <a:rect l="l" t="t" r="r" b="b"/>
                <a:pathLst>
                  <a:path w="3814" h="1493" extrusionOk="0">
                    <a:moveTo>
                      <a:pt x="871" y="0"/>
                    </a:moveTo>
                    <a:lnTo>
                      <a:pt x="208" y="83"/>
                    </a:lnTo>
                    <a:lnTo>
                      <a:pt x="42" y="83"/>
                    </a:lnTo>
                    <a:lnTo>
                      <a:pt x="0" y="207"/>
                    </a:lnTo>
                    <a:lnTo>
                      <a:pt x="42" y="456"/>
                    </a:lnTo>
                    <a:lnTo>
                      <a:pt x="125" y="705"/>
                    </a:lnTo>
                    <a:lnTo>
                      <a:pt x="249" y="953"/>
                    </a:lnTo>
                    <a:lnTo>
                      <a:pt x="415" y="1119"/>
                    </a:lnTo>
                    <a:lnTo>
                      <a:pt x="622" y="1285"/>
                    </a:lnTo>
                    <a:lnTo>
                      <a:pt x="829" y="1409"/>
                    </a:lnTo>
                    <a:lnTo>
                      <a:pt x="1078" y="1492"/>
                    </a:lnTo>
                    <a:lnTo>
                      <a:pt x="1865" y="1492"/>
                    </a:lnTo>
                    <a:lnTo>
                      <a:pt x="2280" y="1451"/>
                    </a:lnTo>
                    <a:lnTo>
                      <a:pt x="2653" y="1326"/>
                    </a:lnTo>
                    <a:lnTo>
                      <a:pt x="2984" y="1161"/>
                    </a:lnTo>
                    <a:lnTo>
                      <a:pt x="3233" y="912"/>
                    </a:lnTo>
                    <a:lnTo>
                      <a:pt x="3482" y="663"/>
                    </a:lnTo>
                    <a:lnTo>
                      <a:pt x="3647" y="373"/>
                    </a:lnTo>
                    <a:lnTo>
                      <a:pt x="3813" y="83"/>
                    </a:lnTo>
                    <a:lnTo>
                      <a:pt x="20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4819650" y="2046750"/>
                <a:ext cx="61150" cy="16600"/>
              </a:xfrm>
              <a:custGeom>
                <a:avLst/>
                <a:gdLst/>
                <a:ahLst/>
                <a:cxnLst/>
                <a:rect l="l" t="t" r="r" b="b"/>
                <a:pathLst>
                  <a:path w="2446" h="664" extrusionOk="0">
                    <a:moveTo>
                      <a:pt x="1161" y="0"/>
                    </a:moveTo>
                    <a:lnTo>
                      <a:pt x="746" y="42"/>
                    </a:lnTo>
                    <a:lnTo>
                      <a:pt x="373" y="166"/>
                    </a:lnTo>
                    <a:lnTo>
                      <a:pt x="0" y="332"/>
                    </a:lnTo>
                    <a:lnTo>
                      <a:pt x="166" y="498"/>
                    </a:lnTo>
                    <a:lnTo>
                      <a:pt x="415" y="581"/>
                    </a:lnTo>
                    <a:lnTo>
                      <a:pt x="622" y="622"/>
                    </a:lnTo>
                    <a:lnTo>
                      <a:pt x="871" y="663"/>
                    </a:lnTo>
                    <a:lnTo>
                      <a:pt x="1285" y="663"/>
                    </a:lnTo>
                    <a:lnTo>
                      <a:pt x="1699" y="622"/>
                    </a:lnTo>
                    <a:lnTo>
                      <a:pt x="2072" y="498"/>
                    </a:lnTo>
                    <a:lnTo>
                      <a:pt x="2445" y="332"/>
                    </a:lnTo>
                    <a:lnTo>
                      <a:pt x="2238" y="208"/>
                    </a:lnTo>
                    <a:lnTo>
                      <a:pt x="2031" y="83"/>
                    </a:lnTo>
                    <a:lnTo>
                      <a:pt x="1782" y="42"/>
                    </a:lnTo>
                    <a:lnTo>
                      <a:pt x="1575"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4814475" y="2032250"/>
                <a:ext cx="88075" cy="13475"/>
              </a:xfrm>
              <a:custGeom>
                <a:avLst/>
                <a:gdLst/>
                <a:ahLst/>
                <a:cxnLst/>
                <a:rect l="l" t="t" r="r" b="b"/>
                <a:pathLst>
                  <a:path w="3523" h="539" extrusionOk="0">
                    <a:moveTo>
                      <a:pt x="870" y="0"/>
                    </a:moveTo>
                    <a:lnTo>
                      <a:pt x="0" y="83"/>
                    </a:lnTo>
                    <a:lnTo>
                      <a:pt x="0" y="166"/>
                    </a:lnTo>
                    <a:lnTo>
                      <a:pt x="42" y="290"/>
                    </a:lnTo>
                    <a:lnTo>
                      <a:pt x="166" y="373"/>
                    </a:lnTo>
                    <a:lnTo>
                      <a:pt x="332" y="456"/>
                    </a:lnTo>
                    <a:lnTo>
                      <a:pt x="870" y="497"/>
                    </a:lnTo>
                    <a:lnTo>
                      <a:pt x="1451" y="539"/>
                    </a:lnTo>
                    <a:lnTo>
                      <a:pt x="2031" y="539"/>
                    </a:lnTo>
                    <a:lnTo>
                      <a:pt x="2570" y="497"/>
                    </a:lnTo>
                    <a:lnTo>
                      <a:pt x="2860" y="456"/>
                    </a:lnTo>
                    <a:lnTo>
                      <a:pt x="3108" y="373"/>
                    </a:lnTo>
                    <a:lnTo>
                      <a:pt x="3316" y="249"/>
                    </a:lnTo>
                    <a:lnTo>
                      <a:pt x="3523" y="42"/>
                    </a:lnTo>
                    <a:lnTo>
                      <a:pt x="26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4801000" y="1960750"/>
                <a:ext cx="18675" cy="25925"/>
              </a:xfrm>
              <a:custGeom>
                <a:avLst/>
                <a:gdLst/>
                <a:ahLst/>
                <a:cxnLst/>
                <a:rect l="l" t="t" r="r" b="b"/>
                <a:pathLst>
                  <a:path w="747" h="1037" extrusionOk="0">
                    <a:moveTo>
                      <a:pt x="208" y="1"/>
                    </a:moveTo>
                    <a:lnTo>
                      <a:pt x="83" y="83"/>
                    </a:lnTo>
                    <a:lnTo>
                      <a:pt x="42" y="249"/>
                    </a:lnTo>
                    <a:lnTo>
                      <a:pt x="0" y="415"/>
                    </a:lnTo>
                    <a:lnTo>
                      <a:pt x="42" y="622"/>
                    </a:lnTo>
                    <a:lnTo>
                      <a:pt x="166" y="829"/>
                    </a:lnTo>
                    <a:lnTo>
                      <a:pt x="290" y="954"/>
                    </a:lnTo>
                    <a:lnTo>
                      <a:pt x="415" y="1037"/>
                    </a:lnTo>
                    <a:lnTo>
                      <a:pt x="539" y="1037"/>
                    </a:lnTo>
                    <a:lnTo>
                      <a:pt x="663" y="954"/>
                    </a:lnTo>
                    <a:lnTo>
                      <a:pt x="746" y="788"/>
                    </a:lnTo>
                    <a:lnTo>
                      <a:pt x="746" y="622"/>
                    </a:lnTo>
                    <a:lnTo>
                      <a:pt x="705" y="415"/>
                    </a:lnTo>
                    <a:lnTo>
                      <a:pt x="622" y="249"/>
                    </a:lnTo>
                    <a:lnTo>
                      <a:pt x="498" y="83"/>
                    </a:lnTo>
                    <a:lnTo>
                      <a:pt x="332" y="42"/>
                    </a:lnTo>
                    <a:lnTo>
                      <a:pt x="2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4888025" y="1930700"/>
                <a:ext cx="18675" cy="24900"/>
              </a:xfrm>
              <a:custGeom>
                <a:avLst/>
                <a:gdLst/>
                <a:ahLst/>
                <a:cxnLst/>
                <a:rect l="l" t="t" r="r" b="b"/>
                <a:pathLst>
                  <a:path w="747" h="996" extrusionOk="0">
                    <a:moveTo>
                      <a:pt x="208" y="1"/>
                    </a:moveTo>
                    <a:lnTo>
                      <a:pt x="83" y="84"/>
                    </a:lnTo>
                    <a:lnTo>
                      <a:pt x="42" y="208"/>
                    </a:lnTo>
                    <a:lnTo>
                      <a:pt x="1" y="415"/>
                    </a:lnTo>
                    <a:lnTo>
                      <a:pt x="42" y="622"/>
                    </a:lnTo>
                    <a:lnTo>
                      <a:pt x="166" y="788"/>
                    </a:lnTo>
                    <a:lnTo>
                      <a:pt x="291" y="912"/>
                    </a:lnTo>
                    <a:lnTo>
                      <a:pt x="415" y="995"/>
                    </a:lnTo>
                    <a:lnTo>
                      <a:pt x="539" y="995"/>
                    </a:lnTo>
                    <a:lnTo>
                      <a:pt x="664" y="912"/>
                    </a:lnTo>
                    <a:lnTo>
                      <a:pt x="747" y="788"/>
                    </a:lnTo>
                    <a:lnTo>
                      <a:pt x="747" y="581"/>
                    </a:lnTo>
                    <a:lnTo>
                      <a:pt x="705" y="374"/>
                    </a:lnTo>
                    <a:lnTo>
                      <a:pt x="622" y="208"/>
                    </a:lnTo>
                    <a:lnTo>
                      <a:pt x="498" y="84"/>
                    </a:lnTo>
                    <a:lnTo>
                      <a:pt x="3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4891125" y="1921375"/>
                <a:ext cx="14550" cy="11425"/>
              </a:xfrm>
              <a:custGeom>
                <a:avLst/>
                <a:gdLst/>
                <a:ahLst/>
                <a:cxnLst/>
                <a:rect l="l" t="t" r="r" b="b"/>
                <a:pathLst>
                  <a:path w="582" h="457" extrusionOk="0">
                    <a:moveTo>
                      <a:pt x="581" y="1"/>
                    </a:moveTo>
                    <a:lnTo>
                      <a:pt x="1" y="415"/>
                    </a:lnTo>
                    <a:lnTo>
                      <a:pt x="167" y="457"/>
                    </a:lnTo>
                    <a:lnTo>
                      <a:pt x="291" y="457"/>
                    </a:lnTo>
                    <a:lnTo>
                      <a:pt x="374" y="374"/>
                    </a:lnTo>
                    <a:lnTo>
                      <a:pt x="457" y="291"/>
                    </a:lnTo>
                    <a:lnTo>
                      <a:pt x="581" y="84"/>
                    </a:lnTo>
                    <a:lnTo>
                      <a:pt x="5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4864200" y="1962825"/>
                <a:ext cx="39400" cy="47675"/>
              </a:xfrm>
              <a:custGeom>
                <a:avLst/>
                <a:gdLst/>
                <a:ahLst/>
                <a:cxnLst/>
                <a:rect l="l" t="t" r="r" b="b"/>
                <a:pathLst>
                  <a:path w="1576" h="1907" extrusionOk="0">
                    <a:moveTo>
                      <a:pt x="0" y="0"/>
                    </a:moveTo>
                    <a:lnTo>
                      <a:pt x="705" y="1907"/>
                    </a:lnTo>
                    <a:lnTo>
                      <a:pt x="954" y="1865"/>
                    </a:lnTo>
                    <a:lnTo>
                      <a:pt x="1202" y="1741"/>
                    </a:lnTo>
                    <a:lnTo>
                      <a:pt x="1409" y="1575"/>
                    </a:lnTo>
                    <a:lnTo>
                      <a:pt x="1575" y="1368"/>
                    </a:lnTo>
                    <a:lnTo>
                      <a:pt x="1161" y="1078"/>
                    </a:lnTo>
                    <a:lnTo>
                      <a:pt x="746" y="746"/>
                    </a:lnTo>
                    <a:lnTo>
                      <a:pt x="373" y="373"/>
                    </a:lnTo>
                    <a:lnTo>
                      <a:pt x="0"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4658025" y="2031200"/>
                <a:ext cx="76675" cy="70475"/>
              </a:xfrm>
              <a:custGeom>
                <a:avLst/>
                <a:gdLst/>
                <a:ahLst/>
                <a:cxnLst/>
                <a:rect l="l" t="t" r="r" b="b"/>
                <a:pathLst>
                  <a:path w="3067" h="2819" extrusionOk="0">
                    <a:moveTo>
                      <a:pt x="870" y="1"/>
                    </a:moveTo>
                    <a:lnTo>
                      <a:pt x="705" y="42"/>
                    </a:lnTo>
                    <a:lnTo>
                      <a:pt x="497" y="166"/>
                    </a:lnTo>
                    <a:lnTo>
                      <a:pt x="332" y="332"/>
                    </a:lnTo>
                    <a:lnTo>
                      <a:pt x="166" y="498"/>
                    </a:lnTo>
                    <a:lnTo>
                      <a:pt x="83" y="705"/>
                    </a:lnTo>
                    <a:lnTo>
                      <a:pt x="0" y="912"/>
                    </a:lnTo>
                    <a:lnTo>
                      <a:pt x="0" y="1161"/>
                    </a:lnTo>
                    <a:lnTo>
                      <a:pt x="42" y="1368"/>
                    </a:lnTo>
                    <a:lnTo>
                      <a:pt x="83" y="1617"/>
                    </a:lnTo>
                    <a:lnTo>
                      <a:pt x="207" y="1824"/>
                    </a:lnTo>
                    <a:lnTo>
                      <a:pt x="332" y="1990"/>
                    </a:lnTo>
                    <a:lnTo>
                      <a:pt x="539" y="2156"/>
                    </a:lnTo>
                    <a:lnTo>
                      <a:pt x="705" y="2321"/>
                    </a:lnTo>
                    <a:lnTo>
                      <a:pt x="912" y="2446"/>
                    </a:lnTo>
                    <a:lnTo>
                      <a:pt x="1161" y="2570"/>
                    </a:lnTo>
                    <a:lnTo>
                      <a:pt x="1409" y="2694"/>
                    </a:lnTo>
                    <a:lnTo>
                      <a:pt x="1658" y="2736"/>
                    </a:lnTo>
                    <a:lnTo>
                      <a:pt x="1907" y="2777"/>
                    </a:lnTo>
                    <a:lnTo>
                      <a:pt x="2155" y="2819"/>
                    </a:lnTo>
                    <a:lnTo>
                      <a:pt x="2445" y="2777"/>
                    </a:lnTo>
                    <a:lnTo>
                      <a:pt x="2694" y="2694"/>
                    </a:lnTo>
                    <a:lnTo>
                      <a:pt x="2901" y="2529"/>
                    </a:lnTo>
                    <a:lnTo>
                      <a:pt x="3026" y="2321"/>
                    </a:lnTo>
                    <a:lnTo>
                      <a:pt x="3067" y="2073"/>
                    </a:lnTo>
                    <a:lnTo>
                      <a:pt x="3067" y="1824"/>
                    </a:lnTo>
                    <a:lnTo>
                      <a:pt x="2984" y="1534"/>
                    </a:lnTo>
                    <a:lnTo>
                      <a:pt x="2860" y="1244"/>
                    </a:lnTo>
                    <a:lnTo>
                      <a:pt x="2694" y="995"/>
                    </a:lnTo>
                    <a:lnTo>
                      <a:pt x="2487" y="747"/>
                    </a:lnTo>
                    <a:lnTo>
                      <a:pt x="2238" y="498"/>
                    </a:lnTo>
                    <a:lnTo>
                      <a:pt x="1948" y="291"/>
                    </a:lnTo>
                    <a:lnTo>
                      <a:pt x="1658" y="125"/>
                    </a:lnTo>
                    <a:lnTo>
                      <a:pt x="132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4756450" y="1935875"/>
                <a:ext cx="37325" cy="29050"/>
              </a:xfrm>
              <a:custGeom>
                <a:avLst/>
                <a:gdLst/>
                <a:ahLst/>
                <a:cxnLst/>
                <a:rect l="l" t="t" r="r" b="b"/>
                <a:pathLst>
                  <a:path w="1493" h="1162" extrusionOk="0">
                    <a:moveTo>
                      <a:pt x="1285" y="1"/>
                    </a:moveTo>
                    <a:lnTo>
                      <a:pt x="912" y="125"/>
                    </a:lnTo>
                    <a:lnTo>
                      <a:pt x="580" y="291"/>
                    </a:lnTo>
                    <a:lnTo>
                      <a:pt x="249" y="540"/>
                    </a:lnTo>
                    <a:lnTo>
                      <a:pt x="42" y="913"/>
                    </a:lnTo>
                    <a:lnTo>
                      <a:pt x="0" y="954"/>
                    </a:lnTo>
                    <a:lnTo>
                      <a:pt x="42" y="1037"/>
                    </a:lnTo>
                    <a:lnTo>
                      <a:pt x="42" y="1078"/>
                    </a:lnTo>
                    <a:lnTo>
                      <a:pt x="83" y="1120"/>
                    </a:lnTo>
                    <a:lnTo>
                      <a:pt x="166" y="1161"/>
                    </a:lnTo>
                    <a:lnTo>
                      <a:pt x="249" y="1120"/>
                    </a:lnTo>
                    <a:lnTo>
                      <a:pt x="290" y="1120"/>
                    </a:lnTo>
                    <a:lnTo>
                      <a:pt x="332" y="1078"/>
                    </a:lnTo>
                    <a:lnTo>
                      <a:pt x="498" y="788"/>
                    </a:lnTo>
                    <a:lnTo>
                      <a:pt x="746" y="581"/>
                    </a:lnTo>
                    <a:lnTo>
                      <a:pt x="1036" y="415"/>
                    </a:lnTo>
                    <a:lnTo>
                      <a:pt x="1326" y="332"/>
                    </a:lnTo>
                    <a:lnTo>
                      <a:pt x="1409" y="332"/>
                    </a:lnTo>
                    <a:lnTo>
                      <a:pt x="1451" y="291"/>
                    </a:lnTo>
                    <a:lnTo>
                      <a:pt x="1492" y="250"/>
                    </a:lnTo>
                    <a:lnTo>
                      <a:pt x="1492" y="167"/>
                    </a:lnTo>
                    <a:lnTo>
                      <a:pt x="1451" y="84"/>
                    </a:lnTo>
                    <a:lnTo>
                      <a:pt x="1409" y="42"/>
                    </a:lnTo>
                    <a:lnTo>
                      <a:pt x="13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4856950" y="1903775"/>
                <a:ext cx="42500" cy="15550"/>
              </a:xfrm>
              <a:custGeom>
                <a:avLst/>
                <a:gdLst/>
                <a:ahLst/>
                <a:cxnLst/>
                <a:rect l="l" t="t" r="r" b="b"/>
                <a:pathLst>
                  <a:path w="1700" h="622" extrusionOk="0">
                    <a:moveTo>
                      <a:pt x="1161" y="0"/>
                    </a:moveTo>
                    <a:lnTo>
                      <a:pt x="788" y="42"/>
                    </a:lnTo>
                    <a:lnTo>
                      <a:pt x="373" y="125"/>
                    </a:lnTo>
                    <a:lnTo>
                      <a:pt x="42" y="332"/>
                    </a:lnTo>
                    <a:lnTo>
                      <a:pt x="0" y="373"/>
                    </a:lnTo>
                    <a:lnTo>
                      <a:pt x="0" y="456"/>
                    </a:lnTo>
                    <a:lnTo>
                      <a:pt x="0" y="498"/>
                    </a:lnTo>
                    <a:lnTo>
                      <a:pt x="42" y="580"/>
                    </a:lnTo>
                    <a:lnTo>
                      <a:pt x="125" y="622"/>
                    </a:lnTo>
                    <a:lnTo>
                      <a:pt x="249" y="580"/>
                    </a:lnTo>
                    <a:lnTo>
                      <a:pt x="539" y="456"/>
                    </a:lnTo>
                    <a:lnTo>
                      <a:pt x="829" y="373"/>
                    </a:lnTo>
                    <a:lnTo>
                      <a:pt x="1161" y="332"/>
                    </a:lnTo>
                    <a:lnTo>
                      <a:pt x="1451" y="415"/>
                    </a:lnTo>
                    <a:lnTo>
                      <a:pt x="1617" y="415"/>
                    </a:lnTo>
                    <a:lnTo>
                      <a:pt x="1699" y="290"/>
                    </a:lnTo>
                    <a:lnTo>
                      <a:pt x="1699" y="249"/>
                    </a:lnTo>
                    <a:lnTo>
                      <a:pt x="1658" y="166"/>
                    </a:lnTo>
                    <a:lnTo>
                      <a:pt x="1617" y="125"/>
                    </a:lnTo>
                    <a:lnTo>
                      <a:pt x="1575" y="83"/>
                    </a:lnTo>
                    <a:lnTo>
                      <a:pt x="11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4804100" y="1951425"/>
                <a:ext cx="14525" cy="12450"/>
              </a:xfrm>
              <a:custGeom>
                <a:avLst/>
                <a:gdLst/>
                <a:ahLst/>
                <a:cxnLst/>
                <a:rect l="l" t="t" r="r" b="b"/>
                <a:pathLst>
                  <a:path w="581" h="498" extrusionOk="0">
                    <a:moveTo>
                      <a:pt x="581" y="1"/>
                    </a:moveTo>
                    <a:lnTo>
                      <a:pt x="1" y="456"/>
                    </a:lnTo>
                    <a:lnTo>
                      <a:pt x="166" y="498"/>
                    </a:lnTo>
                    <a:lnTo>
                      <a:pt x="291" y="456"/>
                    </a:lnTo>
                    <a:lnTo>
                      <a:pt x="374" y="415"/>
                    </a:lnTo>
                    <a:lnTo>
                      <a:pt x="457" y="291"/>
                    </a:lnTo>
                    <a:lnTo>
                      <a:pt x="581" y="125"/>
                    </a:lnTo>
                    <a:lnTo>
                      <a:pt x="5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4164850" y="2786500"/>
                <a:ext cx="696250" cy="1650500"/>
              </a:xfrm>
              <a:custGeom>
                <a:avLst/>
                <a:gdLst/>
                <a:ahLst/>
                <a:cxnLst/>
                <a:rect l="l" t="t" r="r" b="b"/>
                <a:pathLst>
                  <a:path w="27850" h="66020" extrusionOk="0">
                    <a:moveTo>
                      <a:pt x="17241" y="1"/>
                    </a:moveTo>
                    <a:lnTo>
                      <a:pt x="17241" y="249"/>
                    </a:lnTo>
                    <a:lnTo>
                      <a:pt x="17241" y="1120"/>
                    </a:lnTo>
                    <a:lnTo>
                      <a:pt x="17199" y="2860"/>
                    </a:lnTo>
                    <a:lnTo>
                      <a:pt x="17033" y="5720"/>
                    </a:lnTo>
                    <a:lnTo>
                      <a:pt x="16702" y="9988"/>
                    </a:lnTo>
                    <a:lnTo>
                      <a:pt x="16122" y="15915"/>
                    </a:lnTo>
                    <a:lnTo>
                      <a:pt x="15334" y="23748"/>
                    </a:lnTo>
                    <a:lnTo>
                      <a:pt x="14257" y="33735"/>
                    </a:lnTo>
                    <a:lnTo>
                      <a:pt x="13345" y="35310"/>
                    </a:lnTo>
                    <a:lnTo>
                      <a:pt x="12475" y="36968"/>
                    </a:lnTo>
                    <a:lnTo>
                      <a:pt x="11604" y="38708"/>
                    </a:lnTo>
                    <a:lnTo>
                      <a:pt x="10693" y="40532"/>
                    </a:lnTo>
                    <a:lnTo>
                      <a:pt x="8911" y="44386"/>
                    </a:lnTo>
                    <a:lnTo>
                      <a:pt x="7087" y="48365"/>
                    </a:lnTo>
                    <a:lnTo>
                      <a:pt x="5305" y="52509"/>
                    </a:lnTo>
                    <a:lnTo>
                      <a:pt x="3523" y="56653"/>
                    </a:lnTo>
                    <a:lnTo>
                      <a:pt x="1741" y="60756"/>
                    </a:lnTo>
                    <a:lnTo>
                      <a:pt x="0" y="64776"/>
                    </a:lnTo>
                    <a:lnTo>
                      <a:pt x="2363" y="66019"/>
                    </a:lnTo>
                    <a:lnTo>
                      <a:pt x="7377" y="58808"/>
                    </a:lnTo>
                    <a:lnTo>
                      <a:pt x="9822" y="55161"/>
                    </a:lnTo>
                    <a:lnTo>
                      <a:pt x="12226" y="51473"/>
                    </a:lnTo>
                    <a:lnTo>
                      <a:pt x="13428" y="49567"/>
                    </a:lnTo>
                    <a:lnTo>
                      <a:pt x="14588" y="47660"/>
                    </a:lnTo>
                    <a:lnTo>
                      <a:pt x="15749" y="45712"/>
                    </a:lnTo>
                    <a:lnTo>
                      <a:pt x="16909" y="43723"/>
                    </a:lnTo>
                    <a:lnTo>
                      <a:pt x="18028" y="41692"/>
                    </a:lnTo>
                    <a:lnTo>
                      <a:pt x="19106" y="39620"/>
                    </a:lnTo>
                    <a:lnTo>
                      <a:pt x="20183" y="37465"/>
                    </a:lnTo>
                    <a:lnTo>
                      <a:pt x="21261" y="35269"/>
                    </a:lnTo>
                    <a:lnTo>
                      <a:pt x="22007" y="32326"/>
                    </a:lnTo>
                    <a:lnTo>
                      <a:pt x="22711" y="29301"/>
                    </a:lnTo>
                    <a:lnTo>
                      <a:pt x="23374" y="26234"/>
                    </a:lnTo>
                    <a:lnTo>
                      <a:pt x="23996" y="23209"/>
                    </a:lnTo>
                    <a:lnTo>
                      <a:pt x="24576" y="20183"/>
                    </a:lnTo>
                    <a:lnTo>
                      <a:pt x="25115" y="17282"/>
                    </a:lnTo>
                    <a:lnTo>
                      <a:pt x="26068" y="11812"/>
                    </a:lnTo>
                    <a:lnTo>
                      <a:pt x="26855" y="7046"/>
                    </a:lnTo>
                    <a:lnTo>
                      <a:pt x="27394" y="3316"/>
                    </a:lnTo>
                    <a:lnTo>
                      <a:pt x="2785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4164850" y="2786500"/>
                <a:ext cx="696250" cy="1650500"/>
              </a:xfrm>
              <a:custGeom>
                <a:avLst/>
                <a:gdLst/>
                <a:ahLst/>
                <a:cxnLst/>
                <a:rect l="l" t="t" r="r" b="b"/>
                <a:pathLst>
                  <a:path w="27850" h="66020" fill="none" extrusionOk="0">
                    <a:moveTo>
                      <a:pt x="27850" y="1"/>
                    </a:moveTo>
                    <a:lnTo>
                      <a:pt x="27850" y="1"/>
                    </a:lnTo>
                    <a:lnTo>
                      <a:pt x="27394" y="3316"/>
                    </a:lnTo>
                    <a:lnTo>
                      <a:pt x="26855" y="7046"/>
                    </a:lnTo>
                    <a:lnTo>
                      <a:pt x="26068" y="11812"/>
                    </a:lnTo>
                    <a:lnTo>
                      <a:pt x="25115" y="17282"/>
                    </a:lnTo>
                    <a:lnTo>
                      <a:pt x="24576" y="20183"/>
                    </a:lnTo>
                    <a:lnTo>
                      <a:pt x="23996" y="23209"/>
                    </a:lnTo>
                    <a:lnTo>
                      <a:pt x="23374" y="26234"/>
                    </a:lnTo>
                    <a:lnTo>
                      <a:pt x="22711" y="29301"/>
                    </a:lnTo>
                    <a:lnTo>
                      <a:pt x="22007" y="32326"/>
                    </a:lnTo>
                    <a:lnTo>
                      <a:pt x="21261" y="35269"/>
                    </a:lnTo>
                    <a:lnTo>
                      <a:pt x="21261" y="35269"/>
                    </a:lnTo>
                    <a:lnTo>
                      <a:pt x="20183" y="37465"/>
                    </a:lnTo>
                    <a:lnTo>
                      <a:pt x="19106" y="39620"/>
                    </a:lnTo>
                    <a:lnTo>
                      <a:pt x="18028" y="41692"/>
                    </a:lnTo>
                    <a:lnTo>
                      <a:pt x="16909" y="43723"/>
                    </a:lnTo>
                    <a:lnTo>
                      <a:pt x="15749" y="45712"/>
                    </a:lnTo>
                    <a:lnTo>
                      <a:pt x="14588" y="47660"/>
                    </a:lnTo>
                    <a:lnTo>
                      <a:pt x="13428" y="49567"/>
                    </a:lnTo>
                    <a:lnTo>
                      <a:pt x="12226" y="51473"/>
                    </a:lnTo>
                    <a:lnTo>
                      <a:pt x="9822" y="55161"/>
                    </a:lnTo>
                    <a:lnTo>
                      <a:pt x="7377" y="58808"/>
                    </a:lnTo>
                    <a:lnTo>
                      <a:pt x="2363" y="66019"/>
                    </a:lnTo>
                    <a:lnTo>
                      <a:pt x="0" y="64776"/>
                    </a:lnTo>
                    <a:lnTo>
                      <a:pt x="0" y="64776"/>
                    </a:lnTo>
                    <a:lnTo>
                      <a:pt x="1741" y="60756"/>
                    </a:lnTo>
                    <a:lnTo>
                      <a:pt x="3523" y="56653"/>
                    </a:lnTo>
                    <a:lnTo>
                      <a:pt x="5305" y="52509"/>
                    </a:lnTo>
                    <a:lnTo>
                      <a:pt x="7087" y="48365"/>
                    </a:lnTo>
                    <a:lnTo>
                      <a:pt x="8911" y="44386"/>
                    </a:lnTo>
                    <a:lnTo>
                      <a:pt x="10693" y="40532"/>
                    </a:lnTo>
                    <a:lnTo>
                      <a:pt x="11604" y="38708"/>
                    </a:lnTo>
                    <a:lnTo>
                      <a:pt x="12475" y="36968"/>
                    </a:lnTo>
                    <a:lnTo>
                      <a:pt x="13345" y="35310"/>
                    </a:lnTo>
                    <a:lnTo>
                      <a:pt x="14257" y="33735"/>
                    </a:lnTo>
                    <a:lnTo>
                      <a:pt x="14257" y="33735"/>
                    </a:lnTo>
                    <a:lnTo>
                      <a:pt x="15334" y="23748"/>
                    </a:lnTo>
                    <a:lnTo>
                      <a:pt x="16122" y="15915"/>
                    </a:lnTo>
                    <a:lnTo>
                      <a:pt x="16702" y="9988"/>
                    </a:lnTo>
                    <a:lnTo>
                      <a:pt x="17033" y="5720"/>
                    </a:lnTo>
                    <a:lnTo>
                      <a:pt x="17199" y="2860"/>
                    </a:lnTo>
                    <a:lnTo>
                      <a:pt x="17241" y="1120"/>
                    </a:lnTo>
                    <a:lnTo>
                      <a:pt x="17241" y="249"/>
                    </a:lnTo>
                    <a:lnTo>
                      <a:pt x="17241" y="1"/>
                    </a:lnTo>
                    <a:lnTo>
                      <a:pt x="2785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4069525" y="4354075"/>
                <a:ext cx="195850" cy="289100"/>
              </a:xfrm>
              <a:custGeom>
                <a:avLst/>
                <a:gdLst/>
                <a:ahLst/>
                <a:cxnLst/>
                <a:rect l="l" t="t" r="r" b="b"/>
                <a:pathLst>
                  <a:path w="7834" h="11564" extrusionOk="0">
                    <a:moveTo>
                      <a:pt x="4518" y="1"/>
                    </a:moveTo>
                    <a:lnTo>
                      <a:pt x="4393" y="42"/>
                    </a:lnTo>
                    <a:lnTo>
                      <a:pt x="4311" y="125"/>
                    </a:lnTo>
                    <a:lnTo>
                      <a:pt x="4103" y="415"/>
                    </a:lnTo>
                    <a:lnTo>
                      <a:pt x="3772" y="913"/>
                    </a:lnTo>
                    <a:lnTo>
                      <a:pt x="3233" y="1824"/>
                    </a:lnTo>
                    <a:lnTo>
                      <a:pt x="2446" y="2985"/>
                    </a:lnTo>
                    <a:lnTo>
                      <a:pt x="912" y="5513"/>
                    </a:lnTo>
                    <a:lnTo>
                      <a:pt x="0" y="7088"/>
                    </a:lnTo>
                    <a:lnTo>
                      <a:pt x="291" y="7254"/>
                    </a:lnTo>
                    <a:lnTo>
                      <a:pt x="1161" y="6010"/>
                    </a:lnTo>
                    <a:lnTo>
                      <a:pt x="2114" y="4808"/>
                    </a:lnTo>
                    <a:lnTo>
                      <a:pt x="2321" y="4643"/>
                    </a:lnTo>
                    <a:lnTo>
                      <a:pt x="2404" y="4601"/>
                    </a:lnTo>
                    <a:lnTo>
                      <a:pt x="2487" y="4601"/>
                    </a:lnTo>
                    <a:lnTo>
                      <a:pt x="2570" y="4643"/>
                    </a:lnTo>
                    <a:lnTo>
                      <a:pt x="2611" y="4725"/>
                    </a:lnTo>
                    <a:lnTo>
                      <a:pt x="2653" y="4974"/>
                    </a:lnTo>
                    <a:lnTo>
                      <a:pt x="2653" y="5264"/>
                    </a:lnTo>
                    <a:lnTo>
                      <a:pt x="2653" y="5637"/>
                    </a:lnTo>
                    <a:lnTo>
                      <a:pt x="2570" y="6052"/>
                    </a:lnTo>
                    <a:lnTo>
                      <a:pt x="2487" y="6466"/>
                    </a:lnTo>
                    <a:lnTo>
                      <a:pt x="2446" y="6922"/>
                    </a:lnTo>
                    <a:lnTo>
                      <a:pt x="2487" y="7378"/>
                    </a:lnTo>
                    <a:lnTo>
                      <a:pt x="2611" y="7917"/>
                    </a:lnTo>
                    <a:lnTo>
                      <a:pt x="2860" y="8414"/>
                    </a:lnTo>
                    <a:lnTo>
                      <a:pt x="3192" y="8953"/>
                    </a:lnTo>
                    <a:lnTo>
                      <a:pt x="3647" y="9491"/>
                    </a:lnTo>
                    <a:lnTo>
                      <a:pt x="3896" y="9740"/>
                    </a:lnTo>
                    <a:lnTo>
                      <a:pt x="4186" y="9947"/>
                    </a:lnTo>
                    <a:lnTo>
                      <a:pt x="4518" y="10196"/>
                    </a:lnTo>
                    <a:lnTo>
                      <a:pt x="4849" y="10403"/>
                    </a:lnTo>
                    <a:lnTo>
                      <a:pt x="5637" y="10859"/>
                    </a:lnTo>
                    <a:lnTo>
                      <a:pt x="6300" y="11149"/>
                    </a:lnTo>
                    <a:lnTo>
                      <a:pt x="6839" y="11398"/>
                    </a:lnTo>
                    <a:lnTo>
                      <a:pt x="7253" y="11522"/>
                    </a:lnTo>
                    <a:lnTo>
                      <a:pt x="7543" y="11564"/>
                    </a:lnTo>
                    <a:lnTo>
                      <a:pt x="7667" y="11564"/>
                    </a:lnTo>
                    <a:lnTo>
                      <a:pt x="7750" y="11522"/>
                    </a:lnTo>
                    <a:lnTo>
                      <a:pt x="7792" y="11481"/>
                    </a:lnTo>
                    <a:lnTo>
                      <a:pt x="7833" y="11398"/>
                    </a:lnTo>
                    <a:lnTo>
                      <a:pt x="7833" y="11232"/>
                    </a:lnTo>
                    <a:lnTo>
                      <a:pt x="7709" y="10942"/>
                    </a:lnTo>
                    <a:lnTo>
                      <a:pt x="7543" y="10569"/>
                    </a:lnTo>
                    <a:lnTo>
                      <a:pt x="7046" y="9823"/>
                    </a:lnTo>
                    <a:lnTo>
                      <a:pt x="6424" y="8911"/>
                    </a:lnTo>
                    <a:lnTo>
                      <a:pt x="6341" y="8497"/>
                    </a:lnTo>
                    <a:lnTo>
                      <a:pt x="6341" y="7958"/>
                    </a:lnTo>
                    <a:lnTo>
                      <a:pt x="6341" y="7254"/>
                    </a:lnTo>
                    <a:lnTo>
                      <a:pt x="6424" y="6342"/>
                    </a:lnTo>
                    <a:lnTo>
                      <a:pt x="6549" y="5223"/>
                    </a:lnTo>
                    <a:lnTo>
                      <a:pt x="6797" y="3938"/>
                    </a:lnTo>
                    <a:lnTo>
                      <a:pt x="7170" y="2446"/>
                    </a:lnTo>
                    <a:lnTo>
                      <a:pt x="7170" y="2322"/>
                    </a:lnTo>
                    <a:lnTo>
                      <a:pt x="7087" y="2197"/>
                    </a:lnTo>
                    <a:lnTo>
                      <a:pt x="4766" y="84"/>
                    </a:lnTo>
                    <a:lnTo>
                      <a:pt x="4642" y="42"/>
                    </a:lnTo>
                    <a:lnTo>
                      <a:pt x="45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4476700" y="2707750"/>
                <a:ext cx="513925" cy="911775"/>
              </a:xfrm>
              <a:custGeom>
                <a:avLst/>
                <a:gdLst/>
                <a:ahLst/>
                <a:cxnLst/>
                <a:rect l="l" t="t" r="r" b="b"/>
                <a:pathLst>
                  <a:path w="20557" h="36471" extrusionOk="0">
                    <a:moveTo>
                      <a:pt x="5554" y="1"/>
                    </a:moveTo>
                    <a:lnTo>
                      <a:pt x="4974" y="871"/>
                    </a:lnTo>
                    <a:lnTo>
                      <a:pt x="4476" y="1659"/>
                    </a:lnTo>
                    <a:lnTo>
                      <a:pt x="4021" y="2488"/>
                    </a:lnTo>
                    <a:lnTo>
                      <a:pt x="3606" y="3275"/>
                    </a:lnTo>
                    <a:lnTo>
                      <a:pt x="3275" y="4062"/>
                    </a:lnTo>
                    <a:lnTo>
                      <a:pt x="2985" y="4850"/>
                    </a:lnTo>
                    <a:lnTo>
                      <a:pt x="2736" y="5596"/>
                    </a:lnTo>
                    <a:lnTo>
                      <a:pt x="2529" y="6383"/>
                    </a:lnTo>
                    <a:lnTo>
                      <a:pt x="2363" y="7171"/>
                    </a:lnTo>
                    <a:lnTo>
                      <a:pt x="2197" y="7958"/>
                    </a:lnTo>
                    <a:lnTo>
                      <a:pt x="2114" y="8745"/>
                    </a:lnTo>
                    <a:lnTo>
                      <a:pt x="2031" y="9533"/>
                    </a:lnTo>
                    <a:lnTo>
                      <a:pt x="1948" y="11232"/>
                    </a:lnTo>
                    <a:lnTo>
                      <a:pt x="1907" y="12973"/>
                    </a:lnTo>
                    <a:lnTo>
                      <a:pt x="1866" y="16951"/>
                    </a:lnTo>
                    <a:lnTo>
                      <a:pt x="1824" y="19189"/>
                    </a:lnTo>
                    <a:lnTo>
                      <a:pt x="1700" y="21634"/>
                    </a:lnTo>
                    <a:lnTo>
                      <a:pt x="1493" y="24328"/>
                    </a:lnTo>
                    <a:lnTo>
                      <a:pt x="1368" y="25779"/>
                    </a:lnTo>
                    <a:lnTo>
                      <a:pt x="1161" y="27312"/>
                    </a:lnTo>
                    <a:lnTo>
                      <a:pt x="954" y="28887"/>
                    </a:lnTo>
                    <a:lnTo>
                      <a:pt x="705" y="30545"/>
                    </a:lnTo>
                    <a:lnTo>
                      <a:pt x="374" y="32327"/>
                    </a:lnTo>
                    <a:lnTo>
                      <a:pt x="1" y="34150"/>
                    </a:lnTo>
                    <a:lnTo>
                      <a:pt x="2404" y="34813"/>
                    </a:lnTo>
                    <a:lnTo>
                      <a:pt x="4725" y="35435"/>
                    </a:lnTo>
                    <a:lnTo>
                      <a:pt x="5886" y="35683"/>
                    </a:lnTo>
                    <a:lnTo>
                      <a:pt x="7046" y="35891"/>
                    </a:lnTo>
                    <a:lnTo>
                      <a:pt x="8165" y="36056"/>
                    </a:lnTo>
                    <a:lnTo>
                      <a:pt x="9284" y="36222"/>
                    </a:lnTo>
                    <a:lnTo>
                      <a:pt x="10444" y="36347"/>
                    </a:lnTo>
                    <a:lnTo>
                      <a:pt x="11563" y="36429"/>
                    </a:lnTo>
                    <a:lnTo>
                      <a:pt x="12682" y="36471"/>
                    </a:lnTo>
                    <a:lnTo>
                      <a:pt x="14962" y="36471"/>
                    </a:lnTo>
                    <a:lnTo>
                      <a:pt x="16122" y="36388"/>
                    </a:lnTo>
                    <a:lnTo>
                      <a:pt x="17282" y="36264"/>
                    </a:lnTo>
                    <a:lnTo>
                      <a:pt x="18443" y="36098"/>
                    </a:lnTo>
                    <a:lnTo>
                      <a:pt x="18733" y="32948"/>
                    </a:lnTo>
                    <a:lnTo>
                      <a:pt x="18982" y="29923"/>
                    </a:lnTo>
                    <a:lnTo>
                      <a:pt x="19562" y="24452"/>
                    </a:lnTo>
                    <a:lnTo>
                      <a:pt x="20018" y="19521"/>
                    </a:lnTo>
                    <a:lnTo>
                      <a:pt x="20225" y="17241"/>
                    </a:lnTo>
                    <a:lnTo>
                      <a:pt x="20391" y="15086"/>
                    </a:lnTo>
                    <a:lnTo>
                      <a:pt x="20515" y="13056"/>
                    </a:lnTo>
                    <a:lnTo>
                      <a:pt x="20556" y="11066"/>
                    </a:lnTo>
                    <a:lnTo>
                      <a:pt x="20515" y="9160"/>
                    </a:lnTo>
                    <a:lnTo>
                      <a:pt x="20432" y="7295"/>
                    </a:lnTo>
                    <a:lnTo>
                      <a:pt x="20266" y="5513"/>
                    </a:lnTo>
                    <a:lnTo>
                      <a:pt x="20142" y="4643"/>
                    </a:lnTo>
                    <a:lnTo>
                      <a:pt x="19976" y="3772"/>
                    </a:lnTo>
                    <a:lnTo>
                      <a:pt x="19810" y="2902"/>
                    </a:lnTo>
                    <a:lnTo>
                      <a:pt x="19603" y="2032"/>
                    </a:lnTo>
                    <a:lnTo>
                      <a:pt x="19396" y="1203"/>
                    </a:lnTo>
                    <a:lnTo>
                      <a:pt x="19147" y="333"/>
                    </a:lnTo>
                    <a:lnTo>
                      <a:pt x="555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4476700" y="2707750"/>
                <a:ext cx="513925" cy="911775"/>
              </a:xfrm>
              <a:custGeom>
                <a:avLst/>
                <a:gdLst/>
                <a:ahLst/>
                <a:cxnLst/>
                <a:rect l="l" t="t" r="r" b="b"/>
                <a:pathLst>
                  <a:path w="20557" h="36471" fill="none" extrusionOk="0">
                    <a:moveTo>
                      <a:pt x="19147" y="333"/>
                    </a:moveTo>
                    <a:lnTo>
                      <a:pt x="19147" y="333"/>
                    </a:lnTo>
                    <a:lnTo>
                      <a:pt x="19396" y="1203"/>
                    </a:lnTo>
                    <a:lnTo>
                      <a:pt x="19603" y="2032"/>
                    </a:lnTo>
                    <a:lnTo>
                      <a:pt x="19810" y="2902"/>
                    </a:lnTo>
                    <a:lnTo>
                      <a:pt x="19976" y="3772"/>
                    </a:lnTo>
                    <a:lnTo>
                      <a:pt x="20142" y="4643"/>
                    </a:lnTo>
                    <a:lnTo>
                      <a:pt x="20266" y="5513"/>
                    </a:lnTo>
                    <a:lnTo>
                      <a:pt x="20432" y="7295"/>
                    </a:lnTo>
                    <a:lnTo>
                      <a:pt x="20515" y="9160"/>
                    </a:lnTo>
                    <a:lnTo>
                      <a:pt x="20556" y="11066"/>
                    </a:lnTo>
                    <a:lnTo>
                      <a:pt x="20515" y="13056"/>
                    </a:lnTo>
                    <a:lnTo>
                      <a:pt x="20391" y="15086"/>
                    </a:lnTo>
                    <a:lnTo>
                      <a:pt x="20225" y="17241"/>
                    </a:lnTo>
                    <a:lnTo>
                      <a:pt x="20018" y="19521"/>
                    </a:lnTo>
                    <a:lnTo>
                      <a:pt x="19562" y="24452"/>
                    </a:lnTo>
                    <a:lnTo>
                      <a:pt x="18982" y="29923"/>
                    </a:lnTo>
                    <a:lnTo>
                      <a:pt x="18733" y="32948"/>
                    </a:lnTo>
                    <a:lnTo>
                      <a:pt x="18443" y="36098"/>
                    </a:lnTo>
                    <a:lnTo>
                      <a:pt x="18443" y="36098"/>
                    </a:lnTo>
                    <a:lnTo>
                      <a:pt x="17282" y="36264"/>
                    </a:lnTo>
                    <a:lnTo>
                      <a:pt x="16122" y="36388"/>
                    </a:lnTo>
                    <a:lnTo>
                      <a:pt x="14962" y="36471"/>
                    </a:lnTo>
                    <a:lnTo>
                      <a:pt x="13843" y="36471"/>
                    </a:lnTo>
                    <a:lnTo>
                      <a:pt x="12682" y="36471"/>
                    </a:lnTo>
                    <a:lnTo>
                      <a:pt x="11563" y="36429"/>
                    </a:lnTo>
                    <a:lnTo>
                      <a:pt x="10444" y="36347"/>
                    </a:lnTo>
                    <a:lnTo>
                      <a:pt x="9284" y="36222"/>
                    </a:lnTo>
                    <a:lnTo>
                      <a:pt x="8165" y="36056"/>
                    </a:lnTo>
                    <a:lnTo>
                      <a:pt x="7046" y="35891"/>
                    </a:lnTo>
                    <a:lnTo>
                      <a:pt x="5886" y="35683"/>
                    </a:lnTo>
                    <a:lnTo>
                      <a:pt x="4725" y="35435"/>
                    </a:lnTo>
                    <a:lnTo>
                      <a:pt x="2404" y="34813"/>
                    </a:lnTo>
                    <a:lnTo>
                      <a:pt x="1" y="34150"/>
                    </a:lnTo>
                    <a:lnTo>
                      <a:pt x="1" y="34150"/>
                    </a:lnTo>
                    <a:lnTo>
                      <a:pt x="374" y="32327"/>
                    </a:lnTo>
                    <a:lnTo>
                      <a:pt x="705" y="30545"/>
                    </a:lnTo>
                    <a:lnTo>
                      <a:pt x="954" y="28887"/>
                    </a:lnTo>
                    <a:lnTo>
                      <a:pt x="1161" y="27312"/>
                    </a:lnTo>
                    <a:lnTo>
                      <a:pt x="1368" y="25779"/>
                    </a:lnTo>
                    <a:lnTo>
                      <a:pt x="1493" y="24328"/>
                    </a:lnTo>
                    <a:lnTo>
                      <a:pt x="1700" y="21634"/>
                    </a:lnTo>
                    <a:lnTo>
                      <a:pt x="1824" y="19189"/>
                    </a:lnTo>
                    <a:lnTo>
                      <a:pt x="1866" y="16951"/>
                    </a:lnTo>
                    <a:lnTo>
                      <a:pt x="1907" y="12973"/>
                    </a:lnTo>
                    <a:lnTo>
                      <a:pt x="1948" y="11232"/>
                    </a:lnTo>
                    <a:lnTo>
                      <a:pt x="2031" y="9533"/>
                    </a:lnTo>
                    <a:lnTo>
                      <a:pt x="2114" y="8745"/>
                    </a:lnTo>
                    <a:lnTo>
                      <a:pt x="2197" y="7958"/>
                    </a:lnTo>
                    <a:lnTo>
                      <a:pt x="2363" y="7171"/>
                    </a:lnTo>
                    <a:lnTo>
                      <a:pt x="2529" y="6383"/>
                    </a:lnTo>
                    <a:lnTo>
                      <a:pt x="2736" y="5596"/>
                    </a:lnTo>
                    <a:lnTo>
                      <a:pt x="2985" y="4850"/>
                    </a:lnTo>
                    <a:lnTo>
                      <a:pt x="3275" y="4062"/>
                    </a:lnTo>
                    <a:lnTo>
                      <a:pt x="3606" y="3275"/>
                    </a:lnTo>
                    <a:lnTo>
                      <a:pt x="4021" y="2488"/>
                    </a:lnTo>
                    <a:lnTo>
                      <a:pt x="4476" y="1659"/>
                    </a:lnTo>
                    <a:lnTo>
                      <a:pt x="4974" y="871"/>
                    </a:lnTo>
                    <a:lnTo>
                      <a:pt x="5554" y="1"/>
                    </a:lnTo>
                    <a:lnTo>
                      <a:pt x="19147" y="3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4605175" y="2678750"/>
                <a:ext cx="355400" cy="61150"/>
              </a:xfrm>
              <a:custGeom>
                <a:avLst/>
                <a:gdLst/>
                <a:ahLst/>
                <a:cxnLst/>
                <a:rect l="l" t="t" r="r" b="b"/>
                <a:pathLst>
                  <a:path w="14216" h="2446" extrusionOk="0">
                    <a:moveTo>
                      <a:pt x="291" y="1"/>
                    </a:moveTo>
                    <a:lnTo>
                      <a:pt x="249" y="42"/>
                    </a:lnTo>
                    <a:lnTo>
                      <a:pt x="208" y="125"/>
                    </a:lnTo>
                    <a:lnTo>
                      <a:pt x="166" y="166"/>
                    </a:lnTo>
                    <a:lnTo>
                      <a:pt x="83" y="705"/>
                    </a:lnTo>
                    <a:lnTo>
                      <a:pt x="1" y="1244"/>
                    </a:lnTo>
                    <a:lnTo>
                      <a:pt x="1" y="1368"/>
                    </a:lnTo>
                    <a:lnTo>
                      <a:pt x="42" y="1451"/>
                    </a:lnTo>
                    <a:lnTo>
                      <a:pt x="125" y="1534"/>
                    </a:lnTo>
                    <a:lnTo>
                      <a:pt x="208" y="1575"/>
                    </a:lnTo>
                    <a:lnTo>
                      <a:pt x="2446" y="1907"/>
                    </a:lnTo>
                    <a:lnTo>
                      <a:pt x="4228" y="2073"/>
                    </a:lnTo>
                    <a:lnTo>
                      <a:pt x="6258" y="2280"/>
                    </a:lnTo>
                    <a:lnTo>
                      <a:pt x="8372" y="2404"/>
                    </a:lnTo>
                    <a:lnTo>
                      <a:pt x="9450" y="2446"/>
                    </a:lnTo>
                    <a:lnTo>
                      <a:pt x="11480" y="2446"/>
                    </a:lnTo>
                    <a:lnTo>
                      <a:pt x="12433" y="2363"/>
                    </a:lnTo>
                    <a:lnTo>
                      <a:pt x="13304" y="2239"/>
                    </a:lnTo>
                    <a:lnTo>
                      <a:pt x="14050" y="2114"/>
                    </a:lnTo>
                    <a:lnTo>
                      <a:pt x="14133" y="2073"/>
                    </a:lnTo>
                    <a:lnTo>
                      <a:pt x="14174" y="1990"/>
                    </a:lnTo>
                    <a:lnTo>
                      <a:pt x="14216" y="1907"/>
                    </a:lnTo>
                    <a:lnTo>
                      <a:pt x="14216" y="1824"/>
                    </a:lnTo>
                    <a:lnTo>
                      <a:pt x="14216" y="664"/>
                    </a:lnTo>
                    <a:lnTo>
                      <a:pt x="14216" y="539"/>
                    </a:lnTo>
                    <a:lnTo>
                      <a:pt x="14174" y="456"/>
                    </a:lnTo>
                    <a:lnTo>
                      <a:pt x="14091" y="374"/>
                    </a:lnTo>
                    <a:lnTo>
                      <a:pt x="12061" y="374"/>
                    </a:lnTo>
                    <a:lnTo>
                      <a:pt x="8662" y="332"/>
                    </a:lnTo>
                    <a:lnTo>
                      <a:pt x="4518" y="208"/>
                    </a:lnTo>
                    <a:lnTo>
                      <a:pt x="2404" y="125"/>
                    </a:lnTo>
                    <a:lnTo>
                      <a:pt x="3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4605175" y="2678750"/>
                <a:ext cx="355400" cy="61150"/>
              </a:xfrm>
              <a:custGeom>
                <a:avLst/>
                <a:gdLst/>
                <a:ahLst/>
                <a:cxnLst/>
                <a:rect l="l" t="t" r="r" b="b"/>
                <a:pathLst>
                  <a:path w="14216" h="2446" fill="none" extrusionOk="0">
                    <a:moveTo>
                      <a:pt x="166" y="166"/>
                    </a:moveTo>
                    <a:lnTo>
                      <a:pt x="166" y="166"/>
                    </a:lnTo>
                    <a:lnTo>
                      <a:pt x="83" y="705"/>
                    </a:lnTo>
                    <a:lnTo>
                      <a:pt x="1" y="1244"/>
                    </a:lnTo>
                    <a:lnTo>
                      <a:pt x="1" y="1244"/>
                    </a:lnTo>
                    <a:lnTo>
                      <a:pt x="1" y="1368"/>
                    </a:lnTo>
                    <a:lnTo>
                      <a:pt x="42" y="1451"/>
                    </a:lnTo>
                    <a:lnTo>
                      <a:pt x="125" y="1534"/>
                    </a:lnTo>
                    <a:lnTo>
                      <a:pt x="208" y="1575"/>
                    </a:lnTo>
                    <a:lnTo>
                      <a:pt x="208" y="1575"/>
                    </a:lnTo>
                    <a:lnTo>
                      <a:pt x="2446" y="1907"/>
                    </a:lnTo>
                    <a:lnTo>
                      <a:pt x="4228" y="2073"/>
                    </a:lnTo>
                    <a:lnTo>
                      <a:pt x="6258" y="2280"/>
                    </a:lnTo>
                    <a:lnTo>
                      <a:pt x="8372" y="2404"/>
                    </a:lnTo>
                    <a:lnTo>
                      <a:pt x="9450" y="2446"/>
                    </a:lnTo>
                    <a:lnTo>
                      <a:pt x="10486" y="2446"/>
                    </a:lnTo>
                    <a:lnTo>
                      <a:pt x="11480" y="2446"/>
                    </a:lnTo>
                    <a:lnTo>
                      <a:pt x="12433" y="2363"/>
                    </a:lnTo>
                    <a:lnTo>
                      <a:pt x="13304" y="2239"/>
                    </a:lnTo>
                    <a:lnTo>
                      <a:pt x="14050" y="2114"/>
                    </a:lnTo>
                    <a:lnTo>
                      <a:pt x="14050" y="2114"/>
                    </a:lnTo>
                    <a:lnTo>
                      <a:pt x="14133" y="2073"/>
                    </a:lnTo>
                    <a:lnTo>
                      <a:pt x="14174" y="1990"/>
                    </a:lnTo>
                    <a:lnTo>
                      <a:pt x="14216" y="1907"/>
                    </a:lnTo>
                    <a:lnTo>
                      <a:pt x="14216" y="1824"/>
                    </a:lnTo>
                    <a:lnTo>
                      <a:pt x="14216" y="1824"/>
                    </a:lnTo>
                    <a:lnTo>
                      <a:pt x="14216" y="664"/>
                    </a:lnTo>
                    <a:lnTo>
                      <a:pt x="14216" y="664"/>
                    </a:lnTo>
                    <a:lnTo>
                      <a:pt x="14216" y="539"/>
                    </a:lnTo>
                    <a:lnTo>
                      <a:pt x="14174" y="456"/>
                    </a:lnTo>
                    <a:lnTo>
                      <a:pt x="14091" y="374"/>
                    </a:lnTo>
                    <a:lnTo>
                      <a:pt x="14008" y="374"/>
                    </a:lnTo>
                    <a:lnTo>
                      <a:pt x="14008" y="374"/>
                    </a:lnTo>
                    <a:lnTo>
                      <a:pt x="12061" y="374"/>
                    </a:lnTo>
                    <a:lnTo>
                      <a:pt x="8662" y="332"/>
                    </a:lnTo>
                    <a:lnTo>
                      <a:pt x="4518" y="208"/>
                    </a:lnTo>
                    <a:lnTo>
                      <a:pt x="2404" y="125"/>
                    </a:lnTo>
                    <a:lnTo>
                      <a:pt x="374" y="1"/>
                    </a:lnTo>
                    <a:lnTo>
                      <a:pt x="374" y="1"/>
                    </a:lnTo>
                    <a:lnTo>
                      <a:pt x="291" y="1"/>
                    </a:lnTo>
                    <a:lnTo>
                      <a:pt x="249" y="42"/>
                    </a:lnTo>
                    <a:lnTo>
                      <a:pt x="208" y="125"/>
                    </a:lnTo>
                    <a:lnTo>
                      <a:pt x="166" y="1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4773025" y="2677725"/>
                <a:ext cx="136775" cy="69425"/>
              </a:xfrm>
              <a:custGeom>
                <a:avLst/>
                <a:gdLst/>
                <a:ahLst/>
                <a:cxnLst/>
                <a:rect l="l" t="t" r="r" b="b"/>
                <a:pathLst>
                  <a:path w="5471" h="2777" extrusionOk="0">
                    <a:moveTo>
                      <a:pt x="1409" y="0"/>
                    </a:moveTo>
                    <a:lnTo>
                      <a:pt x="788" y="42"/>
                    </a:lnTo>
                    <a:lnTo>
                      <a:pt x="415" y="83"/>
                    </a:lnTo>
                    <a:lnTo>
                      <a:pt x="332" y="124"/>
                    </a:lnTo>
                    <a:lnTo>
                      <a:pt x="249" y="207"/>
                    </a:lnTo>
                    <a:lnTo>
                      <a:pt x="125" y="539"/>
                    </a:lnTo>
                    <a:lnTo>
                      <a:pt x="42" y="912"/>
                    </a:lnTo>
                    <a:lnTo>
                      <a:pt x="0" y="1368"/>
                    </a:lnTo>
                    <a:lnTo>
                      <a:pt x="0" y="1824"/>
                    </a:lnTo>
                    <a:lnTo>
                      <a:pt x="42" y="2238"/>
                    </a:lnTo>
                    <a:lnTo>
                      <a:pt x="83" y="2404"/>
                    </a:lnTo>
                    <a:lnTo>
                      <a:pt x="166" y="2528"/>
                    </a:lnTo>
                    <a:lnTo>
                      <a:pt x="249" y="2611"/>
                    </a:lnTo>
                    <a:lnTo>
                      <a:pt x="373" y="2652"/>
                    </a:lnTo>
                    <a:lnTo>
                      <a:pt x="746" y="2735"/>
                    </a:lnTo>
                    <a:lnTo>
                      <a:pt x="1285" y="2777"/>
                    </a:lnTo>
                    <a:lnTo>
                      <a:pt x="3523" y="2777"/>
                    </a:lnTo>
                    <a:lnTo>
                      <a:pt x="4228" y="2735"/>
                    </a:lnTo>
                    <a:lnTo>
                      <a:pt x="4808" y="2694"/>
                    </a:lnTo>
                    <a:lnTo>
                      <a:pt x="5139" y="2611"/>
                    </a:lnTo>
                    <a:lnTo>
                      <a:pt x="5222" y="2570"/>
                    </a:lnTo>
                    <a:lnTo>
                      <a:pt x="5264" y="2487"/>
                    </a:lnTo>
                    <a:lnTo>
                      <a:pt x="5347" y="2197"/>
                    </a:lnTo>
                    <a:lnTo>
                      <a:pt x="5429" y="1824"/>
                    </a:lnTo>
                    <a:lnTo>
                      <a:pt x="5471" y="1409"/>
                    </a:lnTo>
                    <a:lnTo>
                      <a:pt x="5471" y="995"/>
                    </a:lnTo>
                    <a:lnTo>
                      <a:pt x="5429" y="622"/>
                    </a:lnTo>
                    <a:lnTo>
                      <a:pt x="5388" y="332"/>
                    </a:lnTo>
                    <a:lnTo>
                      <a:pt x="5347" y="249"/>
                    </a:lnTo>
                    <a:lnTo>
                      <a:pt x="5264" y="166"/>
                    </a:lnTo>
                    <a:lnTo>
                      <a:pt x="5015" y="124"/>
                    </a:lnTo>
                    <a:lnTo>
                      <a:pt x="4476" y="83"/>
                    </a:lnTo>
                    <a:lnTo>
                      <a:pt x="29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4773025" y="2677725"/>
                <a:ext cx="136775" cy="69425"/>
              </a:xfrm>
              <a:custGeom>
                <a:avLst/>
                <a:gdLst/>
                <a:ahLst/>
                <a:cxnLst/>
                <a:rect l="l" t="t" r="r" b="b"/>
                <a:pathLst>
                  <a:path w="5471" h="2777" fill="none" extrusionOk="0">
                    <a:moveTo>
                      <a:pt x="415" y="83"/>
                    </a:moveTo>
                    <a:lnTo>
                      <a:pt x="415" y="83"/>
                    </a:lnTo>
                    <a:lnTo>
                      <a:pt x="788" y="42"/>
                    </a:lnTo>
                    <a:lnTo>
                      <a:pt x="1409" y="0"/>
                    </a:lnTo>
                    <a:lnTo>
                      <a:pt x="2943" y="0"/>
                    </a:lnTo>
                    <a:lnTo>
                      <a:pt x="4476" y="83"/>
                    </a:lnTo>
                    <a:lnTo>
                      <a:pt x="5015" y="124"/>
                    </a:lnTo>
                    <a:lnTo>
                      <a:pt x="5264" y="166"/>
                    </a:lnTo>
                    <a:lnTo>
                      <a:pt x="5264" y="166"/>
                    </a:lnTo>
                    <a:lnTo>
                      <a:pt x="5347" y="249"/>
                    </a:lnTo>
                    <a:lnTo>
                      <a:pt x="5388" y="332"/>
                    </a:lnTo>
                    <a:lnTo>
                      <a:pt x="5429" y="622"/>
                    </a:lnTo>
                    <a:lnTo>
                      <a:pt x="5471" y="995"/>
                    </a:lnTo>
                    <a:lnTo>
                      <a:pt x="5471" y="1409"/>
                    </a:lnTo>
                    <a:lnTo>
                      <a:pt x="5429" y="1824"/>
                    </a:lnTo>
                    <a:lnTo>
                      <a:pt x="5347" y="2197"/>
                    </a:lnTo>
                    <a:lnTo>
                      <a:pt x="5264" y="2487"/>
                    </a:lnTo>
                    <a:lnTo>
                      <a:pt x="5222" y="2570"/>
                    </a:lnTo>
                    <a:lnTo>
                      <a:pt x="5139" y="2611"/>
                    </a:lnTo>
                    <a:lnTo>
                      <a:pt x="5139" y="2611"/>
                    </a:lnTo>
                    <a:lnTo>
                      <a:pt x="4808" y="2694"/>
                    </a:lnTo>
                    <a:lnTo>
                      <a:pt x="4228" y="2735"/>
                    </a:lnTo>
                    <a:lnTo>
                      <a:pt x="3523" y="2777"/>
                    </a:lnTo>
                    <a:lnTo>
                      <a:pt x="2777" y="2777"/>
                    </a:lnTo>
                    <a:lnTo>
                      <a:pt x="1285" y="2777"/>
                    </a:lnTo>
                    <a:lnTo>
                      <a:pt x="746" y="2735"/>
                    </a:lnTo>
                    <a:lnTo>
                      <a:pt x="373" y="2652"/>
                    </a:lnTo>
                    <a:lnTo>
                      <a:pt x="373" y="2652"/>
                    </a:lnTo>
                    <a:lnTo>
                      <a:pt x="249" y="2611"/>
                    </a:lnTo>
                    <a:lnTo>
                      <a:pt x="166" y="2528"/>
                    </a:lnTo>
                    <a:lnTo>
                      <a:pt x="83" y="2404"/>
                    </a:lnTo>
                    <a:lnTo>
                      <a:pt x="42" y="2238"/>
                    </a:lnTo>
                    <a:lnTo>
                      <a:pt x="0" y="1824"/>
                    </a:lnTo>
                    <a:lnTo>
                      <a:pt x="0" y="1368"/>
                    </a:lnTo>
                    <a:lnTo>
                      <a:pt x="42" y="912"/>
                    </a:lnTo>
                    <a:lnTo>
                      <a:pt x="125" y="539"/>
                    </a:lnTo>
                    <a:lnTo>
                      <a:pt x="249" y="207"/>
                    </a:lnTo>
                    <a:lnTo>
                      <a:pt x="332" y="124"/>
                    </a:lnTo>
                    <a:lnTo>
                      <a:pt x="415" y="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4414550" y="2303700"/>
                <a:ext cx="231050" cy="509775"/>
              </a:xfrm>
              <a:custGeom>
                <a:avLst/>
                <a:gdLst/>
                <a:ahLst/>
                <a:cxnLst/>
                <a:rect l="l" t="t" r="r" b="b"/>
                <a:pathLst>
                  <a:path w="9242" h="20391" extrusionOk="0">
                    <a:moveTo>
                      <a:pt x="7377" y="0"/>
                    </a:moveTo>
                    <a:lnTo>
                      <a:pt x="7004" y="42"/>
                    </a:lnTo>
                    <a:lnTo>
                      <a:pt x="6672" y="166"/>
                    </a:lnTo>
                    <a:lnTo>
                      <a:pt x="6382" y="332"/>
                    </a:lnTo>
                    <a:lnTo>
                      <a:pt x="6092" y="580"/>
                    </a:lnTo>
                    <a:lnTo>
                      <a:pt x="5139" y="1699"/>
                    </a:lnTo>
                    <a:lnTo>
                      <a:pt x="4269" y="2860"/>
                    </a:lnTo>
                    <a:lnTo>
                      <a:pt x="3440" y="4020"/>
                    </a:lnTo>
                    <a:lnTo>
                      <a:pt x="2652" y="5263"/>
                    </a:lnTo>
                    <a:lnTo>
                      <a:pt x="1906" y="6548"/>
                    </a:lnTo>
                    <a:lnTo>
                      <a:pt x="1243" y="7833"/>
                    </a:lnTo>
                    <a:lnTo>
                      <a:pt x="912" y="8579"/>
                    </a:lnTo>
                    <a:lnTo>
                      <a:pt x="622" y="9283"/>
                    </a:lnTo>
                    <a:lnTo>
                      <a:pt x="373" y="10029"/>
                    </a:lnTo>
                    <a:lnTo>
                      <a:pt x="166" y="10775"/>
                    </a:lnTo>
                    <a:lnTo>
                      <a:pt x="41" y="11604"/>
                    </a:lnTo>
                    <a:lnTo>
                      <a:pt x="0" y="11687"/>
                    </a:lnTo>
                    <a:lnTo>
                      <a:pt x="0" y="11853"/>
                    </a:lnTo>
                    <a:lnTo>
                      <a:pt x="0" y="12184"/>
                    </a:lnTo>
                    <a:lnTo>
                      <a:pt x="0" y="12516"/>
                    </a:lnTo>
                    <a:lnTo>
                      <a:pt x="83" y="12848"/>
                    </a:lnTo>
                    <a:lnTo>
                      <a:pt x="207" y="13303"/>
                    </a:lnTo>
                    <a:lnTo>
                      <a:pt x="373" y="13801"/>
                    </a:lnTo>
                    <a:lnTo>
                      <a:pt x="580" y="14215"/>
                    </a:lnTo>
                    <a:lnTo>
                      <a:pt x="870" y="14630"/>
                    </a:lnTo>
                    <a:lnTo>
                      <a:pt x="1326" y="15293"/>
                    </a:lnTo>
                    <a:lnTo>
                      <a:pt x="1824" y="15873"/>
                    </a:lnTo>
                    <a:lnTo>
                      <a:pt x="2362" y="16453"/>
                    </a:lnTo>
                    <a:lnTo>
                      <a:pt x="2943" y="16950"/>
                    </a:lnTo>
                    <a:lnTo>
                      <a:pt x="4061" y="17904"/>
                    </a:lnTo>
                    <a:lnTo>
                      <a:pt x="5180" y="18774"/>
                    </a:lnTo>
                    <a:lnTo>
                      <a:pt x="6382" y="19561"/>
                    </a:lnTo>
                    <a:lnTo>
                      <a:pt x="7626" y="20266"/>
                    </a:lnTo>
                    <a:lnTo>
                      <a:pt x="7791" y="20349"/>
                    </a:lnTo>
                    <a:lnTo>
                      <a:pt x="7916" y="20390"/>
                    </a:lnTo>
                    <a:lnTo>
                      <a:pt x="8206" y="20390"/>
                    </a:lnTo>
                    <a:lnTo>
                      <a:pt x="8496" y="20307"/>
                    </a:lnTo>
                    <a:lnTo>
                      <a:pt x="8620" y="20224"/>
                    </a:lnTo>
                    <a:lnTo>
                      <a:pt x="8745" y="20100"/>
                    </a:lnTo>
                    <a:lnTo>
                      <a:pt x="8869" y="19976"/>
                    </a:lnTo>
                    <a:lnTo>
                      <a:pt x="8952" y="19810"/>
                    </a:lnTo>
                    <a:lnTo>
                      <a:pt x="8993" y="19644"/>
                    </a:lnTo>
                    <a:lnTo>
                      <a:pt x="8993" y="19478"/>
                    </a:lnTo>
                    <a:lnTo>
                      <a:pt x="8993" y="19271"/>
                    </a:lnTo>
                    <a:lnTo>
                      <a:pt x="8910" y="19105"/>
                    </a:lnTo>
                    <a:lnTo>
                      <a:pt x="8827" y="18981"/>
                    </a:lnTo>
                    <a:lnTo>
                      <a:pt x="8703" y="18815"/>
                    </a:lnTo>
                    <a:lnTo>
                      <a:pt x="7708" y="17904"/>
                    </a:lnTo>
                    <a:lnTo>
                      <a:pt x="6755" y="16950"/>
                    </a:lnTo>
                    <a:lnTo>
                      <a:pt x="5844" y="15997"/>
                    </a:lnTo>
                    <a:lnTo>
                      <a:pt x="4932" y="15003"/>
                    </a:lnTo>
                    <a:lnTo>
                      <a:pt x="4559" y="14547"/>
                    </a:lnTo>
                    <a:lnTo>
                      <a:pt x="4186" y="14049"/>
                    </a:lnTo>
                    <a:lnTo>
                      <a:pt x="3854" y="13552"/>
                    </a:lnTo>
                    <a:lnTo>
                      <a:pt x="3523" y="13013"/>
                    </a:lnTo>
                    <a:lnTo>
                      <a:pt x="3357" y="12682"/>
                    </a:lnTo>
                    <a:lnTo>
                      <a:pt x="3274" y="12309"/>
                    </a:lnTo>
                    <a:lnTo>
                      <a:pt x="3274" y="12226"/>
                    </a:lnTo>
                    <a:lnTo>
                      <a:pt x="3315" y="12143"/>
                    </a:lnTo>
                    <a:lnTo>
                      <a:pt x="3440" y="11604"/>
                    </a:lnTo>
                    <a:lnTo>
                      <a:pt x="3896" y="10444"/>
                    </a:lnTo>
                    <a:lnTo>
                      <a:pt x="4434" y="9325"/>
                    </a:lnTo>
                    <a:lnTo>
                      <a:pt x="5056" y="8247"/>
                    </a:lnTo>
                    <a:lnTo>
                      <a:pt x="5719" y="7170"/>
                    </a:lnTo>
                    <a:lnTo>
                      <a:pt x="6465" y="6092"/>
                    </a:lnTo>
                    <a:lnTo>
                      <a:pt x="7253" y="5015"/>
                    </a:lnTo>
                    <a:lnTo>
                      <a:pt x="8040" y="3979"/>
                    </a:lnTo>
                    <a:lnTo>
                      <a:pt x="8869" y="2943"/>
                    </a:lnTo>
                    <a:lnTo>
                      <a:pt x="9076" y="2653"/>
                    </a:lnTo>
                    <a:lnTo>
                      <a:pt x="9200" y="2321"/>
                    </a:lnTo>
                    <a:lnTo>
                      <a:pt x="9242" y="1989"/>
                    </a:lnTo>
                    <a:lnTo>
                      <a:pt x="9242" y="1658"/>
                    </a:lnTo>
                    <a:lnTo>
                      <a:pt x="9200" y="1326"/>
                    </a:lnTo>
                    <a:lnTo>
                      <a:pt x="9076" y="1036"/>
                    </a:lnTo>
                    <a:lnTo>
                      <a:pt x="8910" y="746"/>
                    </a:lnTo>
                    <a:lnTo>
                      <a:pt x="8662" y="456"/>
                    </a:lnTo>
                    <a:lnTo>
                      <a:pt x="8372" y="249"/>
                    </a:lnTo>
                    <a:lnTo>
                      <a:pt x="8040" y="83"/>
                    </a:lnTo>
                    <a:lnTo>
                      <a:pt x="7708"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4414550" y="2303700"/>
                <a:ext cx="231050" cy="509775"/>
              </a:xfrm>
              <a:custGeom>
                <a:avLst/>
                <a:gdLst/>
                <a:ahLst/>
                <a:cxnLst/>
                <a:rect l="l" t="t" r="r" b="b"/>
                <a:pathLst>
                  <a:path w="9242" h="20391" fill="none" extrusionOk="0">
                    <a:moveTo>
                      <a:pt x="8869" y="2943"/>
                    </a:moveTo>
                    <a:lnTo>
                      <a:pt x="8869" y="2943"/>
                    </a:lnTo>
                    <a:lnTo>
                      <a:pt x="8040" y="3979"/>
                    </a:lnTo>
                    <a:lnTo>
                      <a:pt x="7253" y="5015"/>
                    </a:lnTo>
                    <a:lnTo>
                      <a:pt x="7253" y="5015"/>
                    </a:lnTo>
                    <a:lnTo>
                      <a:pt x="6465" y="6092"/>
                    </a:lnTo>
                    <a:lnTo>
                      <a:pt x="5719" y="7170"/>
                    </a:lnTo>
                    <a:lnTo>
                      <a:pt x="5719" y="7170"/>
                    </a:lnTo>
                    <a:lnTo>
                      <a:pt x="5056" y="8247"/>
                    </a:lnTo>
                    <a:lnTo>
                      <a:pt x="4434" y="9325"/>
                    </a:lnTo>
                    <a:lnTo>
                      <a:pt x="3896" y="10444"/>
                    </a:lnTo>
                    <a:lnTo>
                      <a:pt x="3440" y="11604"/>
                    </a:lnTo>
                    <a:lnTo>
                      <a:pt x="3440" y="11604"/>
                    </a:lnTo>
                    <a:lnTo>
                      <a:pt x="3315" y="12143"/>
                    </a:lnTo>
                    <a:lnTo>
                      <a:pt x="3274" y="12226"/>
                    </a:lnTo>
                    <a:lnTo>
                      <a:pt x="3274" y="12226"/>
                    </a:lnTo>
                    <a:lnTo>
                      <a:pt x="3274" y="12309"/>
                    </a:lnTo>
                    <a:lnTo>
                      <a:pt x="3274" y="12309"/>
                    </a:lnTo>
                    <a:lnTo>
                      <a:pt x="3357" y="12682"/>
                    </a:lnTo>
                    <a:lnTo>
                      <a:pt x="3523" y="13013"/>
                    </a:lnTo>
                    <a:lnTo>
                      <a:pt x="3523" y="13013"/>
                    </a:lnTo>
                    <a:lnTo>
                      <a:pt x="3854" y="13552"/>
                    </a:lnTo>
                    <a:lnTo>
                      <a:pt x="4186" y="14049"/>
                    </a:lnTo>
                    <a:lnTo>
                      <a:pt x="4559" y="14547"/>
                    </a:lnTo>
                    <a:lnTo>
                      <a:pt x="4932" y="15003"/>
                    </a:lnTo>
                    <a:lnTo>
                      <a:pt x="4932" y="15003"/>
                    </a:lnTo>
                    <a:lnTo>
                      <a:pt x="5844" y="15997"/>
                    </a:lnTo>
                    <a:lnTo>
                      <a:pt x="6755" y="16950"/>
                    </a:lnTo>
                    <a:lnTo>
                      <a:pt x="7708" y="17904"/>
                    </a:lnTo>
                    <a:lnTo>
                      <a:pt x="8703" y="18815"/>
                    </a:lnTo>
                    <a:lnTo>
                      <a:pt x="8703" y="18815"/>
                    </a:lnTo>
                    <a:lnTo>
                      <a:pt x="8703" y="18815"/>
                    </a:lnTo>
                    <a:lnTo>
                      <a:pt x="8827" y="18981"/>
                    </a:lnTo>
                    <a:lnTo>
                      <a:pt x="8910" y="19105"/>
                    </a:lnTo>
                    <a:lnTo>
                      <a:pt x="8993" y="19271"/>
                    </a:lnTo>
                    <a:lnTo>
                      <a:pt x="8993" y="19478"/>
                    </a:lnTo>
                    <a:lnTo>
                      <a:pt x="8993" y="19644"/>
                    </a:lnTo>
                    <a:lnTo>
                      <a:pt x="8952" y="19810"/>
                    </a:lnTo>
                    <a:lnTo>
                      <a:pt x="8869" y="19976"/>
                    </a:lnTo>
                    <a:lnTo>
                      <a:pt x="8745" y="20100"/>
                    </a:lnTo>
                    <a:lnTo>
                      <a:pt x="8745" y="20100"/>
                    </a:lnTo>
                    <a:lnTo>
                      <a:pt x="8620" y="20224"/>
                    </a:lnTo>
                    <a:lnTo>
                      <a:pt x="8496" y="20307"/>
                    </a:lnTo>
                    <a:lnTo>
                      <a:pt x="8206" y="20390"/>
                    </a:lnTo>
                    <a:lnTo>
                      <a:pt x="7916" y="20390"/>
                    </a:lnTo>
                    <a:lnTo>
                      <a:pt x="7791" y="20349"/>
                    </a:lnTo>
                    <a:lnTo>
                      <a:pt x="7626" y="20266"/>
                    </a:lnTo>
                    <a:lnTo>
                      <a:pt x="7626" y="20266"/>
                    </a:lnTo>
                    <a:lnTo>
                      <a:pt x="6382" y="19561"/>
                    </a:lnTo>
                    <a:lnTo>
                      <a:pt x="5180" y="18774"/>
                    </a:lnTo>
                    <a:lnTo>
                      <a:pt x="4061" y="17904"/>
                    </a:lnTo>
                    <a:lnTo>
                      <a:pt x="2943" y="16950"/>
                    </a:lnTo>
                    <a:lnTo>
                      <a:pt x="2943" y="16950"/>
                    </a:lnTo>
                    <a:lnTo>
                      <a:pt x="2362" y="16453"/>
                    </a:lnTo>
                    <a:lnTo>
                      <a:pt x="1824" y="15873"/>
                    </a:lnTo>
                    <a:lnTo>
                      <a:pt x="1326" y="15293"/>
                    </a:lnTo>
                    <a:lnTo>
                      <a:pt x="870" y="14630"/>
                    </a:lnTo>
                    <a:lnTo>
                      <a:pt x="870" y="14630"/>
                    </a:lnTo>
                    <a:lnTo>
                      <a:pt x="580" y="14215"/>
                    </a:lnTo>
                    <a:lnTo>
                      <a:pt x="373" y="13801"/>
                    </a:lnTo>
                    <a:lnTo>
                      <a:pt x="207" y="13303"/>
                    </a:lnTo>
                    <a:lnTo>
                      <a:pt x="83" y="12848"/>
                    </a:lnTo>
                    <a:lnTo>
                      <a:pt x="83" y="12848"/>
                    </a:lnTo>
                    <a:lnTo>
                      <a:pt x="0" y="12516"/>
                    </a:lnTo>
                    <a:lnTo>
                      <a:pt x="0" y="12184"/>
                    </a:lnTo>
                    <a:lnTo>
                      <a:pt x="0" y="12184"/>
                    </a:lnTo>
                    <a:lnTo>
                      <a:pt x="0" y="11853"/>
                    </a:lnTo>
                    <a:lnTo>
                      <a:pt x="0" y="11853"/>
                    </a:lnTo>
                    <a:lnTo>
                      <a:pt x="0" y="11687"/>
                    </a:lnTo>
                    <a:lnTo>
                      <a:pt x="41" y="11604"/>
                    </a:lnTo>
                    <a:lnTo>
                      <a:pt x="41" y="11604"/>
                    </a:lnTo>
                    <a:lnTo>
                      <a:pt x="166" y="10775"/>
                    </a:lnTo>
                    <a:lnTo>
                      <a:pt x="166" y="10775"/>
                    </a:lnTo>
                    <a:lnTo>
                      <a:pt x="373" y="10029"/>
                    </a:lnTo>
                    <a:lnTo>
                      <a:pt x="622" y="9283"/>
                    </a:lnTo>
                    <a:lnTo>
                      <a:pt x="912" y="8579"/>
                    </a:lnTo>
                    <a:lnTo>
                      <a:pt x="1243" y="7833"/>
                    </a:lnTo>
                    <a:lnTo>
                      <a:pt x="1243" y="7833"/>
                    </a:lnTo>
                    <a:lnTo>
                      <a:pt x="1906" y="6548"/>
                    </a:lnTo>
                    <a:lnTo>
                      <a:pt x="2652" y="5263"/>
                    </a:lnTo>
                    <a:lnTo>
                      <a:pt x="2652" y="5263"/>
                    </a:lnTo>
                    <a:lnTo>
                      <a:pt x="3440" y="4020"/>
                    </a:lnTo>
                    <a:lnTo>
                      <a:pt x="4269" y="2860"/>
                    </a:lnTo>
                    <a:lnTo>
                      <a:pt x="4269" y="2860"/>
                    </a:lnTo>
                    <a:lnTo>
                      <a:pt x="5139" y="1699"/>
                    </a:lnTo>
                    <a:lnTo>
                      <a:pt x="6092" y="580"/>
                    </a:lnTo>
                    <a:lnTo>
                      <a:pt x="6092" y="580"/>
                    </a:lnTo>
                    <a:lnTo>
                      <a:pt x="6382" y="332"/>
                    </a:lnTo>
                    <a:lnTo>
                      <a:pt x="6672" y="166"/>
                    </a:lnTo>
                    <a:lnTo>
                      <a:pt x="7004" y="42"/>
                    </a:lnTo>
                    <a:lnTo>
                      <a:pt x="7377" y="0"/>
                    </a:lnTo>
                    <a:lnTo>
                      <a:pt x="7708" y="0"/>
                    </a:lnTo>
                    <a:lnTo>
                      <a:pt x="8040" y="83"/>
                    </a:lnTo>
                    <a:lnTo>
                      <a:pt x="8372" y="249"/>
                    </a:lnTo>
                    <a:lnTo>
                      <a:pt x="8662" y="456"/>
                    </a:lnTo>
                    <a:lnTo>
                      <a:pt x="8662" y="456"/>
                    </a:lnTo>
                    <a:lnTo>
                      <a:pt x="8910" y="746"/>
                    </a:lnTo>
                    <a:lnTo>
                      <a:pt x="9076" y="1036"/>
                    </a:lnTo>
                    <a:lnTo>
                      <a:pt x="9200" y="1326"/>
                    </a:lnTo>
                    <a:lnTo>
                      <a:pt x="9242" y="1658"/>
                    </a:lnTo>
                    <a:lnTo>
                      <a:pt x="9242" y="1989"/>
                    </a:lnTo>
                    <a:lnTo>
                      <a:pt x="9200" y="2321"/>
                    </a:lnTo>
                    <a:lnTo>
                      <a:pt x="9076" y="2653"/>
                    </a:lnTo>
                    <a:lnTo>
                      <a:pt x="8869" y="2943"/>
                    </a:lnTo>
                    <a:lnTo>
                      <a:pt x="8869" y="29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4517100" y="2251900"/>
                <a:ext cx="157525" cy="225875"/>
              </a:xfrm>
              <a:custGeom>
                <a:avLst/>
                <a:gdLst/>
                <a:ahLst/>
                <a:cxnLst/>
                <a:rect l="l" t="t" r="r" b="b"/>
                <a:pathLst>
                  <a:path w="6301" h="9035" extrusionOk="0">
                    <a:moveTo>
                      <a:pt x="4270" y="0"/>
                    </a:moveTo>
                    <a:lnTo>
                      <a:pt x="3814" y="41"/>
                    </a:lnTo>
                    <a:lnTo>
                      <a:pt x="3399" y="124"/>
                    </a:lnTo>
                    <a:lnTo>
                      <a:pt x="3026" y="207"/>
                    </a:lnTo>
                    <a:lnTo>
                      <a:pt x="2653" y="332"/>
                    </a:lnTo>
                    <a:lnTo>
                      <a:pt x="2322" y="497"/>
                    </a:lnTo>
                    <a:lnTo>
                      <a:pt x="2032" y="663"/>
                    </a:lnTo>
                    <a:lnTo>
                      <a:pt x="1742" y="829"/>
                    </a:lnTo>
                    <a:lnTo>
                      <a:pt x="1493" y="1036"/>
                    </a:lnTo>
                    <a:lnTo>
                      <a:pt x="1037" y="1533"/>
                    </a:lnTo>
                    <a:lnTo>
                      <a:pt x="664" y="2031"/>
                    </a:lnTo>
                    <a:lnTo>
                      <a:pt x="332" y="2611"/>
                    </a:lnTo>
                    <a:lnTo>
                      <a:pt x="1" y="3191"/>
                    </a:lnTo>
                    <a:lnTo>
                      <a:pt x="167" y="3606"/>
                    </a:lnTo>
                    <a:lnTo>
                      <a:pt x="374" y="4061"/>
                    </a:lnTo>
                    <a:lnTo>
                      <a:pt x="954" y="5056"/>
                    </a:lnTo>
                    <a:lnTo>
                      <a:pt x="1617" y="6009"/>
                    </a:lnTo>
                    <a:lnTo>
                      <a:pt x="2322" y="6962"/>
                    </a:lnTo>
                    <a:lnTo>
                      <a:pt x="2985" y="7750"/>
                    </a:lnTo>
                    <a:lnTo>
                      <a:pt x="3524" y="8413"/>
                    </a:lnTo>
                    <a:lnTo>
                      <a:pt x="4062" y="9035"/>
                    </a:lnTo>
                    <a:lnTo>
                      <a:pt x="4228" y="8620"/>
                    </a:lnTo>
                    <a:lnTo>
                      <a:pt x="4725" y="7584"/>
                    </a:lnTo>
                    <a:lnTo>
                      <a:pt x="5057" y="6880"/>
                    </a:lnTo>
                    <a:lnTo>
                      <a:pt x="5347" y="6092"/>
                    </a:lnTo>
                    <a:lnTo>
                      <a:pt x="5637" y="5263"/>
                    </a:lnTo>
                    <a:lnTo>
                      <a:pt x="5927" y="4393"/>
                    </a:lnTo>
                    <a:lnTo>
                      <a:pt x="6134" y="3564"/>
                    </a:lnTo>
                    <a:lnTo>
                      <a:pt x="6259" y="2735"/>
                    </a:lnTo>
                    <a:lnTo>
                      <a:pt x="6300" y="2321"/>
                    </a:lnTo>
                    <a:lnTo>
                      <a:pt x="6300" y="1948"/>
                    </a:lnTo>
                    <a:lnTo>
                      <a:pt x="6259" y="1616"/>
                    </a:lnTo>
                    <a:lnTo>
                      <a:pt x="6217" y="1285"/>
                    </a:lnTo>
                    <a:lnTo>
                      <a:pt x="6134" y="995"/>
                    </a:lnTo>
                    <a:lnTo>
                      <a:pt x="6010" y="705"/>
                    </a:lnTo>
                    <a:lnTo>
                      <a:pt x="5844" y="497"/>
                    </a:lnTo>
                    <a:lnTo>
                      <a:pt x="5637" y="290"/>
                    </a:lnTo>
                    <a:lnTo>
                      <a:pt x="5347" y="166"/>
                    </a:lnTo>
                    <a:lnTo>
                      <a:pt x="5057" y="41"/>
                    </a:lnTo>
                    <a:lnTo>
                      <a:pt x="468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4641450" y="2405225"/>
                <a:ext cx="795725" cy="832000"/>
              </a:xfrm>
              <a:custGeom>
                <a:avLst/>
                <a:gdLst/>
                <a:ahLst/>
                <a:cxnLst/>
                <a:rect l="l" t="t" r="r" b="b"/>
                <a:pathLst>
                  <a:path w="31829" h="33280" extrusionOk="0">
                    <a:moveTo>
                      <a:pt x="23084" y="1"/>
                    </a:move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4641450" y="2405225"/>
                <a:ext cx="795725" cy="832000"/>
              </a:xfrm>
              <a:custGeom>
                <a:avLst/>
                <a:gdLst/>
                <a:ahLst/>
                <a:cxnLst/>
                <a:rect l="l" t="t" r="r" b="b"/>
                <a:pathLst>
                  <a:path w="31829" h="33280" fill="none" extrusionOk="0">
                    <a:moveTo>
                      <a:pt x="27477" y="1451"/>
                    </a:move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4641450" y="2405225"/>
                <a:ext cx="795725" cy="832000"/>
              </a:xfrm>
              <a:custGeom>
                <a:avLst/>
                <a:gdLst/>
                <a:ahLst/>
                <a:cxnLst/>
                <a:rect l="l" t="t" r="r" b="b"/>
                <a:pathLst>
                  <a:path w="31829" h="33280" extrusionOk="0">
                    <a:moveTo>
                      <a:pt x="22752" y="1"/>
                    </a:moveTo>
                    <a:lnTo>
                      <a:pt x="21882" y="42"/>
                    </a:lnTo>
                    <a:lnTo>
                      <a:pt x="21012" y="208"/>
                    </a:lnTo>
                    <a:lnTo>
                      <a:pt x="20141" y="415"/>
                    </a:lnTo>
                    <a:lnTo>
                      <a:pt x="19313" y="747"/>
                    </a:lnTo>
                    <a:lnTo>
                      <a:pt x="18484" y="1120"/>
                    </a:lnTo>
                    <a:lnTo>
                      <a:pt x="17696" y="1617"/>
                    </a:lnTo>
                    <a:lnTo>
                      <a:pt x="16950" y="2156"/>
                    </a:lnTo>
                    <a:lnTo>
                      <a:pt x="16246" y="2777"/>
                    </a:lnTo>
                    <a:lnTo>
                      <a:pt x="15748" y="3316"/>
                    </a:lnTo>
                    <a:lnTo>
                      <a:pt x="15293" y="3855"/>
                    </a:lnTo>
                    <a:lnTo>
                      <a:pt x="14878" y="4435"/>
                    </a:lnTo>
                    <a:lnTo>
                      <a:pt x="14464" y="5098"/>
                    </a:lnTo>
                    <a:lnTo>
                      <a:pt x="14298" y="4974"/>
                    </a:lnTo>
                    <a:lnTo>
                      <a:pt x="13759" y="4642"/>
                    </a:lnTo>
                    <a:lnTo>
                      <a:pt x="13220" y="4394"/>
                    </a:lnTo>
                    <a:lnTo>
                      <a:pt x="12640" y="4145"/>
                    </a:lnTo>
                    <a:lnTo>
                      <a:pt x="12101" y="3979"/>
                    </a:lnTo>
                    <a:lnTo>
                      <a:pt x="11521" y="3813"/>
                    </a:lnTo>
                    <a:lnTo>
                      <a:pt x="10941" y="3730"/>
                    </a:lnTo>
                    <a:lnTo>
                      <a:pt x="10361" y="3689"/>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160" y="9284"/>
                    </a:lnTo>
                    <a:lnTo>
                      <a:pt x="912" y="9864"/>
                    </a:lnTo>
                    <a:lnTo>
                      <a:pt x="663" y="10444"/>
                    </a:lnTo>
                    <a:lnTo>
                      <a:pt x="456" y="11024"/>
                    </a:lnTo>
                    <a:lnTo>
                      <a:pt x="249" y="11853"/>
                    </a:lnTo>
                    <a:lnTo>
                      <a:pt x="83" y="12724"/>
                    </a:lnTo>
                    <a:lnTo>
                      <a:pt x="0" y="13511"/>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160"/>
                    </a:lnTo>
                    <a:lnTo>
                      <a:pt x="31745" y="8414"/>
                    </a:lnTo>
                    <a:lnTo>
                      <a:pt x="31621" y="7668"/>
                    </a:lnTo>
                    <a:lnTo>
                      <a:pt x="31414" y="6922"/>
                    </a:lnTo>
                    <a:lnTo>
                      <a:pt x="31207" y="6217"/>
                    </a:lnTo>
                    <a:lnTo>
                      <a:pt x="30917" y="5513"/>
                    </a:lnTo>
                    <a:lnTo>
                      <a:pt x="30585" y="4849"/>
                    </a:lnTo>
                    <a:lnTo>
                      <a:pt x="30212" y="4186"/>
                    </a:lnTo>
                    <a:lnTo>
                      <a:pt x="29715" y="3523"/>
                    </a:lnTo>
                    <a:lnTo>
                      <a:pt x="29176" y="2902"/>
                    </a:lnTo>
                    <a:lnTo>
                      <a:pt x="28596" y="2321"/>
                    </a:lnTo>
                    <a:lnTo>
                      <a:pt x="27974" y="1783"/>
                    </a:lnTo>
                    <a:lnTo>
                      <a:pt x="27477" y="1451"/>
                    </a:lnTo>
                    <a:lnTo>
                      <a:pt x="26938" y="1120"/>
                    </a:lnTo>
                    <a:lnTo>
                      <a:pt x="26358" y="829"/>
                    </a:lnTo>
                    <a:lnTo>
                      <a:pt x="25778" y="581"/>
                    </a:lnTo>
                    <a:lnTo>
                      <a:pt x="25197" y="374"/>
                    </a:lnTo>
                    <a:lnTo>
                      <a:pt x="24576" y="208"/>
                    </a:lnTo>
                    <a:lnTo>
                      <a:pt x="23996" y="84"/>
                    </a:lnTo>
                    <a:lnTo>
                      <a:pt x="23374" y="42"/>
                    </a:lnTo>
                    <a:lnTo>
                      <a:pt x="22752" y="1"/>
                    </a:lnTo>
                    <a:close/>
                  </a:path>
                </a:pathLst>
              </a:custGeom>
              <a:solidFill>
                <a:srgbClr val="F4F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4641450" y="2405225"/>
                <a:ext cx="795725" cy="832000"/>
              </a:xfrm>
              <a:custGeom>
                <a:avLst/>
                <a:gdLst/>
                <a:ahLst/>
                <a:cxnLst/>
                <a:rect l="l" t="t" r="r" b="b"/>
                <a:pathLst>
                  <a:path w="31829" h="33280" fill="none" extrusionOk="0">
                    <a:moveTo>
                      <a:pt x="22752" y="1"/>
                    </a:moveTo>
                    <a:lnTo>
                      <a:pt x="22752" y="1"/>
                    </a:lnTo>
                    <a:lnTo>
                      <a:pt x="21882" y="42"/>
                    </a:lnTo>
                    <a:lnTo>
                      <a:pt x="21012" y="208"/>
                    </a:lnTo>
                    <a:lnTo>
                      <a:pt x="20141" y="415"/>
                    </a:lnTo>
                    <a:lnTo>
                      <a:pt x="19313" y="747"/>
                    </a:lnTo>
                    <a:lnTo>
                      <a:pt x="18484" y="1120"/>
                    </a:lnTo>
                    <a:lnTo>
                      <a:pt x="17696" y="1617"/>
                    </a:lnTo>
                    <a:lnTo>
                      <a:pt x="16950" y="2156"/>
                    </a:lnTo>
                    <a:lnTo>
                      <a:pt x="16246" y="2777"/>
                    </a:lnTo>
                    <a:lnTo>
                      <a:pt x="16246" y="2777"/>
                    </a:lnTo>
                    <a:lnTo>
                      <a:pt x="15748" y="3316"/>
                    </a:lnTo>
                    <a:lnTo>
                      <a:pt x="15293" y="3855"/>
                    </a:lnTo>
                    <a:lnTo>
                      <a:pt x="14878" y="4435"/>
                    </a:lnTo>
                    <a:lnTo>
                      <a:pt x="14464" y="5098"/>
                    </a:lnTo>
                    <a:lnTo>
                      <a:pt x="14464" y="5098"/>
                    </a:lnTo>
                    <a:lnTo>
                      <a:pt x="14298" y="4974"/>
                    </a:lnTo>
                    <a:lnTo>
                      <a:pt x="14298" y="4974"/>
                    </a:lnTo>
                    <a:lnTo>
                      <a:pt x="13759" y="4642"/>
                    </a:lnTo>
                    <a:lnTo>
                      <a:pt x="13220" y="4394"/>
                    </a:lnTo>
                    <a:lnTo>
                      <a:pt x="12640" y="4145"/>
                    </a:lnTo>
                    <a:lnTo>
                      <a:pt x="12101" y="3979"/>
                    </a:lnTo>
                    <a:lnTo>
                      <a:pt x="11521" y="3813"/>
                    </a:lnTo>
                    <a:lnTo>
                      <a:pt x="10941" y="3730"/>
                    </a:lnTo>
                    <a:lnTo>
                      <a:pt x="10361" y="3689"/>
                    </a:lnTo>
                    <a:lnTo>
                      <a:pt x="9739" y="3648"/>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492" y="8704"/>
                    </a:lnTo>
                    <a:lnTo>
                      <a:pt x="1160" y="9284"/>
                    </a:lnTo>
                    <a:lnTo>
                      <a:pt x="912" y="9864"/>
                    </a:lnTo>
                    <a:lnTo>
                      <a:pt x="663" y="10444"/>
                    </a:lnTo>
                    <a:lnTo>
                      <a:pt x="456" y="11024"/>
                    </a:lnTo>
                    <a:lnTo>
                      <a:pt x="456" y="11024"/>
                    </a:lnTo>
                    <a:lnTo>
                      <a:pt x="249" y="11853"/>
                    </a:lnTo>
                    <a:lnTo>
                      <a:pt x="83" y="12724"/>
                    </a:lnTo>
                    <a:lnTo>
                      <a:pt x="83" y="12724"/>
                    </a:lnTo>
                    <a:lnTo>
                      <a:pt x="0" y="13511"/>
                    </a:lnTo>
                    <a:lnTo>
                      <a:pt x="0" y="14298"/>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947"/>
                    </a:lnTo>
                    <a:lnTo>
                      <a:pt x="31828" y="9160"/>
                    </a:lnTo>
                    <a:lnTo>
                      <a:pt x="31745" y="8414"/>
                    </a:lnTo>
                    <a:lnTo>
                      <a:pt x="31621" y="7668"/>
                    </a:lnTo>
                    <a:lnTo>
                      <a:pt x="31414" y="6922"/>
                    </a:lnTo>
                    <a:lnTo>
                      <a:pt x="31207" y="6217"/>
                    </a:lnTo>
                    <a:lnTo>
                      <a:pt x="30917" y="5513"/>
                    </a:lnTo>
                    <a:lnTo>
                      <a:pt x="30585" y="4849"/>
                    </a:lnTo>
                    <a:lnTo>
                      <a:pt x="30212" y="4186"/>
                    </a:lnTo>
                    <a:lnTo>
                      <a:pt x="30212" y="4186"/>
                    </a:lnTo>
                    <a:lnTo>
                      <a:pt x="29715" y="3523"/>
                    </a:lnTo>
                    <a:lnTo>
                      <a:pt x="29176" y="2902"/>
                    </a:lnTo>
                    <a:lnTo>
                      <a:pt x="28596" y="2321"/>
                    </a:lnTo>
                    <a:lnTo>
                      <a:pt x="27974" y="1783"/>
                    </a:lnTo>
                    <a:lnTo>
                      <a:pt x="27974" y="1783"/>
                    </a:lnTo>
                    <a:lnTo>
                      <a:pt x="27477" y="1451"/>
                    </a:lnTo>
                    <a:lnTo>
                      <a:pt x="27477" y="1451"/>
                    </a:lnTo>
                    <a:lnTo>
                      <a:pt x="26938" y="1120"/>
                    </a:lnTo>
                    <a:lnTo>
                      <a:pt x="26358" y="829"/>
                    </a:lnTo>
                    <a:lnTo>
                      <a:pt x="25778" y="581"/>
                    </a:lnTo>
                    <a:lnTo>
                      <a:pt x="25197" y="374"/>
                    </a:lnTo>
                    <a:lnTo>
                      <a:pt x="24576" y="208"/>
                    </a:lnTo>
                    <a:lnTo>
                      <a:pt x="23996" y="84"/>
                    </a:lnTo>
                    <a:lnTo>
                      <a:pt x="23374" y="42"/>
                    </a:lnTo>
                    <a:lnTo>
                      <a:pt x="227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4686000" y="2454950"/>
                <a:ext cx="706625" cy="715975"/>
              </a:xfrm>
              <a:custGeom>
                <a:avLst/>
                <a:gdLst/>
                <a:ahLst/>
                <a:cxnLst/>
                <a:rect l="l" t="t" r="r" b="b"/>
                <a:pathLst>
                  <a:path w="28265" h="28639" extrusionOk="0">
                    <a:moveTo>
                      <a:pt x="20473" y="1"/>
                    </a:moveTo>
                    <a:lnTo>
                      <a:pt x="19727" y="84"/>
                    </a:lnTo>
                    <a:lnTo>
                      <a:pt x="18981" y="250"/>
                    </a:lnTo>
                    <a:lnTo>
                      <a:pt x="18235" y="540"/>
                    </a:lnTo>
                    <a:lnTo>
                      <a:pt x="17531" y="871"/>
                    </a:lnTo>
                    <a:lnTo>
                      <a:pt x="16867" y="1244"/>
                    </a:lnTo>
                    <a:lnTo>
                      <a:pt x="16204" y="1700"/>
                    </a:lnTo>
                    <a:lnTo>
                      <a:pt x="15624" y="2239"/>
                    </a:lnTo>
                    <a:lnTo>
                      <a:pt x="15085" y="2819"/>
                    </a:lnTo>
                    <a:lnTo>
                      <a:pt x="14630" y="3441"/>
                    </a:lnTo>
                    <a:lnTo>
                      <a:pt x="14215" y="4104"/>
                    </a:lnTo>
                    <a:lnTo>
                      <a:pt x="13262" y="5803"/>
                    </a:lnTo>
                    <a:lnTo>
                      <a:pt x="11729" y="4808"/>
                    </a:lnTo>
                    <a:lnTo>
                      <a:pt x="11107" y="4394"/>
                    </a:lnTo>
                    <a:lnTo>
                      <a:pt x="10402" y="4104"/>
                    </a:lnTo>
                    <a:lnTo>
                      <a:pt x="9698" y="3855"/>
                    </a:lnTo>
                    <a:lnTo>
                      <a:pt x="8952" y="3731"/>
                    </a:lnTo>
                    <a:lnTo>
                      <a:pt x="8206" y="3648"/>
                    </a:lnTo>
                    <a:lnTo>
                      <a:pt x="7460" y="3648"/>
                    </a:lnTo>
                    <a:lnTo>
                      <a:pt x="6714" y="3731"/>
                    </a:lnTo>
                    <a:lnTo>
                      <a:pt x="6009" y="3897"/>
                    </a:lnTo>
                    <a:lnTo>
                      <a:pt x="5222" y="4145"/>
                    </a:lnTo>
                    <a:lnTo>
                      <a:pt x="4517" y="4477"/>
                    </a:lnTo>
                    <a:lnTo>
                      <a:pt x="3854" y="4891"/>
                    </a:lnTo>
                    <a:lnTo>
                      <a:pt x="3233" y="5347"/>
                    </a:lnTo>
                    <a:lnTo>
                      <a:pt x="2652" y="5844"/>
                    </a:lnTo>
                    <a:lnTo>
                      <a:pt x="2114" y="6425"/>
                    </a:lnTo>
                    <a:lnTo>
                      <a:pt x="1616" y="7046"/>
                    </a:lnTo>
                    <a:lnTo>
                      <a:pt x="1202" y="7751"/>
                    </a:lnTo>
                    <a:lnTo>
                      <a:pt x="829" y="8455"/>
                    </a:lnTo>
                    <a:lnTo>
                      <a:pt x="539" y="9243"/>
                    </a:lnTo>
                    <a:lnTo>
                      <a:pt x="290" y="9989"/>
                    </a:lnTo>
                    <a:lnTo>
                      <a:pt x="124" y="10818"/>
                    </a:lnTo>
                    <a:lnTo>
                      <a:pt x="42" y="11605"/>
                    </a:lnTo>
                    <a:lnTo>
                      <a:pt x="0" y="12434"/>
                    </a:lnTo>
                    <a:lnTo>
                      <a:pt x="42" y="13221"/>
                    </a:lnTo>
                    <a:lnTo>
                      <a:pt x="166" y="14050"/>
                    </a:lnTo>
                    <a:lnTo>
                      <a:pt x="373" y="14796"/>
                    </a:lnTo>
                    <a:lnTo>
                      <a:pt x="622" y="15542"/>
                    </a:lnTo>
                    <a:lnTo>
                      <a:pt x="953" y="16247"/>
                    </a:lnTo>
                    <a:lnTo>
                      <a:pt x="1326" y="16951"/>
                    </a:lnTo>
                    <a:lnTo>
                      <a:pt x="1782" y="17573"/>
                    </a:lnTo>
                    <a:lnTo>
                      <a:pt x="2321" y="18153"/>
                    </a:lnTo>
                    <a:lnTo>
                      <a:pt x="2901" y="18692"/>
                    </a:lnTo>
                    <a:lnTo>
                      <a:pt x="3523" y="19148"/>
                    </a:lnTo>
                    <a:lnTo>
                      <a:pt x="17904" y="28638"/>
                    </a:lnTo>
                    <a:lnTo>
                      <a:pt x="27062" y="12600"/>
                    </a:lnTo>
                    <a:lnTo>
                      <a:pt x="27435" y="11812"/>
                    </a:lnTo>
                    <a:lnTo>
                      <a:pt x="27767" y="11066"/>
                    </a:lnTo>
                    <a:lnTo>
                      <a:pt x="28016" y="10237"/>
                    </a:lnTo>
                    <a:lnTo>
                      <a:pt x="28140" y="9450"/>
                    </a:lnTo>
                    <a:lnTo>
                      <a:pt x="28264" y="8662"/>
                    </a:lnTo>
                    <a:lnTo>
                      <a:pt x="28264" y="7834"/>
                    </a:lnTo>
                    <a:lnTo>
                      <a:pt x="28223" y="7046"/>
                    </a:lnTo>
                    <a:lnTo>
                      <a:pt x="28099" y="6259"/>
                    </a:lnTo>
                    <a:lnTo>
                      <a:pt x="27891" y="5471"/>
                    </a:lnTo>
                    <a:lnTo>
                      <a:pt x="27643" y="4767"/>
                    </a:lnTo>
                    <a:lnTo>
                      <a:pt x="27311" y="4021"/>
                    </a:lnTo>
                    <a:lnTo>
                      <a:pt x="26938" y="3358"/>
                    </a:lnTo>
                    <a:lnTo>
                      <a:pt x="26482" y="2736"/>
                    </a:lnTo>
                    <a:lnTo>
                      <a:pt x="25943" y="2156"/>
                    </a:lnTo>
                    <a:lnTo>
                      <a:pt x="25363" y="1617"/>
                    </a:lnTo>
                    <a:lnTo>
                      <a:pt x="24742" y="1161"/>
                    </a:lnTo>
                    <a:lnTo>
                      <a:pt x="24079" y="788"/>
                    </a:lnTo>
                    <a:lnTo>
                      <a:pt x="23415" y="457"/>
                    </a:lnTo>
                    <a:lnTo>
                      <a:pt x="22711" y="208"/>
                    </a:lnTo>
                    <a:lnTo>
                      <a:pt x="21965" y="84"/>
                    </a:lnTo>
                    <a:lnTo>
                      <a:pt x="21219"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4969875" y="2625900"/>
                <a:ext cx="183400" cy="386500"/>
              </a:xfrm>
              <a:custGeom>
                <a:avLst/>
                <a:gdLst/>
                <a:ahLst/>
                <a:cxnLst/>
                <a:rect l="l" t="t" r="r" b="b"/>
                <a:pathLst>
                  <a:path w="7336" h="15460" extrusionOk="0">
                    <a:moveTo>
                      <a:pt x="4476" y="1"/>
                    </a:moveTo>
                    <a:lnTo>
                      <a:pt x="1" y="1244"/>
                    </a:lnTo>
                    <a:lnTo>
                      <a:pt x="2860" y="15459"/>
                    </a:lnTo>
                    <a:lnTo>
                      <a:pt x="7336" y="14216"/>
                    </a:lnTo>
                    <a:lnTo>
                      <a:pt x="4476" y="1"/>
                    </a:lnTo>
                    <a:close/>
                  </a:path>
                </a:pathLst>
              </a:custGeom>
              <a:solidFill>
                <a:srgbClr val="FC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4885950" y="2712950"/>
                <a:ext cx="352300" cy="212425"/>
              </a:xfrm>
              <a:custGeom>
                <a:avLst/>
                <a:gdLst/>
                <a:ahLst/>
                <a:cxnLst/>
                <a:rect l="l" t="t" r="r" b="b"/>
                <a:pathLst>
                  <a:path w="14092" h="8497" extrusionOk="0">
                    <a:moveTo>
                      <a:pt x="13097" y="0"/>
                    </a:moveTo>
                    <a:lnTo>
                      <a:pt x="1" y="3647"/>
                    </a:lnTo>
                    <a:lnTo>
                      <a:pt x="954" y="8496"/>
                    </a:lnTo>
                    <a:lnTo>
                      <a:pt x="14091" y="4849"/>
                    </a:lnTo>
                    <a:lnTo>
                      <a:pt x="13097" y="0"/>
                    </a:lnTo>
                    <a:close/>
                  </a:path>
                </a:pathLst>
              </a:custGeom>
              <a:solidFill>
                <a:srgbClr val="FCFD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4580300" y="2758525"/>
                <a:ext cx="107775" cy="69450"/>
              </a:xfrm>
              <a:custGeom>
                <a:avLst/>
                <a:gdLst/>
                <a:ahLst/>
                <a:cxnLst/>
                <a:rect l="l" t="t" r="r" b="b"/>
                <a:pathLst>
                  <a:path w="4311" h="2778" extrusionOk="0">
                    <a:moveTo>
                      <a:pt x="913" y="1"/>
                    </a:moveTo>
                    <a:lnTo>
                      <a:pt x="1" y="871"/>
                    </a:lnTo>
                    <a:lnTo>
                      <a:pt x="125" y="1120"/>
                    </a:lnTo>
                    <a:lnTo>
                      <a:pt x="250" y="1368"/>
                    </a:lnTo>
                    <a:lnTo>
                      <a:pt x="415" y="1576"/>
                    </a:lnTo>
                    <a:lnTo>
                      <a:pt x="623" y="1783"/>
                    </a:lnTo>
                    <a:lnTo>
                      <a:pt x="1037" y="2114"/>
                    </a:lnTo>
                    <a:lnTo>
                      <a:pt x="1451" y="2363"/>
                    </a:lnTo>
                    <a:lnTo>
                      <a:pt x="1866" y="2570"/>
                    </a:lnTo>
                    <a:lnTo>
                      <a:pt x="2239" y="2694"/>
                    </a:lnTo>
                    <a:lnTo>
                      <a:pt x="2529" y="2777"/>
                    </a:lnTo>
                    <a:lnTo>
                      <a:pt x="4311" y="84"/>
                    </a:lnTo>
                    <a:lnTo>
                      <a:pt x="91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4643500" y="2760600"/>
                <a:ext cx="81875" cy="94300"/>
              </a:xfrm>
              <a:custGeom>
                <a:avLst/>
                <a:gdLst/>
                <a:ahLst/>
                <a:cxnLst/>
                <a:rect l="l" t="t" r="r" b="b"/>
                <a:pathLst>
                  <a:path w="3275" h="3772" extrusionOk="0">
                    <a:moveTo>
                      <a:pt x="1783" y="1"/>
                    </a:moveTo>
                    <a:lnTo>
                      <a:pt x="1" y="2694"/>
                    </a:lnTo>
                    <a:lnTo>
                      <a:pt x="1659" y="3648"/>
                    </a:lnTo>
                    <a:lnTo>
                      <a:pt x="1742" y="3730"/>
                    </a:lnTo>
                    <a:lnTo>
                      <a:pt x="1866" y="3772"/>
                    </a:lnTo>
                    <a:lnTo>
                      <a:pt x="1990" y="3772"/>
                    </a:lnTo>
                    <a:lnTo>
                      <a:pt x="2239" y="3730"/>
                    </a:lnTo>
                    <a:lnTo>
                      <a:pt x="2446" y="3606"/>
                    </a:lnTo>
                    <a:lnTo>
                      <a:pt x="2488" y="3482"/>
                    </a:lnTo>
                    <a:lnTo>
                      <a:pt x="2570" y="3399"/>
                    </a:lnTo>
                    <a:lnTo>
                      <a:pt x="3192" y="1948"/>
                    </a:lnTo>
                    <a:lnTo>
                      <a:pt x="3275" y="1741"/>
                    </a:lnTo>
                    <a:lnTo>
                      <a:pt x="3234" y="1493"/>
                    </a:lnTo>
                    <a:lnTo>
                      <a:pt x="3151" y="1285"/>
                    </a:lnTo>
                    <a:lnTo>
                      <a:pt x="3026" y="1078"/>
                    </a:lnTo>
                    <a:lnTo>
                      <a:pt x="178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4712925" y="4503275"/>
                <a:ext cx="230025" cy="232100"/>
              </a:xfrm>
              <a:custGeom>
                <a:avLst/>
                <a:gdLst/>
                <a:ahLst/>
                <a:cxnLst/>
                <a:rect l="l" t="t" r="r" b="b"/>
                <a:pathLst>
                  <a:path w="9201" h="9284" extrusionOk="0">
                    <a:moveTo>
                      <a:pt x="208" y="1"/>
                    </a:moveTo>
                    <a:lnTo>
                      <a:pt x="84" y="84"/>
                    </a:lnTo>
                    <a:lnTo>
                      <a:pt x="42" y="208"/>
                    </a:lnTo>
                    <a:lnTo>
                      <a:pt x="42" y="249"/>
                    </a:lnTo>
                    <a:lnTo>
                      <a:pt x="1" y="664"/>
                    </a:lnTo>
                    <a:lnTo>
                      <a:pt x="1" y="1327"/>
                    </a:lnTo>
                    <a:lnTo>
                      <a:pt x="42" y="2487"/>
                    </a:lnTo>
                    <a:lnTo>
                      <a:pt x="42" y="3896"/>
                    </a:lnTo>
                    <a:lnTo>
                      <a:pt x="125" y="6839"/>
                    </a:lnTo>
                    <a:lnTo>
                      <a:pt x="208" y="8662"/>
                    </a:lnTo>
                    <a:lnTo>
                      <a:pt x="581" y="8662"/>
                    </a:lnTo>
                    <a:lnTo>
                      <a:pt x="622" y="7170"/>
                    </a:lnTo>
                    <a:lnTo>
                      <a:pt x="747" y="5678"/>
                    </a:lnTo>
                    <a:lnTo>
                      <a:pt x="788" y="5513"/>
                    </a:lnTo>
                    <a:lnTo>
                      <a:pt x="830" y="5430"/>
                    </a:lnTo>
                    <a:lnTo>
                      <a:pt x="912" y="5347"/>
                    </a:lnTo>
                    <a:lnTo>
                      <a:pt x="954" y="5305"/>
                    </a:lnTo>
                    <a:lnTo>
                      <a:pt x="1037" y="5305"/>
                    </a:lnTo>
                    <a:lnTo>
                      <a:pt x="1120" y="5347"/>
                    </a:lnTo>
                    <a:lnTo>
                      <a:pt x="1285" y="5554"/>
                    </a:lnTo>
                    <a:lnTo>
                      <a:pt x="1451" y="5803"/>
                    </a:lnTo>
                    <a:lnTo>
                      <a:pt x="1658" y="6134"/>
                    </a:lnTo>
                    <a:lnTo>
                      <a:pt x="1824" y="6549"/>
                    </a:lnTo>
                    <a:lnTo>
                      <a:pt x="1990" y="6963"/>
                    </a:lnTo>
                    <a:lnTo>
                      <a:pt x="2197" y="7378"/>
                    </a:lnTo>
                    <a:lnTo>
                      <a:pt x="2487" y="7751"/>
                    </a:lnTo>
                    <a:lnTo>
                      <a:pt x="2860" y="8165"/>
                    </a:lnTo>
                    <a:lnTo>
                      <a:pt x="3358" y="8497"/>
                    </a:lnTo>
                    <a:lnTo>
                      <a:pt x="3938" y="8787"/>
                    </a:lnTo>
                    <a:lnTo>
                      <a:pt x="4601" y="9035"/>
                    </a:lnTo>
                    <a:lnTo>
                      <a:pt x="5347" y="9201"/>
                    </a:lnTo>
                    <a:lnTo>
                      <a:pt x="5720" y="9243"/>
                    </a:lnTo>
                    <a:lnTo>
                      <a:pt x="6134" y="9284"/>
                    </a:lnTo>
                    <a:lnTo>
                      <a:pt x="7046" y="9284"/>
                    </a:lnTo>
                    <a:lnTo>
                      <a:pt x="7792" y="9243"/>
                    </a:lnTo>
                    <a:lnTo>
                      <a:pt x="8372" y="9201"/>
                    </a:lnTo>
                    <a:lnTo>
                      <a:pt x="8787" y="9160"/>
                    </a:lnTo>
                    <a:lnTo>
                      <a:pt x="9077" y="9035"/>
                    </a:lnTo>
                    <a:lnTo>
                      <a:pt x="9160" y="8994"/>
                    </a:lnTo>
                    <a:lnTo>
                      <a:pt x="9201" y="8911"/>
                    </a:lnTo>
                    <a:lnTo>
                      <a:pt x="9201" y="8828"/>
                    </a:lnTo>
                    <a:lnTo>
                      <a:pt x="9201" y="8745"/>
                    </a:lnTo>
                    <a:lnTo>
                      <a:pt x="9077" y="8579"/>
                    </a:lnTo>
                    <a:lnTo>
                      <a:pt x="8869" y="8414"/>
                    </a:lnTo>
                    <a:lnTo>
                      <a:pt x="8538" y="8206"/>
                    </a:lnTo>
                    <a:lnTo>
                      <a:pt x="7751" y="7834"/>
                    </a:lnTo>
                    <a:lnTo>
                      <a:pt x="7087" y="7543"/>
                    </a:lnTo>
                    <a:lnTo>
                      <a:pt x="6797" y="7461"/>
                    </a:lnTo>
                    <a:lnTo>
                      <a:pt x="6507" y="7046"/>
                    </a:lnTo>
                    <a:lnTo>
                      <a:pt x="6176" y="6507"/>
                    </a:lnTo>
                    <a:lnTo>
                      <a:pt x="5761" y="5803"/>
                    </a:lnTo>
                    <a:lnTo>
                      <a:pt x="5305" y="4850"/>
                    </a:lnTo>
                    <a:lnTo>
                      <a:pt x="4808" y="3731"/>
                    </a:lnTo>
                    <a:lnTo>
                      <a:pt x="4269" y="2446"/>
                    </a:lnTo>
                    <a:lnTo>
                      <a:pt x="3731" y="954"/>
                    </a:lnTo>
                    <a:lnTo>
                      <a:pt x="3648" y="830"/>
                    </a:lnTo>
                    <a:lnTo>
                      <a:pt x="3523" y="747"/>
                    </a:lnTo>
                    <a:lnTo>
                      <a:pt x="4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6483575" y="4501200"/>
                <a:ext cx="150275" cy="179275"/>
              </a:xfrm>
              <a:custGeom>
                <a:avLst/>
                <a:gdLst/>
                <a:ahLst/>
                <a:cxnLst/>
                <a:rect l="l" t="t" r="r" b="b"/>
                <a:pathLst>
                  <a:path w="6011" h="7171" extrusionOk="0">
                    <a:moveTo>
                      <a:pt x="1" y="1"/>
                    </a:moveTo>
                    <a:lnTo>
                      <a:pt x="747" y="7129"/>
                    </a:lnTo>
                    <a:lnTo>
                      <a:pt x="5803" y="7171"/>
                    </a:lnTo>
                    <a:lnTo>
                      <a:pt x="6010" y="42"/>
                    </a:lnTo>
                    <a:lnTo>
                      <a:pt x="1"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6483575" y="4501200"/>
                <a:ext cx="150275" cy="179275"/>
              </a:xfrm>
              <a:custGeom>
                <a:avLst/>
                <a:gdLst/>
                <a:ahLst/>
                <a:cxnLst/>
                <a:rect l="l" t="t" r="r" b="b"/>
                <a:pathLst>
                  <a:path w="6011" h="7171" fill="none" extrusionOk="0">
                    <a:moveTo>
                      <a:pt x="1" y="1"/>
                    </a:moveTo>
                    <a:lnTo>
                      <a:pt x="6010" y="42"/>
                    </a:lnTo>
                    <a:lnTo>
                      <a:pt x="5803" y="7171"/>
                    </a:lnTo>
                    <a:lnTo>
                      <a:pt x="747" y="712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6630700" y="4569600"/>
                <a:ext cx="1075" cy="32125"/>
              </a:xfrm>
              <a:custGeom>
                <a:avLst/>
                <a:gdLst/>
                <a:ahLst/>
                <a:cxnLst/>
                <a:rect l="l" t="t" r="r" b="b"/>
                <a:pathLst>
                  <a:path w="43" h="1285" extrusionOk="0">
                    <a:moveTo>
                      <a:pt x="42" y="0"/>
                    </a:moveTo>
                    <a:lnTo>
                      <a:pt x="42" y="0"/>
                    </a:lnTo>
                    <a:lnTo>
                      <a:pt x="1" y="1285"/>
                    </a:lnTo>
                    <a:lnTo>
                      <a:pt x="1" y="1285"/>
                    </a:lnTo>
                    <a:lnTo>
                      <a:pt x="4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6630700" y="4569600"/>
                <a:ext cx="1075" cy="32125"/>
              </a:xfrm>
              <a:custGeom>
                <a:avLst/>
                <a:gdLst/>
                <a:ahLst/>
                <a:cxnLst/>
                <a:rect l="l" t="t" r="r" b="b"/>
                <a:pathLst>
                  <a:path w="43" h="1285" fill="none" extrusionOk="0">
                    <a:moveTo>
                      <a:pt x="42" y="0"/>
                    </a:moveTo>
                    <a:lnTo>
                      <a:pt x="42" y="0"/>
                    </a:lnTo>
                    <a:lnTo>
                      <a:pt x="1" y="1285"/>
                    </a:lnTo>
                    <a:lnTo>
                      <a:pt x="1" y="1285"/>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6490825" y="4569600"/>
                <a:ext cx="140950" cy="32125"/>
              </a:xfrm>
              <a:custGeom>
                <a:avLst/>
                <a:gdLst/>
                <a:ahLst/>
                <a:cxnLst/>
                <a:rect l="l" t="t" r="r" b="b"/>
                <a:pathLst>
                  <a:path w="5638" h="1285" extrusionOk="0">
                    <a:moveTo>
                      <a:pt x="1" y="0"/>
                    </a:moveTo>
                    <a:lnTo>
                      <a:pt x="125" y="1243"/>
                    </a:lnTo>
                    <a:lnTo>
                      <a:pt x="5596" y="1285"/>
                    </a:lnTo>
                    <a:lnTo>
                      <a:pt x="5637"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6490825" y="4569600"/>
                <a:ext cx="140950" cy="32125"/>
              </a:xfrm>
              <a:custGeom>
                <a:avLst/>
                <a:gdLst/>
                <a:ahLst/>
                <a:cxnLst/>
                <a:rect l="l" t="t" r="r" b="b"/>
                <a:pathLst>
                  <a:path w="5638" h="1285" fill="none" extrusionOk="0">
                    <a:moveTo>
                      <a:pt x="5637" y="0"/>
                    </a:moveTo>
                    <a:lnTo>
                      <a:pt x="1" y="0"/>
                    </a:lnTo>
                    <a:lnTo>
                      <a:pt x="125" y="1243"/>
                    </a:lnTo>
                    <a:lnTo>
                      <a:pt x="5596" y="1285"/>
                    </a:lnTo>
                    <a:lnTo>
                      <a:pt x="563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6273250" y="3101475"/>
                <a:ext cx="457975" cy="1468150"/>
              </a:xfrm>
              <a:custGeom>
                <a:avLst/>
                <a:gdLst/>
                <a:ahLst/>
                <a:cxnLst/>
                <a:rect l="l" t="t" r="r" b="b"/>
                <a:pathLst>
                  <a:path w="18319" h="58726" extrusionOk="0">
                    <a:moveTo>
                      <a:pt x="16744" y="0"/>
                    </a:moveTo>
                    <a:lnTo>
                      <a:pt x="1" y="1451"/>
                    </a:lnTo>
                    <a:lnTo>
                      <a:pt x="871" y="12475"/>
                    </a:lnTo>
                    <a:lnTo>
                      <a:pt x="1576" y="21799"/>
                    </a:lnTo>
                    <a:lnTo>
                      <a:pt x="1866" y="26151"/>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6273250" y="3101475"/>
                <a:ext cx="457975" cy="1468150"/>
              </a:xfrm>
              <a:custGeom>
                <a:avLst/>
                <a:gdLst/>
                <a:ahLst/>
                <a:cxnLst/>
                <a:rect l="l" t="t" r="r" b="b"/>
                <a:pathLst>
                  <a:path w="18319" h="58726" fill="none" extrusionOk="0">
                    <a:moveTo>
                      <a:pt x="14796" y="27643"/>
                    </a:move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lnTo>
                      <a:pt x="1" y="1451"/>
                    </a:lnTo>
                    <a:lnTo>
                      <a:pt x="1" y="1451"/>
                    </a:lnTo>
                    <a:lnTo>
                      <a:pt x="871" y="12475"/>
                    </a:lnTo>
                    <a:lnTo>
                      <a:pt x="1576" y="21799"/>
                    </a:lnTo>
                    <a:lnTo>
                      <a:pt x="1866" y="26151"/>
                    </a:lnTo>
                    <a:lnTo>
                      <a:pt x="2073" y="29798"/>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6363400" y="4652475"/>
                <a:ext cx="289100" cy="82900"/>
              </a:xfrm>
              <a:custGeom>
                <a:avLst/>
                <a:gdLst/>
                <a:ahLst/>
                <a:cxnLst/>
                <a:rect l="l" t="t" r="r" b="b"/>
                <a:pathLst>
                  <a:path w="11564" h="3316" extrusionOk="0">
                    <a:moveTo>
                      <a:pt x="5098" y="1"/>
                    </a:moveTo>
                    <a:lnTo>
                      <a:pt x="4891" y="42"/>
                    </a:lnTo>
                    <a:lnTo>
                      <a:pt x="4725" y="83"/>
                    </a:lnTo>
                    <a:lnTo>
                      <a:pt x="4559" y="166"/>
                    </a:lnTo>
                    <a:lnTo>
                      <a:pt x="4311" y="332"/>
                    </a:lnTo>
                    <a:lnTo>
                      <a:pt x="4020" y="456"/>
                    </a:lnTo>
                    <a:lnTo>
                      <a:pt x="3399" y="747"/>
                    </a:lnTo>
                    <a:lnTo>
                      <a:pt x="2694" y="954"/>
                    </a:lnTo>
                    <a:lnTo>
                      <a:pt x="1990" y="1161"/>
                    </a:lnTo>
                    <a:lnTo>
                      <a:pt x="788" y="1410"/>
                    </a:lnTo>
                    <a:lnTo>
                      <a:pt x="291" y="1493"/>
                    </a:lnTo>
                    <a:lnTo>
                      <a:pt x="125" y="1948"/>
                    </a:lnTo>
                    <a:lnTo>
                      <a:pt x="42" y="2404"/>
                    </a:lnTo>
                    <a:lnTo>
                      <a:pt x="0" y="2860"/>
                    </a:lnTo>
                    <a:lnTo>
                      <a:pt x="42" y="3316"/>
                    </a:lnTo>
                    <a:lnTo>
                      <a:pt x="8952" y="3316"/>
                    </a:lnTo>
                    <a:lnTo>
                      <a:pt x="9615" y="2777"/>
                    </a:lnTo>
                    <a:lnTo>
                      <a:pt x="9988" y="3316"/>
                    </a:lnTo>
                    <a:lnTo>
                      <a:pt x="11563" y="3316"/>
                    </a:lnTo>
                    <a:lnTo>
                      <a:pt x="11397" y="2570"/>
                    </a:lnTo>
                    <a:lnTo>
                      <a:pt x="11273" y="1824"/>
                    </a:lnTo>
                    <a:lnTo>
                      <a:pt x="11149" y="1078"/>
                    </a:lnTo>
                    <a:lnTo>
                      <a:pt x="11066" y="332"/>
                    </a:lnTo>
                    <a:lnTo>
                      <a:pt x="11066" y="291"/>
                    </a:lnTo>
                    <a:lnTo>
                      <a:pt x="11024" y="208"/>
                    </a:lnTo>
                    <a:lnTo>
                      <a:pt x="10941" y="125"/>
                    </a:lnTo>
                    <a:lnTo>
                      <a:pt x="10817" y="83"/>
                    </a:lnTo>
                    <a:lnTo>
                      <a:pt x="10734" y="125"/>
                    </a:lnTo>
                    <a:lnTo>
                      <a:pt x="10444" y="208"/>
                    </a:lnTo>
                    <a:lnTo>
                      <a:pt x="10113" y="291"/>
                    </a:lnTo>
                    <a:lnTo>
                      <a:pt x="9367" y="374"/>
                    </a:lnTo>
                    <a:lnTo>
                      <a:pt x="8621" y="415"/>
                    </a:lnTo>
                    <a:lnTo>
                      <a:pt x="7833" y="374"/>
                    </a:lnTo>
                    <a:lnTo>
                      <a:pt x="7046" y="291"/>
                    </a:lnTo>
                    <a:lnTo>
                      <a:pt x="6341" y="208"/>
                    </a:lnTo>
                    <a:lnTo>
                      <a:pt x="5264" y="42"/>
                    </a:lnTo>
                    <a:lnTo>
                      <a:pt x="50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7133200" y="4357200"/>
                <a:ext cx="201025" cy="203100"/>
              </a:xfrm>
              <a:custGeom>
                <a:avLst/>
                <a:gdLst/>
                <a:ahLst/>
                <a:cxnLst/>
                <a:rect l="l" t="t" r="r" b="b"/>
                <a:pathLst>
                  <a:path w="8041" h="8124" extrusionOk="0">
                    <a:moveTo>
                      <a:pt x="5803" y="0"/>
                    </a:moveTo>
                    <a:lnTo>
                      <a:pt x="1" y="1617"/>
                    </a:lnTo>
                    <a:lnTo>
                      <a:pt x="3192" y="8123"/>
                    </a:lnTo>
                    <a:lnTo>
                      <a:pt x="8041" y="6756"/>
                    </a:lnTo>
                    <a:lnTo>
                      <a:pt x="5803"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7133200" y="4357200"/>
                <a:ext cx="201025" cy="203100"/>
              </a:xfrm>
              <a:custGeom>
                <a:avLst/>
                <a:gdLst/>
                <a:ahLst/>
                <a:cxnLst/>
                <a:rect l="l" t="t" r="r" b="b"/>
                <a:pathLst>
                  <a:path w="8041" h="8124" fill="none" extrusionOk="0">
                    <a:moveTo>
                      <a:pt x="1" y="1617"/>
                    </a:moveTo>
                    <a:lnTo>
                      <a:pt x="5803" y="0"/>
                    </a:lnTo>
                    <a:lnTo>
                      <a:pt x="8041" y="6756"/>
                    </a:lnTo>
                    <a:lnTo>
                      <a:pt x="3192" y="8123"/>
                    </a:lnTo>
                    <a:lnTo>
                      <a:pt x="1" y="1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7300025" y="4421425"/>
                <a:ext cx="10375" cy="30075"/>
              </a:xfrm>
              <a:custGeom>
                <a:avLst/>
                <a:gdLst/>
                <a:ahLst/>
                <a:cxnLst/>
                <a:rect l="l" t="t" r="r" b="b"/>
                <a:pathLst>
                  <a:path w="415" h="1203" extrusionOk="0">
                    <a:moveTo>
                      <a:pt x="0" y="1"/>
                    </a:moveTo>
                    <a:lnTo>
                      <a:pt x="0" y="1"/>
                    </a:lnTo>
                    <a:lnTo>
                      <a:pt x="414" y="1203"/>
                    </a:lnTo>
                    <a:lnTo>
                      <a:pt x="414" y="1203"/>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7300025" y="4421425"/>
                <a:ext cx="10375" cy="30075"/>
              </a:xfrm>
              <a:custGeom>
                <a:avLst/>
                <a:gdLst/>
                <a:ahLst/>
                <a:cxnLst/>
                <a:rect l="l" t="t" r="r" b="b"/>
                <a:pathLst>
                  <a:path w="415" h="1203" fill="none" extrusionOk="0">
                    <a:moveTo>
                      <a:pt x="0" y="1"/>
                    </a:moveTo>
                    <a:lnTo>
                      <a:pt x="0" y="1"/>
                    </a:lnTo>
                    <a:lnTo>
                      <a:pt x="414" y="1203"/>
                    </a:lnTo>
                    <a:lnTo>
                      <a:pt x="414" y="120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7164275" y="4421425"/>
                <a:ext cx="146125" cy="67375"/>
              </a:xfrm>
              <a:custGeom>
                <a:avLst/>
                <a:gdLst/>
                <a:ahLst/>
                <a:cxnLst/>
                <a:rect l="l" t="t" r="r" b="b"/>
                <a:pathLst>
                  <a:path w="5845" h="2695" extrusionOk="0">
                    <a:moveTo>
                      <a:pt x="5430" y="1"/>
                    </a:moveTo>
                    <a:lnTo>
                      <a:pt x="1" y="1576"/>
                    </a:lnTo>
                    <a:lnTo>
                      <a:pt x="581" y="2695"/>
                    </a:lnTo>
                    <a:lnTo>
                      <a:pt x="5844" y="1203"/>
                    </a:lnTo>
                    <a:lnTo>
                      <a:pt x="5430"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7164275" y="4421425"/>
                <a:ext cx="146125" cy="67375"/>
              </a:xfrm>
              <a:custGeom>
                <a:avLst/>
                <a:gdLst/>
                <a:ahLst/>
                <a:cxnLst/>
                <a:rect l="l" t="t" r="r" b="b"/>
                <a:pathLst>
                  <a:path w="5845" h="2695" fill="none" extrusionOk="0">
                    <a:moveTo>
                      <a:pt x="5430" y="1"/>
                    </a:moveTo>
                    <a:lnTo>
                      <a:pt x="1" y="1576"/>
                    </a:lnTo>
                    <a:lnTo>
                      <a:pt x="581" y="2695"/>
                    </a:lnTo>
                    <a:lnTo>
                      <a:pt x="5844" y="1203"/>
                    </a:lnTo>
                    <a:lnTo>
                      <a:pt x="5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6537450" y="3081775"/>
                <a:ext cx="772950" cy="1382150"/>
              </a:xfrm>
              <a:custGeom>
                <a:avLst/>
                <a:gdLst/>
                <a:ahLst/>
                <a:cxnLst/>
                <a:rect l="l" t="t" r="r" b="b"/>
                <a:pathLst>
                  <a:path w="30918" h="55286" extrusionOk="0">
                    <a:moveTo>
                      <a:pt x="18733" y="1"/>
                    </a:moveTo>
                    <a:lnTo>
                      <a:pt x="1" y="1286"/>
                    </a:lnTo>
                    <a:lnTo>
                      <a:pt x="3855" y="12019"/>
                    </a:lnTo>
                    <a:lnTo>
                      <a:pt x="7046" y="21137"/>
                    </a:lnTo>
                    <a:lnTo>
                      <a:pt x="8497" y="25364"/>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171" y="50727"/>
                    </a:lnTo>
                    <a:lnTo>
                      <a:pt x="28265" y="43889"/>
                    </a:lnTo>
                    <a:lnTo>
                      <a:pt x="27063" y="39662"/>
                    </a:lnTo>
                    <a:lnTo>
                      <a:pt x="25737" y="35186"/>
                    </a:lnTo>
                    <a:lnTo>
                      <a:pt x="24411" y="30793"/>
                    </a:ln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6537450" y="3081775"/>
                <a:ext cx="772950" cy="1382150"/>
              </a:xfrm>
              <a:custGeom>
                <a:avLst/>
                <a:gdLst/>
                <a:ahLst/>
                <a:cxnLst/>
                <a:rect l="l" t="t" r="r" b="b"/>
                <a:pathLst>
                  <a:path w="30918" h="55286" fill="none" extrusionOk="0">
                    <a:moveTo>
                      <a:pt x="23085" y="26690"/>
                    </a:move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lnTo>
                      <a:pt x="1" y="1286"/>
                    </a:lnTo>
                    <a:lnTo>
                      <a:pt x="1" y="1286"/>
                    </a:lnTo>
                    <a:lnTo>
                      <a:pt x="3855" y="12019"/>
                    </a:lnTo>
                    <a:lnTo>
                      <a:pt x="7046" y="21137"/>
                    </a:lnTo>
                    <a:lnTo>
                      <a:pt x="8497" y="25364"/>
                    </a:lnTo>
                    <a:lnTo>
                      <a:pt x="9699" y="28928"/>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917" y="53462"/>
                    </a:lnTo>
                    <a:lnTo>
                      <a:pt x="30171" y="50727"/>
                    </a:lnTo>
                    <a:lnTo>
                      <a:pt x="28265" y="43889"/>
                    </a:lnTo>
                    <a:lnTo>
                      <a:pt x="27063" y="39662"/>
                    </a:lnTo>
                    <a:lnTo>
                      <a:pt x="25737" y="35186"/>
                    </a:lnTo>
                    <a:lnTo>
                      <a:pt x="24411" y="30793"/>
                    </a:lnTo>
                    <a:lnTo>
                      <a:pt x="23085" y="26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5675450" y="2764750"/>
                <a:ext cx="181325" cy="128500"/>
              </a:xfrm>
              <a:custGeom>
                <a:avLst/>
                <a:gdLst/>
                <a:ahLst/>
                <a:cxnLst/>
                <a:rect l="l" t="t" r="r" b="b"/>
                <a:pathLst>
                  <a:path w="7253" h="5140" extrusionOk="0">
                    <a:moveTo>
                      <a:pt x="3191" y="0"/>
                    </a:moveTo>
                    <a:lnTo>
                      <a:pt x="2860" y="42"/>
                    </a:lnTo>
                    <a:lnTo>
                      <a:pt x="2528" y="83"/>
                    </a:lnTo>
                    <a:lnTo>
                      <a:pt x="953" y="415"/>
                    </a:lnTo>
                    <a:lnTo>
                      <a:pt x="705" y="539"/>
                    </a:lnTo>
                    <a:lnTo>
                      <a:pt x="498" y="705"/>
                    </a:lnTo>
                    <a:lnTo>
                      <a:pt x="290" y="871"/>
                    </a:lnTo>
                    <a:lnTo>
                      <a:pt x="166" y="1119"/>
                    </a:lnTo>
                    <a:lnTo>
                      <a:pt x="42" y="1327"/>
                    </a:lnTo>
                    <a:lnTo>
                      <a:pt x="0" y="1617"/>
                    </a:lnTo>
                    <a:lnTo>
                      <a:pt x="0" y="1865"/>
                    </a:lnTo>
                    <a:lnTo>
                      <a:pt x="42" y="2155"/>
                    </a:lnTo>
                    <a:lnTo>
                      <a:pt x="415" y="3896"/>
                    </a:lnTo>
                    <a:lnTo>
                      <a:pt x="456" y="4103"/>
                    </a:lnTo>
                    <a:lnTo>
                      <a:pt x="580" y="4352"/>
                    </a:lnTo>
                    <a:lnTo>
                      <a:pt x="705" y="4518"/>
                    </a:lnTo>
                    <a:lnTo>
                      <a:pt x="871" y="4683"/>
                    </a:lnTo>
                    <a:lnTo>
                      <a:pt x="1036" y="4849"/>
                    </a:lnTo>
                    <a:lnTo>
                      <a:pt x="1244" y="4932"/>
                    </a:lnTo>
                    <a:lnTo>
                      <a:pt x="1492" y="5015"/>
                    </a:lnTo>
                    <a:lnTo>
                      <a:pt x="1741" y="5015"/>
                    </a:lnTo>
                    <a:lnTo>
                      <a:pt x="3523" y="4932"/>
                    </a:lnTo>
                    <a:lnTo>
                      <a:pt x="4062" y="5056"/>
                    </a:lnTo>
                    <a:lnTo>
                      <a:pt x="4600" y="5139"/>
                    </a:lnTo>
                    <a:lnTo>
                      <a:pt x="5595" y="5139"/>
                    </a:lnTo>
                    <a:lnTo>
                      <a:pt x="5885" y="5056"/>
                    </a:lnTo>
                    <a:lnTo>
                      <a:pt x="6217" y="4932"/>
                    </a:lnTo>
                    <a:lnTo>
                      <a:pt x="6507" y="4766"/>
                    </a:lnTo>
                    <a:lnTo>
                      <a:pt x="6755" y="4518"/>
                    </a:lnTo>
                    <a:lnTo>
                      <a:pt x="6963" y="4228"/>
                    </a:lnTo>
                    <a:lnTo>
                      <a:pt x="7128" y="3855"/>
                    </a:lnTo>
                    <a:lnTo>
                      <a:pt x="7253" y="3399"/>
                    </a:lnTo>
                    <a:lnTo>
                      <a:pt x="6714" y="912"/>
                    </a:lnTo>
                    <a:lnTo>
                      <a:pt x="3854" y="125"/>
                    </a:lnTo>
                    <a:lnTo>
                      <a:pt x="3523" y="42"/>
                    </a:lnTo>
                    <a:lnTo>
                      <a:pt x="3191"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5675450" y="2764750"/>
                <a:ext cx="181325" cy="128500"/>
              </a:xfrm>
              <a:custGeom>
                <a:avLst/>
                <a:gdLst/>
                <a:ahLst/>
                <a:cxnLst/>
                <a:rect l="l" t="t" r="r" b="b"/>
                <a:pathLst>
                  <a:path w="7253" h="5140" fill="none" extrusionOk="0">
                    <a:moveTo>
                      <a:pt x="6714" y="912"/>
                    </a:moveTo>
                    <a:lnTo>
                      <a:pt x="7253" y="3399"/>
                    </a:lnTo>
                    <a:lnTo>
                      <a:pt x="7253" y="3399"/>
                    </a:lnTo>
                    <a:lnTo>
                      <a:pt x="7128" y="3855"/>
                    </a:lnTo>
                    <a:lnTo>
                      <a:pt x="6963" y="4228"/>
                    </a:lnTo>
                    <a:lnTo>
                      <a:pt x="6755" y="4518"/>
                    </a:lnTo>
                    <a:lnTo>
                      <a:pt x="6507" y="4766"/>
                    </a:lnTo>
                    <a:lnTo>
                      <a:pt x="6217" y="4932"/>
                    </a:lnTo>
                    <a:lnTo>
                      <a:pt x="5885" y="5056"/>
                    </a:lnTo>
                    <a:lnTo>
                      <a:pt x="5595" y="5139"/>
                    </a:lnTo>
                    <a:lnTo>
                      <a:pt x="5264" y="5139"/>
                    </a:lnTo>
                    <a:lnTo>
                      <a:pt x="4932" y="5139"/>
                    </a:lnTo>
                    <a:lnTo>
                      <a:pt x="4600" y="5139"/>
                    </a:lnTo>
                    <a:lnTo>
                      <a:pt x="4062" y="5056"/>
                    </a:lnTo>
                    <a:lnTo>
                      <a:pt x="3523" y="4932"/>
                    </a:lnTo>
                    <a:lnTo>
                      <a:pt x="1741" y="5015"/>
                    </a:lnTo>
                    <a:lnTo>
                      <a:pt x="1741" y="5015"/>
                    </a:lnTo>
                    <a:lnTo>
                      <a:pt x="1492" y="5015"/>
                    </a:lnTo>
                    <a:lnTo>
                      <a:pt x="1244" y="4932"/>
                    </a:lnTo>
                    <a:lnTo>
                      <a:pt x="1036" y="4849"/>
                    </a:lnTo>
                    <a:lnTo>
                      <a:pt x="871" y="4683"/>
                    </a:lnTo>
                    <a:lnTo>
                      <a:pt x="705" y="4518"/>
                    </a:lnTo>
                    <a:lnTo>
                      <a:pt x="580" y="4352"/>
                    </a:lnTo>
                    <a:lnTo>
                      <a:pt x="456" y="4103"/>
                    </a:lnTo>
                    <a:lnTo>
                      <a:pt x="415" y="3896"/>
                    </a:lnTo>
                    <a:lnTo>
                      <a:pt x="42" y="2155"/>
                    </a:lnTo>
                    <a:lnTo>
                      <a:pt x="42" y="2155"/>
                    </a:lnTo>
                    <a:lnTo>
                      <a:pt x="0" y="1865"/>
                    </a:lnTo>
                    <a:lnTo>
                      <a:pt x="0" y="1617"/>
                    </a:lnTo>
                    <a:lnTo>
                      <a:pt x="42" y="1327"/>
                    </a:lnTo>
                    <a:lnTo>
                      <a:pt x="166" y="1119"/>
                    </a:lnTo>
                    <a:lnTo>
                      <a:pt x="290" y="871"/>
                    </a:lnTo>
                    <a:lnTo>
                      <a:pt x="498" y="705"/>
                    </a:lnTo>
                    <a:lnTo>
                      <a:pt x="705" y="539"/>
                    </a:lnTo>
                    <a:lnTo>
                      <a:pt x="953" y="415"/>
                    </a:lnTo>
                    <a:lnTo>
                      <a:pt x="2528" y="83"/>
                    </a:lnTo>
                    <a:lnTo>
                      <a:pt x="2528" y="83"/>
                    </a:lnTo>
                    <a:lnTo>
                      <a:pt x="2860" y="42"/>
                    </a:lnTo>
                    <a:lnTo>
                      <a:pt x="3191" y="0"/>
                    </a:lnTo>
                    <a:lnTo>
                      <a:pt x="3523" y="42"/>
                    </a:lnTo>
                    <a:lnTo>
                      <a:pt x="3854" y="125"/>
                    </a:lnTo>
                    <a:lnTo>
                      <a:pt x="6714" y="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5321100" y="1020000"/>
                <a:ext cx="441400" cy="1892925"/>
              </a:xfrm>
              <a:custGeom>
                <a:avLst/>
                <a:gdLst/>
                <a:ahLst/>
                <a:cxnLst/>
                <a:rect l="l" t="t" r="r" b="b"/>
                <a:pathLst>
                  <a:path w="17656" h="75717" extrusionOk="0">
                    <a:moveTo>
                      <a:pt x="457" y="0"/>
                    </a:moveTo>
                    <a:lnTo>
                      <a:pt x="208" y="125"/>
                    </a:lnTo>
                    <a:lnTo>
                      <a:pt x="84" y="290"/>
                    </a:lnTo>
                    <a:lnTo>
                      <a:pt x="1" y="498"/>
                    </a:lnTo>
                    <a:lnTo>
                      <a:pt x="1" y="746"/>
                    </a:lnTo>
                    <a:lnTo>
                      <a:pt x="16329" y="68340"/>
                    </a:lnTo>
                    <a:lnTo>
                      <a:pt x="16454" y="68837"/>
                    </a:lnTo>
                    <a:lnTo>
                      <a:pt x="16495" y="69334"/>
                    </a:lnTo>
                    <a:lnTo>
                      <a:pt x="16495" y="69832"/>
                    </a:lnTo>
                    <a:lnTo>
                      <a:pt x="16412" y="70329"/>
                    </a:lnTo>
                    <a:lnTo>
                      <a:pt x="16329" y="70826"/>
                    </a:lnTo>
                    <a:lnTo>
                      <a:pt x="16164" y="71282"/>
                    </a:lnTo>
                    <a:lnTo>
                      <a:pt x="15998" y="71738"/>
                    </a:lnTo>
                    <a:lnTo>
                      <a:pt x="15749" y="72153"/>
                    </a:lnTo>
                    <a:lnTo>
                      <a:pt x="15500" y="72526"/>
                    </a:lnTo>
                    <a:lnTo>
                      <a:pt x="15169" y="72899"/>
                    </a:lnTo>
                    <a:lnTo>
                      <a:pt x="14837" y="73272"/>
                    </a:lnTo>
                    <a:lnTo>
                      <a:pt x="14464" y="73562"/>
                    </a:lnTo>
                    <a:lnTo>
                      <a:pt x="14050" y="73852"/>
                    </a:lnTo>
                    <a:lnTo>
                      <a:pt x="13594" y="74059"/>
                    </a:lnTo>
                    <a:lnTo>
                      <a:pt x="13138" y="74266"/>
                    </a:lnTo>
                    <a:lnTo>
                      <a:pt x="12641" y="74391"/>
                    </a:lnTo>
                    <a:lnTo>
                      <a:pt x="12144" y="74515"/>
                    </a:lnTo>
                    <a:lnTo>
                      <a:pt x="11646" y="74556"/>
                    </a:lnTo>
                    <a:lnTo>
                      <a:pt x="11149" y="74556"/>
                    </a:lnTo>
                    <a:lnTo>
                      <a:pt x="10652" y="74473"/>
                    </a:lnTo>
                    <a:lnTo>
                      <a:pt x="10196" y="74391"/>
                    </a:lnTo>
                    <a:lnTo>
                      <a:pt x="9740" y="74225"/>
                    </a:lnTo>
                    <a:lnTo>
                      <a:pt x="9284" y="74059"/>
                    </a:lnTo>
                    <a:lnTo>
                      <a:pt x="8870" y="73810"/>
                    </a:lnTo>
                    <a:lnTo>
                      <a:pt x="8455" y="73562"/>
                    </a:lnTo>
                    <a:lnTo>
                      <a:pt x="8082" y="73230"/>
                    </a:lnTo>
                    <a:lnTo>
                      <a:pt x="7751" y="72899"/>
                    </a:lnTo>
                    <a:lnTo>
                      <a:pt x="7419" y="72526"/>
                    </a:lnTo>
                    <a:lnTo>
                      <a:pt x="7170" y="72111"/>
                    </a:lnTo>
                    <a:lnTo>
                      <a:pt x="6922" y="71655"/>
                    </a:lnTo>
                    <a:lnTo>
                      <a:pt x="6756" y="71199"/>
                    </a:lnTo>
                    <a:lnTo>
                      <a:pt x="6590" y="70702"/>
                    </a:lnTo>
                    <a:lnTo>
                      <a:pt x="6507" y="70495"/>
                    </a:lnTo>
                    <a:lnTo>
                      <a:pt x="6342" y="70329"/>
                    </a:lnTo>
                    <a:lnTo>
                      <a:pt x="6093" y="70246"/>
                    </a:lnTo>
                    <a:lnTo>
                      <a:pt x="5886" y="70288"/>
                    </a:lnTo>
                    <a:lnTo>
                      <a:pt x="5678" y="70371"/>
                    </a:lnTo>
                    <a:lnTo>
                      <a:pt x="5513" y="70536"/>
                    </a:lnTo>
                    <a:lnTo>
                      <a:pt x="5430" y="70744"/>
                    </a:lnTo>
                    <a:lnTo>
                      <a:pt x="5430" y="70992"/>
                    </a:lnTo>
                    <a:lnTo>
                      <a:pt x="5596" y="71490"/>
                    </a:lnTo>
                    <a:lnTo>
                      <a:pt x="5761" y="71987"/>
                    </a:lnTo>
                    <a:lnTo>
                      <a:pt x="6010" y="72443"/>
                    </a:lnTo>
                    <a:lnTo>
                      <a:pt x="6259" y="72899"/>
                    </a:lnTo>
                    <a:lnTo>
                      <a:pt x="6549" y="73313"/>
                    </a:lnTo>
                    <a:lnTo>
                      <a:pt x="6880" y="73686"/>
                    </a:lnTo>
                    <a:lnTo>
                      <a:pt x="7253" y="74059"/>
                    </a:lnTo>
                    <a:lnTo>
                      <a:pt x="7626" y="74391"/>
                    </a:lnTo>
                    <a:lnTo>
                      <a:pt x="8041" y="74681"/>
                    </a:lnTo>
                    <a:lnTo>
                      <a:pt x="8455" y="74971"/>
                    </a:lnTo>
                    <a:lnTo>
                      <a:pt x="8911" y="75178"/>
                    </a:lnTo>
                    <a:lnTo>
                      <a:pt x="9408" y="75385"/>
                    </a:lnTo>
                    <a:lnTo>
                      <a:pt x="9906" y="75509"/>
                    </a:lnTo>
                    <a:lnTo>
                      <a:pt x="10403" y="75634"/>
                    </a:lnTo>
                    <a:lnTo>
                      <a:pt x="10942" y="75717"/>
                    </a:lnTo>
                    <a:lnTo>
                      <a:pt x="11439" y="75717"/>
                    </a:lnTo>
                    <a:lnTo>
                      <a:pt x="12185" y="75675"/>
                    </a:lnTo>
                    <a:lnTo>
                      <a:pt x="12931" y="75551"/>
                    </a:lnTo>
                    <a:lnTo>
                      <a:pt x="13553" y="75344"/>
                    </a:lnTo>
                    <a:lnTo>
                      <a:pt x="14133" y="75137"/>
                    </a:lnTo>
                    <a:lnTo>
                      <a:pt x="14672" y="74846"/>
                    </a:lnTo>
                    <a:lnTo>
                      <a:pt x="15169" y="74515"/>
                    </a:lnTo>
                    <a:lnTo>
                      <a:pt x="15625" y="74100"/>
                    </a:lnTo>
                    <a:lnTo>
                      <a:pt x="16039" y="73686"/>
                    </a:lnTo>
                    <a:lnTo>
                      <a:pt x="16412" y="73230"/>
                    </a:lnTo>
                    <a:lnTo>
                      <a:pt x="16785" y="72733"/>
                    </a:lnTo>
                    <a:lnTo>
                      <a:pt x="17034" y="72235"/>
                    </a:lnTo>
                    <a:lnTo>
                      <a:pt x="17282" y="71655"/>
                    </a:lnTo>
                    <a:lnTo>
                      <a:pt x="17448" y="71117"/>
                    </a:lnTo>
                    <a:lnTo>
                      <a:pt x="17573" y="70536"/>
                    </a:lnTo>
                    <a:lnTo>
                      <a:pt x="17655" y="69915"/>
                    </a:lnTo>
                    <a:lnTo>
                      <a:pt x="17655" y="69293"/>
                    </a:lnTo>
                    <a:lnTo>
                      <a:pt x="17614" y="68671"/>
                    </a:lnTo>
                    <a:lnTo>
                      <a:pt x="17490" y="68050"/>
                    </a:lnTo>
                    <a:lnTo>
                      <a:pt x="1161" y="456"/>
                    </a:lnTo>
                    <a:lnTo>
                      <a:pt x="1037" y="249"/>
                    </a:lnTo>
                    <a:lnTo>
                      <a:pt x="871"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5321100" y="1020000"/>
                <a:ext cx="441400" cy="1892925"/>
              </a:xfrm>
              <a:custGeom>
                <a:avLst/>
                <a:gdLst/>
                <a:ahLst/>
                <a:cxnLst/>
                <a:rect l="l" t="t" r="r" b="b"/>
                <a:pathLst>
                  <a:path w="17656" h="75717" fill="none" extrusionOk="0">
                    <a:moveTo>
                      <a:pt x="11439" y="75717"/>
                    </a:moveTo>
                    <a:lnTo>
                      <a:pt x="11439" y="75717"/>
                    </a:lnTo>
                    <a:lnTo>
                      <a:pt x="10942" y="75717"/>
                    </a:lnTo>
                    <a:lnTo>
                      <a:pt x="10403" y="75634"/>
                    </a:lnTo>
                    <a:lnTo>
                      <a:pt x="9906" y="75509"/>
                    </a:lnTo>
                    <a:lnTo>
                      <a:pt x="9408" y="75385"/>
                    </a:lnTo>
                    <a:lnTo>
                      <a:pt x="8911" y="75178"/>
                    </a:lnTo>
                    <a:lnTo>
                      <a:pt x="8455" y="74971"/>
                    </a:lnTo>
                    <a:lnTo>
                      <a:pt x="8041" y="74681"/>
                    </a:lnTo>
                    <a:lnTo>
                      <a:pt x="7626" y="74391"/>
                    </a:lnTo>
                    <a:lnTo>
                      <a:pt x="7253" y="74059"/>
                    </a:lnTo>
                    <a:lnTo>
                      <a:pt x="6880" y="73686"/>
                    </a:lnTo>
                    <a:lnTo>
                      <a:pt x="6549" y="73313"/>
                    </a:lnTo>
                    <a:lnTo>
                      <a:pt x="6259" y="72899"/>
                    </a:lnTo>
                    <a:lnTo>
                      <a:pt x="6010" y="72443"/>
                    </a:lnTo>
                    <a:lnTo>
                      <a:pt x="5761" y="71987"/>
                    </a:lnTo>
                    <a:lnTo>
                      <a:pt x="5596" y="71490"/>
                    </a:lnTo>
                    <a:lnTo>
                      <a:pt x="5430" y="70992"/>
                    </a:lnTo>
                    <a:lnTo>
                      <a:pt x="5430" y="70992"/>
                    </a:lnTo>
                    <a:lnTo>
                      <a:pt x="5430" y="70744"/>
                    </a:lnTo>
                    <a:lnTo>
                      <a:pt x="5513" y="70536"/>
                    </a:lnTo>
                    <a:lnTo>
                      <a:pt x="5678" y="70371"/>
                    </a:lnTo>
                    <a:lnTo>
                      <a:pt x="5886" y="70288"/>
                    </a:lnTo>
                    <a:lnTo>
                      <a:pt x="5886" y="70288"/>
                    </a:lnTo>
                    <a:lnTo>
                      <a:pt x="6093" y="70246"/>
                    </a:lnTo>
                    <a:lnTo>
                      <a:pt x="6342" y="70329"/>
                    </a:lnTo>
                    <a:lnTo>
                      <a:pt x="6507" y="70495"/>
                    </a:lnTo>
                    <a:lnTo>
                      <a:pt x="6590" y="70702"/>
                    </a:lnTo>
                    <a:lnTo>
                      <a:pt x="6590" y="70702"/>
                    </a:lnTo>
                    <a:lnTo>
                      <a:pt x="6756" y="71199"/>
                    </a:lnTo>
                    <a:lnTo>
                      <a:pt x="6922" y="71655"/>
                    </a:lnTo>
                    <a:lnTo>
                      <a:pt x="7170" y="72111"/>
                    </a:lnTo>
                    <a:lnTo>
                      <a:pt x="7419" y="72526"/>
                    </a:lnTo>
                    <a:lnTo>
                      <a:pt x="7751" y="72899"/>
                    </a:lnTo>
                    <a:lnTo>
                      <a:pt x="8082" y="73230"/>
                    </a:lnTo>
                    <a:lnTo>
                      <a:pt x="8455" y="73562"/>
                    </a:lnTo>
                    <a:lnTo>
                      <a:pt x="8870" y="73810"/>
                    </a:lnTo>
                    <a:lnTo>
                      <a:pt x="9284" y="74059"/>
                    </a:lnTo>
                    <a:lnTo>
                      <a:pt x="9740" y="74225"/>
                    </a:lnTo>
                    <a:lnTo>
                      <a:pt x="10196" y="74391"/>
                    </a:lnTo>
                    <a:lnTo>
                      <a:pt x="10652" y="74473"/>
                    </a:lnTo>
                    <a:lnTo>
                      <a:pt x="11149" y="74556"/>
                    </a:lnTo>
                    <a:lnTo>
                      <a:pt x="11646" y="74556"/>
                    </a:lnTo>
                    <a:lnTo>
                      <a:pt x="12144" y="74515"/>
                    </a:lnTo>
                    <a:lnTo>
                      <a:pt x="12641" y="74391"/>
                    </a:lnTo>
                    <a:lnTo>
                      <a:pt x="12641" y="74391"/>
                    </a:lnTo>
                    <a:lnTo>
                      <a:pt x="13138" y="74266"/>
                    </a:lnTo>
                    <a:lnTo>
                      <a:pt x="13594" y="74059"/>
                    </a:lnTo>
                    <a:lnTo>
                      <a:pt x="14050" y="73852"/>
                    </a:lnTo>
                    <a:lnTo>
                      <a:pt x="14464" y="73562"/>
                    </a:lnTo>
                    <a:lnTo>
                      <a:pt x="14837" y="73272"/>
                    </a:lnTo>
                    <a:lnTo>
                      <a:pt x="15169" y="72899"/>
                    </a:lnTo>
                    <a:lnTo>
                      <a:pt x="15500" y="72526"/>
                    </a:lnTo>
                    <a:lnTo>
                      <a:pt x="15749" y="72153"/>
                    </a:lnTo>
                    <a:lnTo>
                      <a:pt x="15998" y="71738"/>
                    </a:lnTo>
                    <a:lnTo>
                      <a:pt x="16164" y="71282"/>
                    </a:lnTo>
                    <a:lnTo>
                      <a:pt x="16329" y="70826"/>
                    </a:lnTo>
                    <a:lnTo>
                      <a:pt x="16412" y="70329"/>
                    </a:lnTo>
                    <a:lnTo>
                      <a:pt x="16495" y="69832"/>
                    </a:lnTo>
                    <a:lnTo>
                      <a:pt x="16495" y="69334"/>
                    </a:lnTo>
                    <a:lnTo>
                      <a:pt x="16454" y="68837"/>
                    </a:lnTo>
                    <a:lnTo>
                      <a:pt x="16329" y="68340"/>
                    </a:lnTo>
                    <a:lnTo>
                      <a:pt x="1" y="746"/>
                    </a:lnTo>
                    <a:lnTo>
                      <a:pt x="1" y="746"/>
                    </a:lnTo>
                    <a:lnTo>
                      <a:pt x="1" y="498"/>
                    </a:lnTo>
                    <a:lnTo>
                      <a:pt x="84" y="290"/>
                    </a:lnTo>
                    <a:lnTo>
                      <a:pt x="208" y="125"/>
                    </a:lnTo>
                    <a:lnTo>
                      <a:pt x="457" y="0"/>
                    </a:lnTo>
                    <a:lnTo>
                      <a:pt x="457" y="0"/>
                    </a:lnTo>
                    <a:lnTo>
                      <a:pt x="664" y="0"/>
                    </a:lnTo>
                    <a:lnTo>
                      <a:pt x="871" y="83"/>
                    </a:lnTo>
                    <a:lnTo>
                      <a:pt x="1037" y="249"/>
                    </a:lnTo>
                    <a:lnTo>
                      <a:pt x="1161" y="456"/>
                    </a:lnTo>
                    <a:lnTo>
                      <a:pt x="17490" y="68050"/>
                    </a:lnTo>
                    <a:lnTo>
                      <a:pt x="17490" y="68050"/>
                    </a:lnTo>
                    <a:lnTo>
                      <a:pt x="17614" y="68671"/>
                    </a:lnTo>
                    <a:lnTo>
                      <a:pt x="17655" y="69293"/>
                    </a:lnTo>
                    <a:lnTo>
                      <a:pt x="17655" y="69915"/>
                    </a:lnTo>
                    <a:lnTo>
                      <a:pt x="17573" y="70536"/>
                    </a:lnTo>
                    <a:lnTo>
                      <a:pt x="17448" y="71117"/>
                    </a:lnTo>
                    <a:lnTo>
                      <a:pt x="17282" y="71655"/>
                    </a:lnTo>
                    <a:lnTo>
                      <a:pt x="17034" y="72235"/>
                    </a:lnTo>
                    <a:lnTo>
                      <a:pt x="16785" y="72733"/>
                    </a:lnTo>
                    <a:lnTo>
                      <a:pt x="16412" y="73230"/>
                    </a:lnTo>
                    <a:lnTo>
                      <a:pt x="16039" y="73686"/>
                    </a:lnTo>
                    <a:lnTo>
                      <a:pt x="15625" y="74100"/>
                    </a:lnTo>
                    <a:lnTo>
                      <a:pt x="15169" y="74515"/>
                    </a:lnTo>
                    <a:lnTo>
                      <a:pt x="14672" y="74846"/>
                    </a:lnTo>
                    <a:lnTo>
                      <a:pt x="14133" y="75137"/>
                    </a:lnTo>
                    <a:lnTo>
                      <a:pt x="13553" y="75344"/>
                    </a:lnTo>
                    <a:lnTo>
                      <a:pt x="12931" y="75551"/>
                    </a:lnTo>
                    <a:lnTo>
                      <a:pt x="12931" y="75551"/>
                    </a:lnTo>
                    <a:lnTo>
                      <a:pt x="12931" y="75551"/>
                    </a:lnTo>
                    <a:lnTo>
                      <a:pt x="12185" y="75675"/>
                    </a:lnTo>
                    <a:lnTo>
                      <a:pt x="11439" y="757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4273625" y="979600"/>
                <a:ext cx="2349850" cy="815400"/>
              </a:xfrm>
              <a:custGeom>
                <a:avLst/>
                <a:gdLst/>
                <a:ahLst/>
                <a:cxnLst/>
                <a:rect l="l" t="t" r="r" b="b"/>
                <a:pathLst>
                  <a:path w="93994" h="32616" extrusionOk="0">
                    <a:moveTo>
                      <a:pt x="67553" y="0"/>
                    </a:move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7543" y="27850"/>
                    </a:lnTo>
                    <a:lnTo>
                      <a:pt x="8248" y="27725"/>
                    </a:lnTo>
                    <a:lnTo>
                      <a:pt x="8994" y="27643"/>
                    </a:lnTo>
                    <a:lnTo>
                      <a:pt x="9657"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6741" y="8703"/>
                    </a:lnTo>
                    <a:lnTo>
                      <a:pt x="87446" y="8579"/>
                    </a:lnTo>
                    <a:lnTo>
                      <a:pt x="88150" y="8496"/>
                    </a:lnTo>
                    <a:lnTo>
                      <a:pt x="88813" y="8454"/>
                    </a:lnTo>
                    <a:lnTo>
                      <a:pt x="89476"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4273625" y="979600"/>
                <a:ext cx="2349850" cy="815400"/>
              </a:xfrm>
              <a:custGeom>
                <a:avLst/>
                <a:gdLst/>
                <a:ahLst/>
                <a:cxnLst/>
                <a:rect l="l" t="t" r="r" b="b"/>
                <a:pathLst>
                  <a:path w="93994" h="32616" fill="none" extrusionOk="0">
                    <a:moveTo>
                      <a:pt x="167" y="32616"/>
                    </a:move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6756" y="28015"/>
                    </a:lnTo>
                    <a:lnTo>
                      <a:pt x="7543" y="27850"/>
                    </a:lnTo>
                    <a:lnTo>
                      <a:pt x="8248" y="27725"/>
                    </a:lnTo>
                    <a:lnTo>
                      <a:pt x="8994" y="27643"/>
                    </a:lnTo>
                    <a:lnTo>
                      <a:pt x="9657" y="27560"/>
                    </a:lnTo>
                    <a:lnTo>
                      <a:pt x="10320"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5995" y="8869"/>
                    </a:lnTo>
                    <a:lnTo>
                      <a:pt x="86741" y="8703"/>
                    </a:lnTo>
                    <a:lnTo>
                      <a:pt x="87446" y="8579"/>
                    </a:lnTo>
                    <a:lnTo>
                      <a:pt x="88150" y="8496"/>
                    </a:lnTo>
                    <a:lnTo>
                      <a:pt x="88813" y="8454"/>
                    </a:lnTo>
                    <a:lnTo>
                      <a:pt x="89476" y="8413"/>
                    </a:lnTo>
                    <a:lnTo>
                      <a:pt x="90098"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lnTo>
                      <a:pt x="67553" y="0"/>
                    </a:ln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5280700" y="1063500"/>
                <a:ext cx="46650" cy="12475"/>
              </a:xfrm>
              <a:custGeom>
                <a:avLst/>
                <a:gdLst/>
                <a:ahLst/>
                <a:cxnLst/>
                <a:rect l="l" t="t" r="r" b="b"/>
                <a:pathLst>
                  <a:path w="1866" h="499" extrusionOk="0">
                    <a:moveTo>
                      <a:pt x="1865" y="1"/>
                    </a:moveTo>
                    <a:lnTo>
                      <a:pt x="0" y="498"/>
                    </a:lnTo>
                    <a:lnTo>
                      <a:pt x="1865" y="42"/>
                    </a:lnTo>
                    <a:lnTo>
                      <a:pt x="186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5280700" y="1063500"/>
                <a:ext cx="46650" cy="12475"/>
              </a:xfrm>
              <a:custGeom>
                <a:avLst/>
                <a:gdLst/>
                <a:ahLst/>
                <a:cxnLst/>
                <a:rect l="l" t="t" r="r" b="b"/>
                <a:pathLst>
                  <a:path w="1866" h="499" fill="none" extrusionOk="0">
                    <a:moveTo>
                      <a:pt x="1865" y="1"/>
                    </a:moveTo>
                    <a:lnTo>
                      <a:pt x="1865" y="1"/>
                    </a:lnTo>
                    <a:lnTo>
                      <a:pt x="0" y="498"/>
                    </a:lnTo>
                    <a:lnTo>
                      <a:pt x="0" y="498"/>
                    </a:lnTo>
                    <a:lnTo>
                      <a:pt x="1865" y="42"/>
                    </a:lnTo>
                    <a:lnTo>
                      <a:pt x="18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5356325" y="1046925"/>
                <a:ext cx="44575" cy="10400"/>
              </a:xfrm>
              <a:custGeom>
                <a:avLst/>
                <a:gdLst/>
                <a:ahLst/>
                <a:cxnLst/>
                <a:rect l="l" t="t" r="r" b="b"/>
                <a:pathLst>
                  <a:path w="1783" h="416" fill="none" extrusionOk="0">
                    <a:moveTo>
                      <a:pt x="1783" y="1"/>
                    </a:moveTo>
                    <a:lnTo>
                      <a:pt x="1783" y="1"/>
                    </a:lnTo>
                    <a:lnTo>
                      <a:pt x="1" y="415"/>
                    </a:lnTo>
                    <a:lnTo>
                      <a:pt x="1" y="415"/>
                    </a:lnTo>
                    <a:lnTo>
                      <a:pt x="1" y="415"/>
                    </a:lnTo>
                    <a:lnTo>
                      <a:pt x="17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5327325" y="1057300"/>
                <a:ext cx="29025" cy="7275"/>
              </a:xfrm>
              <a:custGeom>
                <a:avLst/>
                <a:gdLst/>
                <a:ahLst/>
                <a:cxnLst/>
                <a:rect l="l" t="t" r="r" b="b"/>
                <a:pathLst>
                  <a:path w="1161" h="291" extrusionOk="0">
                    <a:moveTo>
                      <a:pt x="1161" y="0"/>
                    </a:moveTo>
                    <a:lnTo>
                      <a:pt x="581" y="125"/>
                    </a:lnTo>
                    <a:lnTo>
                      <a:pt x="0" y="249"/>
                    </a:lnTo>
                    <a:lnTo>
                      <a:pt x="0" y="290"/>
                    </a:lnTo>
                    <a:lnTo>
                      <a:pt x="581" y="166"/>
                    </a:lnTo>
                    <a:lnTo>
                      <a:pt x="1161"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5327325" y="1057300"/>
                <a:ext cx="29025" cy="7275"/>
              </a:xfrm>
              <a:custGeom>
                <a:avLst/>
                <a:gdLst/>
                <a:ahLst/>
                <a:cxnLst/>
                <a:rect l="l" t="t" r="r" b="b"/>
                <a:pathLst>
                  <a:path w="1161" h="291" fill="none" extrusionOk="0">
                    <a:moveTo>
                      <a:pt x="1161" y="0"/>
                    </a:moveTo>
                    <a:lnTo>
                      <a:pt x="1161" y="0"/>
                    </a:lnTo>
                    <a:lnTo>
                      <a:pt x="581" y="125"/>
                    </a:lnTo>
                    <a:lnTo>
                      <a:pt x="581" y="125"/>
                    </a:lnTo>
                    <a:lnTo>
                      <a:pt x="0" y="249"/>
                    </a:lnTo>
                    <a:lnTo>
                      <a:pt x="0" y="290"/>
                    </a:lnTo>
                    <a:lnTo>
                      <a:pt x="0" y="290"/>
                    </a:lnTo>
                    <a:lnTo>
                      <a:pt x="581" y="166"/>
                    </a:lnTo>
                    <a:lnTo>
                      <a:pt x="581" y="166"/>
                    </a:lnTo>
                    <a:lnTo>
                      <a:pt x="1161" y="0"/>
                    </a:lnTo>
                    <a:lnTo>
                      <a:pt x="11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4636250" y="1020000"/>
                <a:ext cx="1623575" cy="691075"/>
              </a:xfrm>
              <a:custGeom>
                <a:avLst/>
                <a:gdLst/>
                <a:ahLst/>
                <a:cxnLst/>
                <a:rect l="l" t="t" r="r" b="b"/>
                <a:pathLst>
                  <a:path w="64943" h="27643" extrusionOk="0">
                    <a:moveTo>
                      <a:pt x="64883" y="11788"/>
                    </a:moveTo>
                    <a:lnTo>
                      <a:pt x="64942" y="11977"/>
                    </a:lnTo>
                    <a:lnTo>
                      <a:pt x="64901" y="11812"/>
                    </a:lnTo>
                    <a:lnTo>
                      <a:pt x="64883" y="11788"/>
                    </a:lnTo>
                    <a:close/>
                    <a:moveTo>
                      <a:pt x="40035" y="0"/>
                    </a:moveTo>
                    <a:lnTo>
                      <a:pt x="38709" y="83"/>
                    </a:lnTo>
                    <a:lnTo>
                      <a:pt x="37383" y="166"/>
                    </a:lnTo>
                    <a:lnTo>
                      <a:pt x="36056" y="249"/>
                    </a:lnTo>
                    <a:lnTo>
                      <a:pt x="34730" y="415"/>
                    </a:lnTo>
                    <a:lnTo>
                      <a:pt x="33363" y="622"/>
                    </a:lnTo>
                    <a:lnTo>
                      <a:pt x="31995" y="829"/>
                    </a:lnTo>
                    <a:lnTo>
                      <a:pt x="30586" y="1078"/>
                    </a:lnTo>
                    <a:lnTo>
                      <a:pt x="28804" y="1492"/>
                    </a:lnTo>
                    <a:lnTo>
                      <a:pt x="28224" y="1658"/>
                    </a:lnTo>
                    <a:lnTo>
                      <a:pt x="27643" y="1782"/>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10983" y="21924"/>
                    </a:lnTo>
                    <a:lnTo>
                      <a:pt x="12558" y="21675"/>
                    </a:lnTo>
                    <a:lnTo>
                      <a:pt x="14092" y="21509"/>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6156" y="10983"/>
                    </a:lnTo>
                    <a:lnTo>
                      <a:pt x="57773" y="10734"/>
                    </a:lnTo>
                    <a:lnTo>
                      <a:pt x="59264" y="10610"/>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883" y="11788"/>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4636250" y="1020000"/>
                <a:ext cx="1623575" cy="691075"/>
              </a:xfrm>
              <a:custGeom>
                <a:avLst/>
                <a:gdLst/>
                <a:ahLst/>
                <a:cxnLst/>
                <a:rect l="l" t="t" r="r" b="b"/>
                <a:pathLst>
                  <a:path w="64943" h="27643" fill="none" extrusionOk="0">
                    <a:moveTo>
                      <a:pt x="41320" y="0"/>
                    </a:moveTo>
                    <a:lnTo>
                      <a:pt x="41320" y="0"/>
                    </a:lnTo>
                    <a:lnTo>
                      <a:pt x="40035" y="0"/>
                    </a:lnTo>
                    <a:lnTo>
                      <a:pt x="38709" y="83"/>
                    </a:lnTo>
                    <a:lnTo>
                      <a:pt x="37383" y="166"/>
                    </a:lnTo>
                    <a:lnTo>
                      <a:pt x="36056" y="249"/>
                    </a:lnTo>
                    <a:lnTo>
                      <a:pt x="34730" y="415"/>
                    </a:lnTo>
                    <a:lnTo>
                      <a:pt x="33363" y="622"/>
                    </a:lnTo>
                    <a:lnTo>
                      <a:pt x="31995" y="829"/>
                    </a:lnTo>
                    <a:lnTo>
                      <a:pt x="30586" y="1078"/>
                    </a:lnTo>
                    <a:lnTo>
                      <a:pt x="30586" y="1078"/>
                    </a:lnTo>
                    <a:lnTo>
                      <a:pt x="28804" y="1492"/>
                    </a:lnTo>
                    <a:lnTo>
                      <a:pt x="28804" y="1492"/>
                    </a:lnTo>
                    <a:lnTo>
                      <a:pt x="28224" y="1658"/>
                    </a:lnTo>
                    <a:lnTo>
                      <a:pt x="28224" y="1658"/>
                    </a:lnTo>
                    <a:lnTo>
                      <a:pt x="27643" y="1782"/>
                    </a:lnTo>
                    <a:lnTo>
                      <a:pt x="27643" y="1782"/>
                    </a:lnTo>
                    <a:lnTo>
                      <a:pt x="25778" y="2238"/>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91" y="27643"/>
                    </a:lnTo>
                    <a:lnTo>
                      <a:pt x="250" y="27394"/>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9284" y="22297"/>
                    </a:lnTo>
                    <a:lnTo>
                      <a:pt x="10983" y="21924"/>
                    </a:lnTo>
                    <a:lnTo>
                      <a:pt x="12558" y="21675"/>
                    </a:lnTo>
                    <a:lnTo>
                      <a:pt x="14092" y="21509"/>
                    </a:lnTo>
                    <a:lnTo>
                      <a:pt x="15459" y="21468"/>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918"/>
                    </a:lnTo>
                    <a:lnTo>
                      <a:pt x="19728" y="22753"/>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505" y="16702"/>
                    </a:lnTo>
                    <a:lnTo>
                      <a:pt x="45464" y="16495"/>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4499" y="11356"/>
                    </a:lnTo>
                    <a:lnTo>
                      <a:pt x="56156" y="10983"/>
                    </a:lnTo>
                    <a:lnTo>
                      <a:pt x="57773" y="10734"/>
                    </a:lnTo>
                    <a:lnTo>
                      <a:pt x="59264" y="10610"/>
                    </a:lnTo>
                    <a:lnTo>
                      <a:pt x="60674" y="10527"/>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901" y="11812"/>
                    </a:lnTo>
                    <a:lnTo>
                      <a:pt x="64942" y="11977"/>
                    </a:lnTo>
                    <a:lnTo>
                      <a:pt x="64942" y="11977"/>
                    </a:lnTo>
                    <a:lnTo>
                      <a:pt x="64942" y="11977"/>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lnTo>
                      <a:pt x="413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5111825" y="1054175"/>
                <a:ext cx="662075" cy="538800"/>
              </a:xfrm>
              <a:custGeom>
                <a:avLst/>
                <a:gdLst/>
                <a:ahLst/>
                <a:cxnLst/>
                <a:rect l="l" t="t" r="r" b="b"/>
                <a:pathLst>
                  <a:path w="26483" h="21552" extrusionOk="0">
                    <a:moveTo>
                      <a:pt x="11190" y="1"/>
                    </a:moveTo>
                    <a:lnTo>
                      <a:pt x="10527" y="42"/>
                    </a:lnTo>
                    <a:lnTo>
                      <a:pt x="9864" y="125"/>
                    </a:lnTo>
                    <a:lnTo>
                      <a:pt x="9201" y="250"/>
                    </a:lnTo>
                    <a:lnTo>
                      <a:pt x="8538" y="415"/>
                    </a:lnTo>
                    <a:lnTo>
                      <a:pt x="7916" y="664"/>
                    </a:lnTo>
                    <a:lnTo>
                      <a:pt x="7294" y="913"/>
                    </a:lnTo>
                    <a:lnTo>
                      <a:pt x="6673" y="1244"/>
                    </a:lnTo>
                    <a:lnTo>
                      <a:pt x="6134" y="1576"/>
                    </a:lnTo>
                    <a:lnTo>
                      <a:pt x="5554" y="1990"/>
                    </a:lnTo>
                    <a:lnTo>
                      <a:pt x="5015" y="2405"/>
                    </a:lnTo>
                    <a:lnTo>
                      <a:pt x="4518" y="2902"/>
                    </a:lnTo>
                    <a:lnTo>
                      <a:pt x="4062" y="3399"/>
                    </a:lnTo>
                    <a:lnTo>
                      <a:pt x="3606" y="3938"/>
                    </a:lnTo>
                    <a:lnTo>
                      <a:pt x="3150" y="4477"/>
                    </a:lnTo>
                    <a:lnTo>
                      <a:pt x="2735" y="5098"/>
                    </a:lnTo>
                    <a:lnTo>
                      <a:pt x="2362" y="5720"/>
                    </a:lnTo>
                    <a:lnTo>
                      <a:pt x="1989" y="6383"/>
                    </a:lnTo>
                    <a:lnTo>
                      <a:pt x="1699" y="7046"/>
                    </a:lnTo>
                    <a:lnTo>
                      <a:pt x="1368" y="7792"/>
                    </a:lnTo>
                    <a:lnTo>
                      <a:pt x="1119" y="8497"/>
                    </a:lnTo>
                    <a:lnTo>
                      <a:pt x="871" y="9284"/>
                    </a:lnTo>
                    <a:lnTo>
                      <a:pt x="663" y="10030"/>
                    </a:lnTo>
                    <a:lnTo>
                      <a:pt x="456" y="10859"/>
                    </a:lnTo>
                    <a:lnTo>
                      <a:pt x="290" y="11646"/>
                    </a:lnTo>
                    <a:lnTo>
                      <a:pt x="166" y="12517"/>
                    </a:lnTo>
                    <a:lnTo>
                      <a:pt x="83" y="13346"/>
                    </a:lnTo>
                    <a:lnTo>
                      <a:pt x="0" y="14216"/>
                    </a:lnTo>
                    <a:lnTo>
                      <a:pt x="0" y="15128"/>
                    </a:lnTo>
                    <a:lnTo>
                      <a:pt x="0" y="15998"/>
                    </a:lnTo>
                    <a:lnTo>
                      <a:pt x="0" y="16910"/>
                    </a:lnTo>
                    <a:lnTo>
                      <a:pt x="83" y="17821"/>
                    </a:lnTo>
                    <a:lnTo>
                      <a:pt x="207" y="18733"/>
                    </a:lnTo>
                    <a:lnTo>
                      <a:pt x="332" y="19686"/>
                    </a:lnTo>
                    <a:lnTo>
                      <a:pt x="498" y="20598"/>
                    </a:lnTo>
                    <a:lnTo>
                      <a:pt x="705" y="21551"/>
                    </a:lnTo>
                    <a:lnTo>
                      <a:pt x="705" y="21386"/>
                    </a:lnTo>
                    <a:lnTo>
                      <a:pt x="705" y="21220"/>
                    </a:lnTo>
                    <a:lnTo>
                      <a:pt x="746" y="21054"/>
                    </a:lnTo>
                    <a:lnTo>
                      <a:pt x="829" y="20888"/>
                    </a:lnTo>
                    <a:lnTo>
                      <a:pt x="1078" y="20515"/>
                    </a:lnTo>
                    <a:lnTo>
                      <a:pt x="1451" y="20142"/>
                    </a:lnTo>
                    <a:lnTo>
                      <a:pt x="1907" y="19769"/>
                    </a:lnTo>
                    <a:lnTo>
                      <a:pt x="2487" y="19355"/>
                    </a:lnTo>
                    <a:lnTo>
                      <a:pt x="3191" y="18940"/>
                    </a:lnTo>
                    <a:lnTo>
                      <a:pt x="3979" y="18526"/>
                    </a:lnTo>
                    <a:lnTo>
                      <a:pt x="4849" y="18112"/>
                    </a:lnTo>
                    <a:lnTo>
                      <a:pt x="5802" y="17697"/>
                    </a:lnTo>
                    <a:lnTo>
                      <a:pt x="6797" y="17324"/>
                    </a:lnTo>
                    <a:lnTo>
                      <a:pt x="7916" y="16910"/>
                    </a:lnTo>
                    <a:lnTo>
                      <a:pt x="9076" y="16537"/>
                    </a:lnTo>
                    <a:lnTo>
                      <a:pt x="10278" y="16164"/>
                    </a:lnTo>
                    <a:lnTo>
                      <a:pt x="11563" y="15791"/>
                    </a:lnTo>
                    <a:lnTo>
                      <a:pt x="12848" y="15459"/>
                    </a:lnTo>
                    <a:lnTo>
                      <a:pt x="14174" y="15169"/>
                    </a:lnTo>
                    <a:lnTo>
                      <a:pt x="15458" y="14879"/>
                    </a:lnTo>
                    <a:lnTo>
                      <a:pt x="16702" y="14672"/>
                    </a:lnTo>
                    <a:lnTo>
                      <a:pt x="17945" y="14465"/>
                    </a:lnTo>
                    <a:lnTo>
                      <a:pt x="19064" y="14340"/>
                    </a:lnTo>
                    <a:lnTo>
                      <a:pt x="20183" y="14216"/>
                    </a:lnTo>
                    <a:lnTo>
                      <a:pt x="21219" y="14174"/>
                    </a:lnTo>
                    <a:lnTo>
                      <a:pt x="22172" y="14133"/>
                    </a:lnTo>
                    <a:lnTo>
                      <a:pt x="23043" y="14133"/>
                    </a:lnTo>
                    <a:lnTo>
                      <a:pt x="23871" y="14216"/>
                    </a:lnTo>
                    <a:lnTo>
                      <a:pt x="24576" y="14299"/>
                    </a:lnTo>
                    <a:lnTo>
                      <a:pt x="25156" y="14423"/>
                    </a:lnTo>
                    <a:lnTo>
                      <a:pt x="25653" y="14589"/>
                    </a:lnTo>
                    <a:lnTo>
                      <a:pt x="26068" y="14796"/>
                    </a:lnTo>
                    <a:lnTo>
                      <a:pt x="26192" y="14920"/>
                    </a:lnTo>
                    <a:lnTo>
                      <a:pt x="26317" y="15045"/>
                    </a:lnTo>
                    <a:lnTo>
                      <a:pt x="26399" y="15169"/>
                    </a:lnTo>
                    <a:lnTo>
                      <a:pt x="26482" y="15335"/>
                    </a:lnTo>
                    <a:lnTo>
                      <a:pt x="26234" y="14423"/>
                    </a:lnTo>
                    <a:lnTo>
                      <a:pt x="25944" y="13470"/>
                    </a:lnTo>
                    <a:lnTo>
                      <a:pt x="25653" y="12600"/>
                    </a:lnTo>
                    <a:lnTo>
                      <a:pt x="25322" y="11729"/>
                    </a:lnTo>
                    <a:lnTo>
                      <a:pt x="24949" y="10900"/>
                    </a:lnTo>
                    <a:lnTo>
                      <a:pt x="24576" y="10072"/>
                    </a:lnTo>
                    <a:lnTo>
                      <a:pt x="24162" y="9284"/>
                    </a:lnTo>
                    <a:lnTo>
                      <a:pt x="23747" y="8497"/>
                    </a:lnTo>
                    <a:lnTo>
                      <a:pt x="23291" y="7751"/>
                    </a:lnTo>
                    <a:lnTo>
                      <a:pt x="22835" y="7046"/>
                    </a:lnTo>
                    <a:lnTo>
                      <a:pt x="22338" y="6342"/>
                    </a:lnTo>
                    <a:lnTo>
                      <a:pt x="21799" y="5679"/>
                    </a:lnTo>
                    <a:lnTo>
                      <a:pt x="21261" y="5057"/>
                    </a:lnTo>
                    <a:lnTo>
                      <a:pt x="20722" y="4477"/>
                    </a:lnTo>
                    <a:lnTo>
                      <a:pt x="20183" y="3897"/>
                    </a:lnTo>
                    <a:lnTo>
                      <a:pt x="19603" y="3399"/>
                    </a:lnTo>
                    <a:lnTo>
                      <a:pt x="18981" y="2902"/>
                    </a:lnTo>
                    <a:lnTo>
                      <a:pt x="18401" y="2446"/>
                    </a:lnTo>
                    <a:lnTo>
                      <a:pt x="17779" y="1990"/>
                    </a:lnTo>
                    <a:lnTo>
                      <a:pt x="17158" y="1617"/>
                    </a:lnTo>
                    <a:lnTo>
                      <a:pt x="16495" y="1286"/>
                    </a:lnTo>
                    <a:lnTo>
                      <a:pt x="15873" y="954"/>
                    </a:lnTo>
                    <a:lnTo>
                      <a:pt x="15210" y="705"/>
                    </a:lnTo>
                    <a:lnTo>
                      <a:pt x="14547" y="457"/>
                    </a:lnTo>
                    <a:lnTo>
                      <a:pt x="13884" y="291"/>
                    </a:lnTo>
                    <a:lnTo>
                      <a:pt x="13221" y="125"/>
                    </a:lnTo>
                    <a:lnTo>
                      <a:pt x="12557" y="42"/>
                    </a:lnTo>
                    <a:lnTo>
                      <a:pt x="1189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5732425" y="2740925"/>
                <a:ext cx="126425" cy="101550"/>
              </a:xfrm>
              <a:custGeom>
                <a:avLst/>
                <a:gdLst/>
                <a:ahLst/>
                <a:cxnLst/>
                <a:rect l="l" t="t" r="r" b="b"/>
                <a:pathLst>
                  <a:path w="5057" h="4062" extrusionOk="0">
                    <a:moveTo>
                      <a:pt x="374" y="0"/>
                    </a:moveTo>
                    <a:lnTo>
                      <a:pt x="291" y="42"/>
                    </a:lnTo>
                    <a:lnTo>
                      <a:pt x="166" y="124"/>
                    </a:lnTo>
                    <a:lnTo>
                      <a:pt x="84" y="249"/>
                    </a:lnTo>
                    <a:lnTo>
                      <a:pt x="42" y="415"/>
                    </a:lnTo>
                    <a:lnTo>
                      <a:pt x="1" y="580"/>
                    </a:lnTo>
                    <a:lnTo>
                      <a:pt x="42" y="746"/>
                    </a:lnTo>
                    <a:lnTo>
                      <a:pt x="125" y="870"/>
                    </a:lnTo>
                    <a:lnTo>
                      <a:pt x="415" y="1202"/>
                    </a:lnTo>
                    <a:lnTo>
                      <a:pt x="788" y="1492"/>
                    </a:lnTo>
                    <a:lnTo>
                      <a:pt x="1202" y="1658"/>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767" y="3606"/>
                    </a:lnTo>
                    <a:lnTo>
                      <a:pt x="4932" y="3150"/>
                    </a:lnTo>
                    <a:lnTo>
                      <a:pt x="5057" y="2653"/>
                    </a:ln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5732425" y="2740925"/>
                <a:ext cx="126425" cy="101550"/>
              </a:xfrm>
              <a:custGeom>
                <a:avLst/>
                <a:gdLst/>
                <a:ahLst/>
                <a:cxnLst/>
                <a:rect l="l" t="t" r="r" b="b"/>
                <a:pathLst>
                  <a:path w="5057" h="4062" fill="none" extrusionOk="0">
                    <a:moveTo>
                      <a:pt x="5057" y="2155"/>
                    </a:move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lnTo>
                      <a:pt x="498" y="0"/>
                    </a:lnTo>
                    <a:lnTo>
                      <a:pt x="374" y="0"/>
                    </a:lnTo>
                    <a:lnTo>
                      <a:pt x="291" y="42"/>
                    </a:lnTo>
                    <a:lnTo>
                      <a:pt x="166" y="124"/>
                    </a:lnTo>
                    <a:lnTo>
                      <a:pt x="84" y="249"/>
                    </a:lnTo>
                    <a:lnTo>
                      <a:pt x="42" y="415"/>
                    </a:lnTo>
                    <a:lnTo>
                      <a:pt x="1" y="580"/>
                    </a:lnTo>
                    <a:lnTo>
                      <a:pt x="42" y="746"/>
                    </a:lnTo>
                    <a:lnTo>
                      <a:pt x="125" y="870"/>
                    </a:lnTo>
                    <a:lnTo>
                      <a:pt x="125" y="870"/>
                    </a:lnTo>
                    <a:lnTo>
                      <a:pt x="415" y="1202"/>
                    </a:lnTo>
                    <a:lnTo>
                      <a:pt x="788" y="1492"/>
                    </a:lnTo>
                    <a:lnTo>
                      <a:pt x="1202" y="1658"/>
                    </a:lnTo>
                    <a:lnTo>
                      <a:pt x="1617" y="1782"/>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476" y="4020"/>
                    </a:lnTo>
                    <a:lnTo>
                      <a:pt x="4767" y="3606"/>
                    </a:lnTo>
                    <a:lnTo>
                      <a:pt x="4932" y="3150"/>
                    </a:lnTo>
                    <a:lnTo>
                      <a:pt x="5057" y="2653"/>
                    </a:lnTo>
                    <a:lnTo>
                      <a:pt x="5057" y="21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5796675" y="2267425"/>
                <a:ext cx="748050" cy="628925"/>
              </a:xfrm>
              <a:custGeom>
                <a:avLst/>
                <a:gdLst/>
                <a:ahLst/>
                <a:cxnLst/>
                <a:rect l="l" t="t" r="r" b="b"/>
                <a:pathLst>
                  <a:path w="29922" h="25157" extrusionOk="0">
                    <a:moveTo>
                      <a:pt x="21716" y="1"/>
                    </a:moveTo>
                    <a:lnTo>
                      <a:pt x="19354" y="3606"/>
                    </a:lnTo>
                    <a:lnTo>
                      <a:pt x="16992" y="7253"/>
                    </a:lnTo>
                    <a:lnTo>
                      <a:pt x="14630" y="10900"/>
                    </a:lnTo>
                    <a:lnTo>
                      <a:pt x="12781" y="13772"/>
                    </a:lnTo>
                    <a:lnTo>
                      <a:pt x="12781" y="13772"/>
                    </a:lnTo>
                    <a:lnTo>
                      <a:pt x="12474" y="13926"/>
                    </a:lnTo>
                    <a:lnTo>
                      <a:pt x="10817" y="14672"/>
                    </a:lnTo>
                    <a:lnTo>
                      <a:pt x="9035" y="15418"/>
                    </a:lnTo>
                    <a:lnTo>
                      <a:pt x="7294" y="16122"/>
                    </a:lnTo>
                    <a:lnTo>
                      <a:pt x="0" y="18982"/>
                    </a:lnTo>
                    <a:lnTo>
                      <a:pt x="1616" y="25157"/>
                    </a:lnTo>
                    <a:lnTo>
                      <a:pt x="3647" y="24825"/>
                    </a:lnTo>
                    <a:lnTo>
                      <a:pt x="5636" y="24494"/>
                    </a:lnTo>
                    <a:lnTo>
                      <a:pt x="7626" y="24079"/>
                    </a:lnTo>
                    <a:lnTo>
                      <a:pt x="9615" y="23623"/>
                    </a:lnTo>
                    <a:lnTo>
                      <a:pt x="11604" y="23126"/>
                    </a:lnTo>
                    <a:lnTo>
                      <a:pt x="13635" y="22587"/>
                    </a:lnTo>
                    <a:lnTo>
                      <a:pt x="14630" y="22256"/>
                    </a:lnTo>
                    <a:lnTo>
                      <a:pt x="15666" y="21924"/>
                    </a:lnTo>
                    <a:lnTo>
                      <a:pt x="16743" y="21551"/>
                    </a:lnTo>
                    <a:lnTo>
                      <a:pt x="17904" y="21054"/>
                    </a:lnTo>
                    <a:lnTo>
                      <a:pt x="18649" y="20722"/>
                    </a:lnTo>
                    <a:lnTo>
                      <a:pt x="19437" y="19728"/>
                    </a:lnTo>
                    <a:lnTo>
                      <a:pt x="20846" y="17987"/>
                    </a:lnTo>
                    <a:lnTo>
                      <a:pt x="22172" y="16205"/>
                    </a:lnTo>
                    <a:lnTo>
                      <a:pt x="24825" y="12682"/>
                    </a:lnTo>
                    <a:lnTo>
                      <a:pt x="26109" y="10900"/>
                    </a:lnTo>
                    <a:lnTo>
                      <a:pt x="27394" y="9118"/>
                    </a:lnTo>
                    <a:lnTo>
                      <a:pt x="28679" y="7295"/>
                    </a:lnTo>
                    <a:lnTo>
                      <a:pt x="29922" y="5471"/>
                    </a:lnTo>
                    <a:lnTo>
                      <a:pt x="2171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5796675" y="2267425"/>
                <a:ext cx="748050" cy="628925"/>
              </a:xfrm>
              <a:custGeom>
                <a:avLst/>
                <a:gdLst/>
                <a:ahLst/>
                <a:cxnLst/>
                <a:rect l="l" t="t" r="r" b="b"/>
                <a:pathLst>
                  <a:path w="29922" h="25157" fill="none" extrusionOk="0">
                    <a:moveTo>
                      <a:pt x="29922" y="5471"/>
                    </a:moveTo>
                    <a:lnTo>
                      <a:pt x="29922" y="5471"/>
                    </a:lnTo>
                    <a:lnTo>
                      <a:pt x="28679" y="7295"/>
                    </a:lnTo>
                    <a:lnTo>
                      <a:pt x="27394" y="9118"/>
                    </a:lnTo>
                    <a:lnTo>
                      <a:pt x="27394" y="9118"/>
                    </a:lnTo>
                    <a:lnTo>
                      <a:pt x="26109" y="10900"/>
                    </a:lnTo>
                    <a:lnTo>
                      <a:pt x="24825" y="12682"/>
                    </a:lnTo>
                    <a:lnTo>
                      <a:pt x="24825" y="12682"/>
                    </a:lnTo>
                    <a:lnTo>
                      <a:pt x="22172" y="16205"/>
                    </a:lnTo>
                    <a:lnTo>
                      <a:pt x="20846" y="17987"/>
                    </a:lnTo>
                    <a:lnTo>
                      <a:pt x="19437" y="19728"/>
                    </a:lnTo>
                    <a:lnTo>
                      <a:pt x="18649" y="20722"/>
                    </a:lnTo>
                    <a:lnTo>
                      <a:pt x="17904" y="21054"/>
                    </a:lnTo>
                    <a:lnTo>
                      <a:pt x="17904" y="21054"/>
                    </a:lnTo>
                    <a:lnTo>
                      <a:pt x="16743" y="21551"/>
                    </a:lnTo>
                    <a:lnTo>
                      <a:pt x="15666" y="21924"/>
                    </a:lnTo>
                    <a:lnTo>
                      <a:pt x="15666" y="21924"/>
                    </a:lnTo>
                    <a:lnTo>
                      <a:pt x="14630" y="22256"/>
                    </a:lnTo>
                    <a:lnTo>
                      <a:pt x="13635" y="22587"/>
                    </a:lnTo>
                    <a:lnTo>
                      <a:pt x="13635" y="22587"/>
                    </a:lnTo>
                    <a:lnTo>
                      <a:pt x="11604" y="23126"/>
                    </a:lnTo>
                    <a:lnTo>
                      <a:pt x="9615" y="23623"/>
                    </a:lnTo>
                    <a:lnTo>
                      <a:pt x="9615" y="23623"/>
                    </a:lnTo>
                    <a:lnTo>
                      <a:pt x="7626" y="24079"/>
                    </a:lnTo>
                    <a:lnTo>
                      <a:pt x="5636" y="24494"/>
                    </a:lnTo>
                    <a:lnTo>
                      <a:pt x="5636" y="24494"/>
                    </a:lnTo>
                    <a:lnTo>
                      <a:pt x="3647" y="24825"/>
                    </a:lnTo>
                    <a:lnTo>
                      <a:pt x="1616" y="25157"/>
                    </a:lnTo>
                    <a:lnTo>
                      <a:pt x="0" y="18982"/>
                    </a:lnTo>
                    <a:lnTo>
                      <a:pt x="7294" y="16122"/>
                    </a:lnTo>
                    <a:lnTo>
                      <a:pt x="7294" y="16122"/>
                    </a:lnTo>
                    <a:lnTo>
                      <a:pt x="9035" y="15418"/>
                    </a:lnTo>
                    <a:lnTo>
                      <a:pt x="10817" y="14672"/>
                    </a:lnTo>
                    <a:lnTo>
                      <a:pt x="10817" y="14672"/>
                    </a:lnTo>
                    <a:lnTo>
                      <a:pt x="12474" y="13926"/>
                    </a:lnTo>
                    <a:lnTo>
                      <a:pt x="13220" y="13553"/>
                    </a:lnTo>
                    <a:lnTo>
                      <a:pt x="13842" y="13180"/>
                    </a:lnTo>
                    <a:lnTo>
                      <a:pt x="12309" y="14506"/>
                    </a:lnTo>
                    <a:lnTo>
                      <a:pt x="12309" y="14506"/>
                    </a:lnTo>
                    <a:lnTo>
                      <a:pt x="14630" y="10900"/>
                    </a:lnTo>
                    <a:lnTo>
                      <a:pt x="16992" y="7253"/>
                    </a:lnTo>
                    <a:lnTo>
                      <a:pt x="19354" y="3606"/>
                    </a:lnTo>
                    <a:lnTo>
                      <a:pt x="19354" y="3606"/>
                    </a:lnTo>
                    <a:lnTo>
                      <a:pt x="21716" y="1"/>
                    </a:lnTo>
                    <a:lnTo>
                      <a:pt x="29922" y="54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5796675" y="2314050"/>
                <a:ext cx="512875" cy="582300"/>
              </a:xfrm>
              <a:custGeom>
                <a:avLst/>
                <a:gdLst/>
                <a:ahLst/>
                <a:cxnLst/>
                <a:rect l="l" t="t" r="r" b="b"/>
                <a:pathLst>
                  <a:path w="20515" h="23292" extrusionOk="0">
                    <a:moveTo>
                      <a:pt x="20514" y="1"/>
                    </a:moveTo>
                    <a:lnTo>
                      <a:pt x="19354" y="1741"/>
                    </a:lnTo>
                    <a:lnTo>
                      <a:pt x="16992" y="5388"/>
                    </a:lnTo>
                    <a:lnTo>
                      <a:pt x="12806" y="11895"/>
                    </a:lnTo>
                    <a:lnTo>
                      <a:pt x="12474" y="12061"/>
                    </a:lnTo>
                    <a:lnTo>
                      <a:pt x="10817" y="12807"/>
                    </a:lnTo>
                    <a:lnTo>
                      <a:pt x="9035" y="13553"/>
                    </a:lnTo>
                    <a:lnTo>
                      <a:pt x="7294" y="14257"/>
                    </a:lnTo>
                    <a:lnTo>
                      <a:pt x="0" y="17117"/>
                    </a:lnTo>
                    <a:lnTo>
                      <a:pt x="1616" y="23292"/>
                    </a:lnTo>
                    <a:lnTo>
                      <a:pt x="3647" y="22960"/>
                    </a:lnTo>
                    <a:lnTo>
                      <a:pt x="5636" y="22629"/>
                    </a:lnTo>
                    <a:lnTo>
                      <a:pt x="7626" y="22214"/>
                    </a:lnTo>
                    <a:lnTo>
                      <a:pt x="9615" y="21758"/>
                    </a:lnTo>
                    <a:lnTo>
                      <a:pt x="11604" y="21261"/>
                    </a:lnTo>
                    <a:lnTo>
                      <a:pt x="13635" y="20722"/>
                    </a:lnTo>
                    <a:lnTo>
                      <a:pt x="14630" y="20391"/>
                    </a:lnTo>
                    <a:lnTo>
                      <a:pt x="15666" y="20059"/>
                    </a:lnTo>
                    <a:lnTo>
                      <a:pt x="16619" y="19728"/>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6142725" y="25969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6142725" y="25969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5796675" y="2314050"/>
                <a:ext cx="512875" cy="582300"/>
              </a:xfrm>
              <a:custGeom>
                <a:avLst/>
                <a:gdLst/>
                <a:ahLst/>
                <a:cxnLst/>
                <a:rect l="l" t="t" r="r" b="b"/>
                <a:pathLst>
                  <a:path w="20515" h="23292" fill="none" extrusionOk="0">
                    <a:moveTo>
                      <a:pt x="20514" y="1"/>
                    </a:moveTo>
                    <a:lnTo>
                      <a:pt x="20514" y="1"/>
                    </a:lnTo>
                    <a:lnTo>
                      <a:pt x="19354" y="1741"/>
                    </a:lnTo>
                    <a:lnTo>
                      <a:pt x="16992" y="5388"/>
                    </a:lnTo>
                    <a:lnTo>
                      <a:pt x="16992" y="5388"/>
                    </a:lnTo>
                    <a:lnTo>
                      <a:pt x="12806" y="11895"/>
                    </a:lnTo>
                    <a:lnTo>
                      <a:pt x="12474" y="12061"/>
                    </a:lnTo>
                    <a:lnTo>
                      <a:pt x="12474" y="12061"/>
                    </a:lnTo>
                    <a:lnTo>
                      <a:pt x="10817" y="12807"/>
                    </a:lnTo>
                    <a:lnTo>
                      <a:pt x="10817" y="12807"/>
                    </a:lnTo>
                    <a:lnTo>
                      <a:pt x="9035" y="13553"/>
                    </a:lnTo>
                    <a:lnTo>
                      <a:pt x="7294" y="14257"/>
                    </a:lnTo>
                    <a:lnTo>
                      <a:pt x="0" y="17117"/>
                    </a:lnTo>
                    <a:lnTo>
                      <a:pt x="1616" y="23292"/>
                    </a:lnTo>
                    <a:lnTo>
                      <a:pt x="1616" y="23292"/>
                    </a:lnTo>
                    <a:lnTo>
                      <a:pt x="3647" y="22960"/>
                    </a:lnTo>
                    <a:lnTo>
                      <a:pt x="5636" y="22629"/>
                    </a:lnTo>
                    <a:lnTo>
                      <a:pt x="5636" y="22629"/>
                    </a:lnTo>
                    <a:lnTo>
                      <a:pt x="7626" y="22214"/>
                    </a:lnTo>
                    <a:lnTo>
                      <a:pt x="9615" y="21758"/>
                    </a:lnTo>
                    <a:lnTo>
                      <a:pt x="9615" y="21758"/>
                    </a:lnTo>
                    <a:lnTo>
                      <a:pt x="11604" y="21261"/>
                    </a:lnTo>
                    <a:lnTo>
                      <a:pt x="13635" y="20722"/>
                    </a:lnTo>
                    <a:lnTo>
                      <a:pt x="13635" y="20722"/>
                    </a:lnTo>
                    <a:lnTo>
                      <a:pt x="14630" y="20391"/>
                    </a:lnTo>
                    <a:lnTo>
                      <a:pt x="15666" y="20059"/>
                    </a:lnTo>
                    <a:lnTo>
                      <a:pt x="16619" y="19728"/>
                    </a:lnTo>
                    <a:lnTo>
                      <a:pt x="16619" y="19728"/>
                    </a:lnTo>
                    <a:lnTo>
                      <a:pt x="16743" y="17075"/>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6225600" y="2153450"/>
                <a:ext cx="800925" cy="1079625"/>
              </a:xfrm>
              <a:custGeom>
                <a:avLst/>
                <a:gdLst/>
                <a:ahLst/>
                <a:cxnLst/>
                <a:rect l="l" t="t" r="r" b="b"/>
                <a:pathLst>
                  <a:path w="32037" h="43185" extrusionOk="0">
                    <a:moveTo>
                      <a:pt x="21302" y="1"/>
                    </a:moveTo>
                    <a:lnTo>
                      <a:pt x="19189" y="84"/>
                    </a:lnTo>
                    <a:lnTo>
                      <a:pt x="17117" y="208"/>
                    </a:lnTo>
                    <a:lnTo>
                      <a:pt x="15003" y="374"/>
                    </a:lnTo>
                    <a:lnTo>
                      <a:pt x="12931" y="623"/>
                    </a:lnTo>
                    <a:lnTo>
                      <a:pt x="10859" y="954"/>
                    </a:lnTo>
                    <a:lnTo>
                      <a:pt x="8786" y="1286"/>
                    </a:lnTo>
                    <a:lnTo>
                      <a:pt x="8082" y="1493"/>
                    </a:lnTo>
                    <a:lnTo>
                      <a:pt x="7419" y="1742"/>
                    </a:lnTo>
                    <a:lnTo>
                      <a:pt x="6797" y="2115"/>
                    </a:lnTo>
                    <a:lnTo>
                      <a:pt x="6217" y="2529"/>
                    </a:lnTo>
                    <a:lnTo>
                      <a:pt x="5678" y="3026"/>
                    </a:lnTo>
                    <a:lnTo>
                      <a:pt x="5264" y="3607"/>
                    </a:lnTo>
                    <a:lnTo>
                      <a:pt x="4891" y="4228"/>
                    </a:lnTo>
                    <a:lnTo>
                      <a:pt x="4601" y="4891"/>
                    </a:lnTo>
                    <a:lnTo>
                      <a:pt x="3689" y="7419"/>
                    </a:lnTo>
                    <a:lnTo>
                      <a:pt x="3192" y="8953"/>
                    </a:lnTo>
                    <a:lnTo>
                      <a:pt x="2694" y="10610"/>
                    </a:lnTo>
                    <a:lnTo>
                      <a:pt x="2197" y="12475"/>
                    </a:lnTo>
                    <a:lnTo>
                      <a:pt x="1700" y="14465"/>
                    </a:lnTo>
                    <a:lnTo>
                      <a:pt x="1244" y="16578"/>
                    </a:lnTo>
                    <a:lnTo>
                      <a:pt x="871" y="18816"/>
                    </a:lnTo>
                    <a:lnTo>
                      <a:pt x="498" y="21178"/>
                    </a:lnTo>
                    <a:lnTo>
                      <a:pt x="249" y="23665"/>
                    </a:lnTo>
                    <a:lnTo>
                      <a:pt x="125" y="24950"/>
                    </a:lnTo>
                    <a:lnTo>
                      <a:pt x="83" y="26234"/>
                    </a:lnTo>
                    <a:lnTo>
                      <a:pt x="1" y="27561"/>
                    </a:lnTo>
                    <a:lnTo>
                      <a:pt x="1" y="28928"/>
                    </a:lnTo>
                    <a:lnTo>
                      <a:pt x="1" y="30296"/>
                    </a:lnTo>
                    <a:lnTo>
                      <a:pt x="42" y="31663"/>
                    </a:lnTo>
                    <a:lnTo>
                      <a:pt x="125" y="33073"/>
                    </a:lnTo>
                    <a:lnTo>
                      <a:pt x="249" y="34482"/>
                    </a:lnTo>
                    <a:lnTo>
                      <a:pt x="374" y="35932"/>
                    </a:lnTo>
                    <a:lnTo>
                      <a:pt x="581" y="37383"/>
                    </a:lnTo>
                    <a:lnTo>
                      <a:pt x="788" y="38833"/>
                    </a:lnTo>
                    <a:lnTo>
                      <a:pt x="1078" y="40325"/>
                    </a:lnTo>
                    <a:lnTo>
                      <a:pt x="1410" y="40657"/>
                    </a:lnTo>
                    <a:lnTo>
                      <a:pt x="1741" y="40988"/>
                    </a:lnTo>
                    <a:lnTo>
                      <a:pt x="2114" y="41278"/>
                    </a:lnTo>
                    <a:lnTo>
                      <a:pt x="2487" y="41568"/>
                    </a:lnTo>
                    <a:lnTo>
                      <a:pt x="2902" y="41817"/>
                    </a:lnTo>
                    <a:lnTo>
                      <a:pt x="3357" y="42024"/>
                    </a:lnTo>
                    <a:lnTo>
                      <a:pt x="3813" y="42231"/>
                    </a:lnTo>
                    <a:lnTo>
                      <a:pt x="4269" y="42397"/>
                    </a:lnTo>
                    <a:lnTo>
                      <a:pt x="5305" y="42729"/>
                    </a:lnTo>
                    <a:lnTo>
                      <a:pt x="6341" y="42936"/>
                    </a:lnTo>
                    <a:lnTo>
                      <a:pt x="7502" y="43102"/>
                    </a:lnTo>
                    <a:lnTo>
                      <a:pt x="8662" y="43185"/>
                    </a:lnTo>
                    <a:lnTo>
                      <a:pt x="9905" y="43185"/>
                    </a:lnTo>
                    <a:lnTo>
                      <a:pt x="11149" y="43143"/>
                    </a:lnTo>
                    <a:lnTo>
                      <a:pt x="12433" y="43060"/>
                    </a:lnTo>
                    <a:lnTo>
                      <a:pt x="13760" y="42895"/>
                    </a:lnTo>
                    <a:lnTo>
                      <a:pt x="15086" y="42729"/>
                    </a:lnTo>
                    <a:lnTo>
                      <a:pt x="16371" y="42522"/>
                    </a:lnTo>
                    <a:lnTo>
                      <a:pt x="17697" y="42231"/>
                    </a:lnTo>
                    <a:lnTo>
                      <a:pt x="19023" y="41983"/>
                    </a:lnTo>
                    <a:lnTo>
                      <a:pt x="21551" y="41361"/>
                    </a:lnTo>
                    <a:lnTo>
                      <a:pt x="23996" y="40657"/>
                    </a:lnTo>
                    <a:lnTo>
                      <a:pt x="26193" y="39993"/>
                    </a:lnTo>
                    <a:lnTo>
                      <a:pt x="28140" y="39330"/>
                    </a:lnTo>
                    <a:lnTo>
                      <a:pt x="29757" y="38750"/>
                    </a:lnTo>
                    <a:lnTo>
                      <a:pt x="31000" y="38294"/>
                    </a:lnTo>
                    <a:lnTo>
                      <a:pt x="32036" y="37880"/>
                    </a:lnTo>
                    <a:lnTo>
                      <a:pt x="32036" y="37258"/>
                    </a:lnTo>
                    <a:lnTo>
                      <a:pt x="31953" y="36347"/>
                    </a:lnTo>
                    <a:lnTo>
                      <a:pt x="31663" y="33736"/>
                    </a:lnTo>
                    <a:lnTo>
                      <a:pt x="31290" y="30254"/>
                    </a:lnTo>
                    <a:lnTo>
                      <a:pt x="30917" y="26110"/>
                    </a:lnTo>
                    <a:lnTo>
                      <a:pt x="30751" y="23831"/>
                    </a:lnTo>
                    <a:lnTo>
                      <a:pt x="30586" y="21468"/>
                    </a:lnTo>
                    <a:lnTo>
                      <a:pt x="30461" y="19023"/>
                    </a:lnTo>
                    <a:lnTo>
                      <a:pt x="30420" y="16495"/>
                    </a:lnTo>
                    <a:lnTo>
                      <a:pt x="30378" y="13967"/>
                    </a:lnTo>
                    <a:lnTo>
                      <a:pt x="30461" y="11398"/>
                    </a:lnTo>
                    <a:lnTo>
                      <a:pt x="30586" y="8828"/>
                    </a:lnTo>
                    <a:lnTo>
                      <a:pt x="30793" y="6342"/>
                    </a:lnTo>
                    <a:lnTo>
                      <a:pt x="30834" y="6010"/>
                    </a:lnTo>
                    <a:lnTo>
                      <a:pt x="30834" y="5430"/>
                    </a:lnTo>
                    <a:lnTo>
                      <a:pt x="30751" y="4850"/>
                    </a:lnTo>
                    <a:lnTo>
                      <a:pt x="30668" y="4311"/>
                    </a:lnTo>
                    <a:lnTo>
                      <a:pt x="30503" y="3772"/>
                    </a:lnTo>
                    <a:lnTo>
                      <a:pt x="30295" y="3275"/>
                    </a:lnTo>
                    <a:lnTo>
                      <a:pt x="30047" y="2819"/>
                    </a:lnTo>
                    <a:lnTo>
                      <a:pt x="29757" y="2363"/>
                    </a:lnTo>
                    <a:lnTo>
                      <a:pt x="29384" y="1907"/>
                    </a:lnTo>
                    <a:lnTo>
                      <a:pt x="29011" y="1534"/>
                    </a:lnTo>
                    <a:lnTo>
                      <a:pt x="28596" y="1203"/>
                    </a:lnTo>
                    <a:lnTo>
                      <a:pt x="28140" y="871"/>
                    </a:lnTo>
                    <a:lnTo>
                      <a:pt x="27685" y="623"/>
                    </a:lnTo>
                    <a:lnTo>
                      <a:pt x="27146" y="415"/>
                    </a:lnTo>
                    <a:lnTo>
                      <a:pt x="26648" y="208"/>
                    </a:lnTo>
                    <a:lnTo>
                      <a:pt x="26068" y="125"/>
                    </a:lnTo>
                    <a:lnTo>
                      <a:pt x="25488" y="42"/>
                    </a:lnTo>
                    <a:lnTo>
                      <a:pt x="2341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6225600" y="2153450"/>
                <a:ext cx="800925" cy="1079625"/>
              </a:xfrm>
              <a:custGeom>
                <a:avLst/>
                <a:gdLst/>
                <a:ahLst/>
                <a:cxnLst/>
                <a:rect l="l" t="t" r="r" b="b"/>
                <a:pathLst>
                  <a:path w="32037" h="43185" fill="none" extrusionOk="0">
                    <a:moveTo>
                      <a:pt x="8786" y="1286"/>
                    </a:moveTo>
                    <a:lnTo>
                      <a:pt x="8786" y="1286"/>
                    </a:lnTo>
                    <a:lnTo>
                      <a:pt x="10859" y="954"/>
                    </a:lnTo>
                    <a:lnTo>
                      <a:pt x="12931" y="623"/>
                    </a:lnTo>
                    <a:lnTo>
                      <a:pt x="15003" y="374"/>
                    </a:lnTo>
                    <a:lnTo>
                      <a:pt x="17117" y="208"/>
                    </a:lnTo>
                    <a:lnTo>
                      <a:pt x="19189" y="84"/>
                    </a:lnTo>
                    <a:lnTo>
                      <a:pt x="21302" y="1"/>
                    </a:lnTo>
                    <a:lnTo>
                      <a:pt x="23416" y="1"/>
                    </a:lnTo>
                    <a:lnTo>
                      <a:pt x="25488" y="42"/>
                    </a:lnTo>
                    <a:lnTo>
                      <a:pt x="25488" y="42"/>
                    </a:lnTo>
                    <a:lnTo>
                      <a:pt x="26068" y="125"/>
                    </a:lnTo>
                    <a:lnTo>
                      <a:pt x="26648" y="208"/>
                    </a:lnTo>
                    <a:lnTo>
                      <a:pt x="27146" y="415"/>
                    </a:lnTo>
                    <a:lnTo>
                      <a:pt x="27685" y="623"/>
                    </a:lnTo>
                    <a:lnTo>
                      <a:pt x="28140" y="871"/>
                    </a:lnTo>
                    <a:lnTo>
                      <a:pt x="28596" y="1203"/>
                    </a:lnTo>
                    <a:lnTo>
                      <a:pt x="29011" y="1534"/>
                    </a:lnTo>
                    <a:lnTo>
                      <a:pt x="29384" y="1907"/>
                    </a:lnTo>
                    <a:lnTo>
                      <a:pt x="29757" y="2363"/>
                    </a:lnTo>
                    <a:lnTo>
                      <a:pt x="30047" y="2819"/>
                    </a:lnTo>
                    <a:lnTo>
                      <a:pt x="30295" y="3275"/>
                    </a:lnTo>
                    <a:lnTo>
                      <a:pt x="30503" y="3772"/>
                    </a:lnTo>
                    <a:lnTo>
                      <a:pt x="30668" y="4311"/>
                    </a:lnTo>
                    <a:lnTo>
                      <a:pt x="30751" y="4850"/>
                    </a:lnTo>
                    <a:lnTo>
                      <a:pt x="30834" y="5430"/>
                    </a:lnTo>
                    <a:lnTo>
                      <a:pt x="30834" y="6010"/>
                    </a:lnTo>
                    <a:lnTo>
                      <a:pt x="30834" y="6010"/>
                    </a:lnTo>
                    <a:lnTo>
                      <a:pt x="30793" y="6342"/>
                    </a:lnTo>
                    <a:lnTo>
                      <a:pt x="30793" y="6342"/>
                    </a:lnTo>
                    <a:lnTo>
                      <a:pt x="30586" y="8828"/>
                    </a:lnTo>
                    <a:lnTo>
                      <a:pt x="30461" y="11398"/>
                    </a:lnTo>
                    <a:lnTo>
                      <a:pt x="30378" y="13967"/>
                    </a:lnTo>
                    <a:lnTo>
                      <a:pt x="30420" y="16495"/>
                    </a:lnTo>
                    <a:lnTo>
                      <a:pt x="30461" y="19023"/>
                    </a:lnTo>
                    <a:lnTo>
                      <a:pt x="30586" y="21468"/>
                    </a:lnTo>
                    <a:lnTo>
                      <a:pt x="30751" y="23831"/>
                    </a:lnTo>
                    <a:lnTo>
                      <a:pt x="30917" y="26110"/>
                    </a:lnTo>
                    <a:lnTo>
                      <a:pt x="31290" y="30254"/>
                    </a:lnTo>
                    <a:lnTo>
                      <a:pt x="31663" y="33736"/>
                    </a:lnTo>
                    <a:lnTo>
                      <a:pt x="31953" y="36347"/>
                    </a:lnTo>
                    <a:lnTo>
                      <a:pt x="32036" y="37258"/>
                    </a:lnTo>
                    <a:lnTo>
                      <a:pt x="32036" y="37880"/>
                    </a:lnTo>
                    <a:lnTo>
                      <a:pt x="32036" y="37880"/>
                    </a:lnTo>
                    <a:lnTo>
                      <a:pt x="31000" y="38294"/>
                    </a:lnTo>
                    <a:lnTo>
                      <a:pt x="29757" y="38750"/>
                    </a:lnTo>
                    <a:lnTo>
                      <a:pt x="28140" y="39330"/>
                    </a:lnTo>
                    <a:lnTo>
                      <a:pt x="26193" y="39993"/>
                    </a:lnTo>
                    <a:lnTo>
                      <a:pt x="23996" y="40657"/>
                    </a:lnTo>
                    <a:lnTo>
                      <a:pt x="21551" y="41361"/>
                    </a:lnTo>
                    <a:lnTo>
                      <a:pt x="19023" y="41983"/>
                    </a:lnTo>
                    <a:lnTo>
                      <a:pt x="17697" y="42231"/>
                    </a:lnTo>
                    <a:lnTo>
                      <a:pt x="16371" y="42522"/>
                    </a:lnTo>
                    <a:lnTo>
                      <a:pt x="15086" y="42729"/>
                    </a:lnTo>
                    <a:lnTo>
                      <a:pt x="13760" y="42895"/>
                    </a:lnTo>
                    <a:lnTo>
                      <a:pt x="12433" y="43060"/>
                    </a:lnTo>
                    <a:lnTo>
                      <a:pt x="11149" y="43143"/>
                    </a:lnTo>
                    <a:lnTo>
                      <a:pt x="9905" y="43185"/>
                    </a:lnTo>
                    <a:lnTo>
                      <a:pt x="8662" y="43185"/>
                    </a:lnTo>
                    <a:lnTo>
                      <a:pt x="7502" y="43102"/>
                    </a:lnTo>
                    <a:lnTo>
                      <a:pt x="6341" y="42936"/>
                    </a:lnTo>
                    <a:lnTo>
                      <a:pt x="5305" y="42729"/>
                    </a:lnTo>
                    <a:lnTo>
                      <a:pt x="4269" y="42397"/>
                    </a:lnTo>
                    <a:lnTo>
                      <a:pt x="3813" y="42231"/>
                    </a:lnTo>
                    <a:lnTo>
                      <a:pt x="3357" y="42024"/>
                    </a:lnTo>
                    <a:lnTo>
                      <a:pt x="2902" y="41817"/>
                    </a:lnTo>
                    <a:lnTo>
                      <a:pt x="2487" y="41568"/>
                    </a:lnTo>
                    <a:lnTo>
                      <a:pt x="2114" y="41278"/>
                    </a:lnTo>
                    <a:lnTo>
                      <a:pt x="1741" y="40988"/>
                    </a:lnTo>
                    <a:lnTo>
                      <a:pt x="1410" y="40657"/>
                    </a:lnTo>
                    <a:lnTo>
                      <a:pt x="1078" y="40325"/>
                    </a:lnTo>
                    <a:lnTo>
                      <a:pt x="1078" y="40325"/>
                    </a:lnTo>
                    <a:lnTo>
                      <a:pt x="788" y="38833"/>
                    </a:lnTo>
                    <a:lnTo>
                      <a:pt x="581" y="37383"/>
                    </a:lnTo>
                    <a:lnTo>
                      <a:pt x="374" y="35932"/>
                    </a:lnTo>
                    <a:lnTo>
                      <a:pt x="249" y="34482"/>
                    </a:lnTo>
                    <a:lnTo>
                      <a:pt x="125" y="33073"/>
                    </a:lnTo>
                    <a:lnTo>
                      <a:pt x="42" y="31663"/>
                    </a:lnTo>
                    <a:lnTo>
                      <a:pt x="1" y="30296"/>
                    </a:lnTo>
                    <a:lnTo>
                      <a:pt x="1" y="28928"/>
                    </a:lnTo>
                    <a:lnTo>
                      <a:pt x="1" y="27561"/>
                    </a:lnTo>
                    <a:lnTo>
                      <a:pt x="83" y="26234"/>
                    </a:lnTo>
                    <a:lnTo>
                      <a:pt x="125" y="24950"/>
                    </a:lnTo>
                    <a:lnTo>
                      <a:pt x="249" y="23665"/>
                    </a:lnTo>
                    <a:lnTo>
                      <a:pt x="498" y="21178"/>
                    </a:lnTo>
                    <a:lnTo>
                      <a:pt x="871" y="18816"/>
                    </a:lnTo>
                    <a:lnTo>
                      <a:pt x="1244" y="16578"/>
                    </a:lnTo>
                    <a:lnTo>
                      <a:pt x="1700" y="14465"/>
                    </a:lnTo>
                    <a:lnTo>
                      <a:pt x="2197" y="12475"/>
                    </a:lnTo>
                    <a:lnTo>
                      <a:pt x="2694" y="10610"/>
                    </a:lnTo>
                    <a:lnTo>
                      <a:pt x="3192" y="8953"/>
                    </a:lnTo>
                    <a:lnTo>
                      <a:pt x="3689" y="7419"/>
                    </a:lnTo>
                    <a:lnTo>
                      <a:pt x="4601" y="4891"/>
                    </a:lnTo>
                    <a:lnTo>
                      <a:pt x="4601" y="4891"/>
                    </a:lnTo>
                    <a:lnTo>
                      <a:pt x="4891" y="4228"/>
                    </a:lnTo>
                    <a:lnTo>
                      <a:pt x="5264" y="3607"/>
                    </a:lnTo>
                    <a:lnTo>
                      <a:pt x="5678" y="3026"/>
                    </a:lnTo>
                    <a:lnTo>
                      <a:pt x="6217" y="2529"/>
                    </a:lnTo>
                    <a:lnTo>
                      <a:pt x="6797" y="2115"/>
                    </a:lnTo>
                    <a:lnTo>
                      <a:pt x="7419" y="1742"/>
                    </a:lnTo>
                    <a:lnTo>
                      <a:pt x="8082" y="1493"/>
                    </a:lnTo>
                    <a:lnTo>
                      <a:pt x="8786" y="12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6210050" y="2143100"/>
                <a:ext cx="936650" cy="1700225"/>
              </a:xfrm>
              <a:custGeom>
                <a:avLst/>
                <a:gdLst/>
                <a:ahLst/>
                <a:cxnLst/>
                <a:rect l="l" t="t" r="r" b="b"/>
                <a:pathLst>
                  <a:path w="37466" h="68009" extrusionOk="0">
                    <a:moveTo>
                      <a:pt x="23541" y="1"/>
                    </a:move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6210050" y="2143100"/>
                <a:ext cx="936650" cy="1700225"/>
              </a:xfrm>
              <a:custGeom>
                <a:avLst/>
                <a:gdLst/>
                <a:ahLst/>
                <a:cxnLst/>
                <a:rect l="l" t="t" r="r" b="b"/>
                <a:pathLst>
                  <a:path w="37466" h="68009" fill="none" extrusionOk="0">
                    <a:moveTo>
                      <a:pt x="31622" y="2860"/>
                    </a:move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lnTo>
                      <a:pt x="23541" y="1"/>
                    </a:lnTo>
                    <a:lnTo>
                      <a:pt x="22422" y="42"/>
                    </a:ln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6210050" y="2143100"/>
                <a:ext cx="936650" cy="1700225"/>
              </a:xfrm>
              <a:custGeom>
                <a:avLst/>
                <a:gdLst/>
                <a:ahLst/>
                <a:cxnLst/>
                <a:rect l="l" t="t" r="r" b="b"/>
                <a:pathLst>
                  <a:path w="37466" h="68009" extrusionOk="0">
                    <a:moveTo>
                      <a:pt x="23872" y="1"/>
                    </a:moveTo>
                    <a:lnTo>
                      <a:pt x="22422" y="42"/>
                    </a:lnTo>
                    <a:lnTo>
                      <a:pt x="21551" y="829"/>
                    </a:lnTo>
                    <a:lnTo>
                      <a:pt x="21717" y="1078"/>
                    </a:lnTo>
                    <a:lnTo>
                      <a:pt x="21883" y="1327"/>
                    </a:lnTo>
                    <a:lnTo>
                      <a:pt x="20805" y="2114"/>
                    </a:lnTo>
                    <a:lnTo>
                      <a:pt x="20142" y="2529"/>
                    </a:lnTo>
                    <a:lnTo>
                      <a:pt x="19438" y="2984"/>
                    </a:lnTo>
                    <a:lnTo>
                      <a:pt x="18070" y="4518"/>
                    </a:lnTo>
                    <a:lnTo>
                      <a:pt x="16868" y="6051"/>
                    </a:lnTo>
                    <a:lnTo>
                      <a:pt x="15791" y="7460"/>
                    </a:lnTo>
                    <a:lnTo>
                      <a:pt x="14879" y="8745"/>
                    </a:lnTo>
                    <a:lnTo>
                      <a:pt x="14133" y="9823"/>
                    </a:lnTo>
                    <a:lnTo>
                      <a:pt x="13636" y="10651"/>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605" y="5388"/>
                    </a:lnTo>
                    <a:lnTo>
                      <a:pt x="11646" y="4849"/>
                    </a:lnTo>
                    <a:lnTo>
                      <a:pt x="11232" y="4642"/>
                    </a:lnTo>
                    <a:lnTo>
                      <a:pt x="10900" y="4435"/>
                    </a:lnTo>
                    <a:lnTo>
                      <a:pt x="10610" y="4228"/>
                    </a:lnTo>
                    <a:lnTo>
                      <a:pt x="11771" y="3772"/>
                    </a:lnTo>
                    <a:lnTo>
                      <a:pt x="11812" y="3440"/>
                    </a:lnTo>
                    <a:lnTo>
                      <a:pt x="11895" y="3109"/>
                    </a:lnTo>
                    <a:lnTo>
                      <a:pt x="12102" y="2446"/>
                    </a:lnTo>
                    <a:lnTo>
                      <a:pt x="12392" y="1907"/>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125" y="25654"/>
                    </a:lnTo>
                    <a:lnTo>
                      <a:pt x="42" y="27519"/>
                    </a:lnTo>
                    <a:lnTo>
                      <a:pt x="1" y="29508"/>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88"/>
                    </a:lnTo>
                    <a:lnTo>
                      <a:pt x="32492" y="28638"/>
                    </a:lnTo>
                    <a:lnTo>
                      <a:pt x="32492" y="26939"/>
                    </a:lnTo>
                    <a:lnTo>
                      <a:pt x="32451" y="25115"/>
                    </a:lnTo>
                    <a:lnTo>
                      <a:pt x="32492" y="21095"/>
                    </a:lnTo>
                    <a:lnTo>
                      <a:pt x="32534" y="16868"/>
                    </a:lnTo>
                    <a:lnTo>
                      <a:pt x="31788" y="16039"/>
                    </a:lnTo>
                    <a:lnTo>
                      <a:pt x="31042" y="15252"/>
                    </a:lnTo>
                    <a:lnTo>
                      <a:pt x="29633" y="13884"/>
                    </a:lnTo>
                    <a:lnTo>
                      <a:pt x="28182" y="12599"/>
                    </a:lnTo>
                    <a:lnTo>
                      <a:pt x="26690" y="11356"/>
                    </a:lnTo>
                    <a:lnTo>
                      <a:pt x="25944" y="10734"/>
                    </a:lnTo>
                    <a:lnTo>
                      <a:pt x="25530" y="10444"/>
                    </a:lnTo>
                    <a:lnTo>
                      <a:pt x="25240" y="10237"/>
                    </a:lnTo>
                    <a:lnTo>
                      <a:pt x="31125" y="2321"/>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6210050" y="2143100"/>
                <a:ext cx="936650" cy="1700225"/>
              </a:xfrm>
              <a:custGeom>
                <a:avLst/>
                <a:gdLst/>
                <a:ahLst/>
                <a:cxnLst/>
                <a:rect l="l" t="t" r="r" b="b"/>
                <a:pathLst>
                  <a:path w="37466" h="68009" fill="none" extrusionOk="0">
                    <a:moveTo>
                      <a:pt x="23872" y="1"/>
                    </a:moveTo>
                    <a:lnTo>
                      <a:pt x="23872" y="1"/>
                    </a:lnTo>
                    <a:lnTo>
                      <a:pt x="22422" y="42"/>
                    </a:lnTo>
                    <a:lnTo>
                      <a:pt x="22422" y="42"/>
                    </a:lnTo>
                    <a:lnTo>
                      <a:pt x="21551" y="829"/>
                    </a:lnTo>
                    <a:lnTo>
                      <a:pt x="21551" y="829"/>
                    </a:lnTo>
                    <a:lnTo>
                      <a:pt x="21717" y="1078"/>
                    </a:lnTo>
                    <a:lnTo>
                      <a:pt x="21883" y="1327"/>
                    </a:lnTo>
                    <a:lnTo>
                      <a:pt x="21883" y="1327"/>
                    </a:lnTo>
                    <a:lnTo>
                      <a:pt x="20805" y="2114"/>
                    </a:lnTo>
                    <a:lnTo>
                      <a:pt x="20142" y="2529"/>
                    </a:lnTo>
                    <a:lnTo>
                      <a:pt x="19438" y="2984"/>
                    </a:lnTo>
                    <a:lnTo>
                      <a:pt x="19438" y="2984"/>
                    </a:lnTo>
                    <a:lnTo>
                      <a:pt x="18070" y="4518"/>
                    </a:lnTo>
                    <a:lnTo>
                      <a:pt x="16868" y="6051"/>
                    </a:lnTo>
                    <a:lnTo>
                      <a:pt x="15791" y="7460"/>
                    </a:lnTo>
                    <a:lnTo>
                      <a:pt x="14879" y="8745"/>
                    </a:lnTo>
                    <a:lnTo>
                      <a:pt x="14133" y="9823"/>
                    </a:lnTo>
                    <a:lnTo>
                      <a:pt x="13636" y="10651"/>
                    </a:lnTo>
                    <a:lnTo>
                      <a:pt x="13180" y="11397"/>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564" y="5927"/>
                    </a:lnTo>
                    <a:lnTo>
                      <a:pt x="11605" y="5388"/>
                    </a:lnTo>
                    <a:lnTo>
                      <a:pt x="11646" y="4849"/>
                    </a:lnTo>
                    <a:lnTo>
                      <a:pt x="11646" y="4849"/>
                    </a:lnTo>
                    <a:lnTo>
                      <a:pt x="11232" y="4642"/>
                    </a:lnTo>
                    <a:lnTo>
                      <a:pt x="10900" y="4435"/>
                    </a:lnTo>
                    <a:lnTo>
                      <a:pt x="10610" y="4228"/>
                    </a:lnTo>
                    <a:lnTo>
                      <a:pt x="10610" y="4228"/>
                    </a:lnTo>
                    <a:lnTo>
                      <a:pt x="10610" y="4228"/>
                    </a:lnTo>
                    <a:lnTo>
                      <a:pt x="11771" y="3772"/>
                    </a:lnTo>
                    <a:lnTo>
                      <a:pt x="11771" y="3772"/>
                    </a:lnTo>
                    <a:lnTo>
                      <a:pt x="11812" y="3440"/>
                    </a:lnTo>
                    <a:lnTo>
                      <a:pt x="11895" y="3109"/>
                    </a:lnTo>
                    <a:lnTo>
                      <a:pt x="12102" y="2446"/>
                    </a:lnTo>
                    <a:lnTo>
                      <a:pt x="12102" y="2446"/>
                    </a:lnTo>
                    <a:lnTo>
                      <a:pt x="12392" y="1907"/>
                    </a:lnTo>
                    <a:lnTo>
                      <a:pt x="12724" y="1451"/>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125" y="25654"/>
                    </a:lnTo>
                    <a:lnTo>
                      <a:pt x="42" y="27519"/>
                    </a:lnTo>
                    <a:lnTo>
                      <a:pt x="1" y="29508"/>
                    </a:lnTo>
                    <a:lnTo>
                      <a:pt x="1" y="31539"/>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88"/>
                    </a:lnTo>
                    <a:lnTo>
                      <a:pt x="32492" y="28638"/>
                    </a:lnTo>
                    <a:lnTo>
                      <a:pt x="32492" y="26939"/>
                    </a:lnTo>
                    <a:lnTo>
                      <a:pt x="32451" y="25115"/>
                    </a:lnTo>
                    <a:lnTo>
                      <a:pt x="32451" y="25115"/>
                    </a:lnTo>
                    <a:lnTo>
                      <a:pt x="32492" y="21095"/>
                    </a:lnTo>
                    <a:lnTo>
                      <a:pt x="32534" y="16868"/>
                    </a:lnTo>
                    <a:lnTo>
                      <a:pt x="32534" y="16868"/>
                    </a:lnTo>
                    <a:lnTo>
                      <a:pt x="31788" y="16039"/>
                    </a:lnTo>
                    <a:lnTo>
                      <a:pt x="31042" y="15252"/>
                    </a:lnTo>
                    <a:lnTo>
                      <a:pt x="31042" y="15252"/>
                    </a:lnTo>
                    <a:lnTo>
                      <a:pt x="29633" y="13884"/>
                    </a:lnTo>
                    <a:lnTo>
                      <a:pt x="28182" y="12599"/>
                    </a:lnTo>
                    <a:lnTo>
                      <a:pt x="28182" y="12599"/>
                    </a:lnTo>
                    <a:lnTo>
                      <a:pt x="26690" y="11356"/>
                    </a:lnTo>
                    <a:lnTo>
                      <a:pt x="25944" y="10734"/>
                    </a:lnTo>
                    <a:lnTo>
                      <a:pt x="25530" y="10444"/>
                    </a:lnTo>
                    <a:lnTo>
                      <a:pt x="25240" y="10237"/>
                    </a:lnTo>
                    <a:lnTo>
                      <a:pt x="31125" y="2321"/>
                    </a:lnTo>
                    <a:lnTo>
                      <a:pt x="31290" y="2446"/>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6504300" y="2020850"/>
                <a:ext cx="252825" cy="240400"/>
              </a:xfrm>
              <a:custGeom>
                <a:avLst/>
                <a:gdLst/>
                <a:ahLst/>
                <a:cxnLst/>
                <a:rect l="l" t="t" r="r" b="b"/>
                <a:pathLst>
                  <a:path w="10113" h="9616" extrusionOk="0">
                    <a:moveTo>
                      <a:pt x="9740" y="0"/>
                    </a:moveTo>
                    <a:lnTo>
                      <a:pt x="1741" y="3357"/>
                    </a:lnTo>
                    <a:lnTo>
                      <a:pt x="1907" y="3896"/>
                    </a:lnTo>
                    <a:lnTo>
                      <a:pt x="1990" y="4476"/>
                    </a:lnTo>
                    <a:lnTo>
                      <a:pt x="1990" y="5015"/>
                    </a:lnTo>
                    <a:lnTo>
                      <a:pt x="1866" y="5554"/>
                    </a:lnTo>
                    <a:lnTo>
                      <a:pt x="1617" y="5719"/>
                    </a:lnTo>
                    <a:lnTo>
                      <a:pt x="1410" y="5927"/>
                    </a:lnTo>
                    <a:lnTo>
                      <a:pt x="954" y="6300"/>
                    </a:lnTo>
                    <a:lnTo>
                      <a:pt x="622" y="6797"/>
                    </a:lnTo>
                    <a:lnTo>
                      <a:pt x="457" y="7046"/>
                    </a:lnTo>
                    <a:lnTo>
                      <a:pt x="332" y="7336"/>
                    </a:lnTo>
                    <a:lnTo>
                      <a:pt x="166" y="7750"/>
                    </a:lnTo>
                    <a:lnTo>
                      <a:pt x="42" y="8206"/>
                    </a:lnTo>
                    <a:lnTo>
                      <a:pt x="1" y="8413"/>
                    </a:lnTo>
                    <a:lnTo>
                      <a:pt x="1" y="8620"/>
                    </a:lnTo>
                    <a:lnTo>
                      <a:pt x="42" y="8786"/>
                    </a:lnTo>
                    <a:lnTo>
                      <a:pt x="84" y="8993"/>
                    </a:lnTo>
                    <a:lnTo>
                      <a:pt x="166" y="9118"/>
                    </a:lnTo>
                    <a:lnTo>
                      <a:pt x="332" y="9283"/>
                    </a:lnTo>
                    <a:lnTo>
                      <a:pt x="539" y="9408"/>
                    </a:lnTo>
                    <a:lnTo>
                      <a:pt x="788" y="9491"/>
                    </a:lnTo>
                    <a:lnTo>
                      <a:pt x="1120" y="9574"/>
                    </a:lnTo>
                    <a:lnTo>
                      <a:pt x="1534" y="9615"/>
                    </a:lnTo>
                    <a:lnTo>
                      <a:pt x="1990" y="9615"/>
                    </a:lnTo>
                    <a:lnTo>
                      <a:pt x="2570" y="9574"/>
                    </a:lnTo>
                    <a:lnTo>
                      <a:pt x="3150" y="9532"/>
                    </a:lnTo>
                    <a:lnTo>
                      <a:pt x="3731" y="9449"/>
                    </a:lnTo>
                    <a:lnTo>
                      <a:pt x="4311" y="9283"/>
                    </a:lnTo>
                    <a:lnTo>
                      <a:pt x="4891" y="9118"/>
                    </a:lnTo>
                    <a:lnTo>
                      <a:pt x="5430" y="8952"/>
                    </a:lnTo>
                    <a:lnTo>
                      <a:pt x="5969" y="8745"/>
                    </a:lnTo>
                    <a:lnTo>
                      <a:pt x="6963" y="8247"/>
                    </a:lnTo>
                    <a:lnTo>
                      <a:pt x="7916" y="7709"/>
                    </a:lnTo>
                    <a:lnTo>
                      <a:pt x="8745" y="7170"/>
                    </a:lnTo>
                    <a:lnTo>
                      <a:pt x="9491" y="6673"/>
                    </a:lnTo>
                    <a:lnTo>
                      <a:pt x="10113" y="6217"/>
                    </a:lnTo>
                    <a:lnTo>
                      <a:pt x="9947" y="5968"/>
                    </a:lnTo>
                    <a:lnTo>
                      <a:pt x="9781" y="5719"/>
                    </a:lnTo>
                    <a:lnTo>
                      <a:pt x="9616" y="5429"/>
                    </a:lnTo>
                    <a:lnTo>
                      <a:pt x="9533" y="5098"/>
                    </a:lnTo>
                    <a:lnTo>
                      <a:pt x="9450" y="4808"/>
                    </a:lnTo>
                    <a:lnTo>
                      <a:pt x="9408" y="4435"/>
                    </a:lnTo>
                    <a:lnTo>
                      <a:pt x="9367" y="3689"/>
                    </a:lnTo>
                    <a:lnTo>
                      <a:pt x="9367" y="2860"/>
                    </a:lnTo>
                    <a:lnTo>
                      <a:pt x="9450" y="1990"/>
                    </a:lnTo>
                    <a:lnTo>
                      <a:pt x="974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6504300" y="2020850"/>
                <a:ext cx="252825" cy="240400"/>
              </a:xfrm>
              <a:custGeom>
                <a:avLst/>
                <a:gdLst/>
                <a:ahLst/>
                <a:cxnLst/>
                <a:rect l="l" t="t" r="r" b="b"/>
                <a:pathLst>
                  <a:path w="10113" h="9616" fill="none" extrusionOk="0">
                    <a:moveTo>
                      <a:pt x="332" y="7336"/>
                    </a:moveTo>
                    <a:lnTo>
                      <a:pt x="332" y="7336"/>
                    </a:lnTo>
                    <a:lnTo>
                      <a:pt x="457" y="7046"/>
                    </a:lnTo>
                    <a:lnTo>
                      <a:pt x="622" y="6797"/>
                    </a:lnTo>
                    <a:lnTo>
                      <a:pt x="954" y="6300"/>
                    </a:lnTo>
                    <a:lnTo>
                      <a:pt x="1410" y="5927"/>
                    </a:lnTo>
                    <a:lnTo>
                      <a:pt x="1617" y="5719"/>
                    </a:lnTo>
                    <a:lnTo>
                      <a:pt x="1866" y="5554"/>
                    </a:lnTo>
                    <a:lnTo>
                      <a:pt x="1866" y="5554"/>
                    </a:lnTo>
                    <a:lnTo>
                      <a:pt x="1990" y="5015"/>
                    </a:lnTo>
                    <a:lnTo>
                      <a:pt x="1990" y="4476"/>
                    </a:lnTo>
                    <a:lnTo>
                      <a:pt x="1907" y="3896"/>
                    </a:lnTo>
                    <a:lnTo>
                      <a:pt x="1741" y="3357"/>
                    </a:lnTo>
                    <a:lnTo>
                      <a:pt x="9740" y="0"/>
                    </a:lnTo>
                    <a:lnTo>
                      <a:pt x="9740" y="0"/>
                    </a:lnTo>
                    <a:lnTo>
                      <a:pt x="9450" y="1990"/>
                    </a:lnTo>
                    <a:lnTo>
                      <a:pt x="9367" y="2860"/>
                    </a:lnTo>
                    <a:lnTo>
                      <a:pt x="9367" y="3689"/>
                    </a:lnTo>
                    <a:lnTo>
                      <a:pt x="9408" y="4435"/>
                    </a:lnTo>
                    <a:lnTo>
                      <a:pt x="9450" y="4808"/>
                    </a:lnTo>
                    <a:lnTo>
                      <a:pt x="9533" y="5098"/>
                    </a:lnTo>
                    <a:lnTo>
                      <a:pt x="9616" y="5429"/>
                    </a:lnTo>
                    <a:lnTo>
                      <a:pt x="9781" y="5719"/>
                    </a:lnTo>
                    <a:lnTo>
                      <a:pt x="9947" y="5968"/>
                    </a:lnTo>
                    <a:lnTo>
                      <a:pt x="10113" y="6217"/>
                    </a:lnTo>
                    <a:lnTo>
                      <a:pt x="10113" y="6217"/>
                    </a:lnTo>
                    <a:lnTo>
                      <a:pt x="9491" y="6673"/>
                    </a:lnTo>
                    <a:lnTo>
                      <a:pt x="8745" y="7170"/>
                    </a:lnTo>
                    <a:lnTo>
                      <a:pt x="7916" y="7709"/>
                    </a:lnTo>
                    <a:lnTo>
                      <a:pt x="6963" y="8247"/>
                    </a:lnTo>
                    <a:lnTo>
                      <a:pt x="5969" y="8745"/>
                    </a:lnTo>
                    <a:lnTo>
                      <a:pt x="5430" y="8952"/>
                    </a:lnTo>
                    <a:lnTo>
                      <a:pt x="4891" y="9118"/>
                    </a:lnTo>
                    <a:lnTo>
                      <a:pt x="4311" y="9283"/>
                    </a:lnTo>
                    <a:lnTo>
                      <a:pt x="3731" y="9449"/>
                    </a:lnTo>
                    <a:lnTo>
                      <a:pt x="3150" y="9532"/>
                    </a:lnTo>
                    <a:lnTo>
                      <a:pt x="2570" y="9574"/>
                    </a:lnTo>
                    <a:lnTo>
                      <a:pt x="2570" y="9574"/>
                    </a:lnTo>
                    <a:lnTo>
                      <a:pt x="1990" y="9615"/>
                    </a:lnTo>
                    <a:lnTo>
                      <a:pt x="1534" y="9615"/>
                    </a:lnTo>
                    <a:lnTo>
                      <a:pt x="1120" y="9574"/>
                    </a:lnTo>
                    <a:lnTo>
                      <a:pt x="788" y="9491"/>
                    </a:lnTo>
                    <a:lnTo>
                      <a:pt x="539" y="9408"/>
                    </a:lnTo>
                    <a:lnTo>
                      <a:pt x="332" y="9283"/>
                    </a:lnTo>
                    <a:lnTo>
                      <a:pt x="166" y="9118"/>
                    </a:lnTo>
                    <a:lnTo>
                      <a:pt x="84" y="8993"/>
                    </a:lnTo>
                    <a:lnTo>
                      <a:pt x="42" y="8786"/>
                    </a:lnTo>
                    <a:lnTo>
                      <a:pt x="1" y="8620"/>
                    </a:lnTo>
                    <a:lnTo>
                      <a:pt x="1" y="8413"/>
                    </a:lnTo>
                    <a:lnTo>
                      <a:pt x="42" y="8206"/>
                    </a:lnTo>
                    <a:lnTo>
                      <a:pt x="166" y="7750"/>
                    </a:lnTo>
                    <a:lnTo>
                      <a:pt x="332" y="73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6553000" y="2125500"/>
                <a:ext cx="111925" cy="33175"/>
              </a:xfrm>
              <a:custGeom>
                <a:avLst/>
                <a:gdLst/>
                <a:ahLst/>
                <a:cxnLst/>
                <a:rect l="l" t="t" r="r" b="b"/>
                <a:pathLst>
                  <a:path w="4477" h="1327" extrusionOk="0">
                    <a:moveTo>
                      <a:pt x="4476" y="0"/>
                    </a:moveTo>
                    <a:lnTo>
                      <a:pt x="3730" y="332"/>
                    </a:lnTo>
                    <a:lnTo>
                      <a:pt x="2984" y="580"/>
                    </a:lnTo>
                    <a:lnTo>
                      <a:pt x="2321" y="705"/>
                    </a:lnTo>
                    <a:lnTo>
                      <a:pt x="1658" y="746"/>
                    </a:lnTo>
                    <a:lnTo>
                      <a:pt x="1244" y="746"/>
                    </a:lnTo>
                    <a:lnTo>
                      <a:pt x="829" y="663"/>
                    </a:lnTo>
                    <a:lnTo>
                      <a:pt x="415" y="539"/>
                    </a:lnTo>
                    <a:lnTo>
                      <a:pt x="83" y="373"/>
                    </a:lnTo>
                    <a:lnTo>
                      <a:pt x="42" y="746"/>
                    </a:lnTo>
                    <a:lnTo>
                      <a:pt x="1" y="1078"/>
                    </a:lnTo>
                    <a:lnTo>
                      <a:pt x="249" y="1160"/>
                    </a:lnTo>
                    <a:lnTo>
                      <a:pt x="498" y="1243"/>
                    </a:lnTo>
                    <a:lnTo>
                      <a:pt x="788" y="1285"/>
                    </a:lnTo>
                    <a:lnTo>
                      <a:pt x="1078" y="1326"/>
                    </a:lnTo>
                    <a:lnTo>
                      <a:pt x="1451" y="1285"/>
                    </a:lnTo>
                    <a:lnTo>
                      <a:pt x="1865" y="1202"/>
                    </a:lnTo>
                    <a:lnTo>
                      <a:pt x="2280" y="1119"/>
                    </a:lnTo>
                    <a:lnTo>
                      <a:pt x="2736" y="953"/>
                    </a:lnTo>
                    <a:lnTo>
                      <a:pt x="3192" y="787"/>
                    </a:lnTo>
                    <a:lnTo>
                      <a:pt x="3606" y="580"/>
                    </a:lnTo>
                    <a:lnTo>
                      <a:pt x="4062" y="290"/>
                    </a:lnTo>
                    <a:lnTo>
                      <a:pt x="4476"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6553000" y="2125500"/>
                <a:ext cx="111925" cy="33175"/>
              </a:xfrm>
              <a:custGeom>
                <a:avLst/>
                <a:gdLst/>
                <a:ahLst/>
                <a:cxnLst/>
                <a:rect l="l" t="t" r="r" b="b"/>
                <a:pathLst>
                  <a:path w="4477" h="1327" fill="none" extrusionOk="0">
                    <a:moveTo>
                      <a:pt x="4476" y="0"/>
                    </a:moveTo>
                    <a:lnTo>
                      <a:pt x="4476" y="0"/>
                    </a:lnTo>
                    <a:lnTo>
                      <a:pt x="3730" y="332"/>
                    </a:lnTo>
                    <a:lnTo>
                      <a:pt x="2984" y="580"/>
                    </a:lnTo>
                    <a:lnTo>
                      <a:pt x="2321" y="705"/>
                    </a:lnTo>
                    <a:lnTo>
                      <a:pt x="1658" y="746"/>
                    </a:lnTo>
                    <a:lnTo>
                      <a:pt x="1658" y="746"/>
                    </a:lnTo>
                    <a:lnTo>
                      <a:pt x="1244" y="746"/>
                    </a:lnTo>
                    <a:lnTo>
                      <a:pt x="829" y="663"/>
                    </a:lnTo>
                    <a:lnTo>
                      <a:pt x="415" y="539"/>
                    </a:lnTo>
                    <a:lnTo>
                      <a:pt x="83" y="373"/>
                    </a:lnTo>
                    <a:lnTo>
                      <a:pt x="83" y="373"/>
                    </a:lnTo>
                    <a:lnTo>
                      <a:pt x="42" y="746"/>
                    </a:lnTo>
                    <a:lnTo>
                      <a:pt x="1" y="1078"/>
                    </a:lnTo>
                    <a:lnTo>
                      <a:pt x="1" y="1078"/>
                    </a:lnTo>
                    <a:lnTo>
                      <a:pt x="249" y="1160"/>
                    </a:lnTo>
                    <a:lnTo>
                      <a:pt x="498" y="1243"/>
                    </a:lnTo>
                    <a:lnTo>
                      <a:pt x="788" y="1285"/>
                    </a:lnTo>
                    <a:lnTo>
                      <a:pt x="1078" y="1326"/>
                    </a:lnTo>
                    <a:lnTo>
                      <a:pt x="1078" y="1326"/>
                    </a:lnTo>
                    <a:lnTo>
                      <a:pt x="1451" y="1285"/>
                    </a:lnTo>
                    <a:lnTo>
                      <a:pt x="1865" y="1202"/>
                    </a:lnTo>
                    <a:lnTo>
                      <a:pt x="2280" y="1119"/>
                    </a:lnTo>
                    <a:lnTo>
                      <a:pt x="2736" y="953"/>
                    </a:lnTo>
                    <a:lnTo>
                      <a:pt x="3192" y="787"/>
                    </a:lnTo>
                    <a:lnTo>
                      <a:pt x="3606" y="580"/>
                    </a:lnTo>
                    <a:lnTo>
                      <a:pt x="4062" y="290"/>
                    </a:lnTo>
                    <a:lnTo>
                      <a:pt x="44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6563350" y="2230125"/>
                <a:ext cx="77750" cy="36300"/>
              </a:xfrm>
              <a:custGeom>
                <a:avLst/>
                <a:gdLst/>
                <a:ahLst/>
                <a:cxnLst/>
                <a:rect l="l" t="t" r="r" b="b"/>
                <a:pathLst>
                  <a:path w="3110" h="1452" extrusionOk="0">
                    <a:moveTo>
                      <a:pt x="1244" y="1"/>
                    </a:moveTo>
                    <a:lnTo>
                      <a:pt x="1" y="1244"/>
                    </a:lnTo>
                    <a:lnTo>
                      <a:pt x="374" y="1327"/>
                    </a:lnTo>
                    <a:lnTo>
                      <a:pt x="706" y="1410"/>
                    </a:lnTo>
                    <a:lnTo>
                      <a:pt x="1037" y="1451"/>
                    </a:lnTo>
                    <a:lnTo>
                      <a:pt x="1369" y="1451"/>
                    </a:lnTo>
                    <a:lnTo>
                      <a:pt x="1617" y="1410"/>
                    </a:lnTo>
                    <a:lnTo>
                      <a:pt x="1866" y="1368"/>
                    </a:lnTo>
                    <a:lnTo>
                      <a:pt x="2322" y="1244"/>
                    </a:lnTo>
                    <a:lnTo>
                      <a:pt x="2653" y="1078"/>
                    </a:lnTo>
                    <a:lnTo>
                      <a:pt x="2902" y="912"/>
                    </a:lnTo>
                    <a:lnTo>
                      <a:pt x="3109" y="705"/>
                    </a:lnTo>
                    <a:lnTo>
                      <a:pt x="124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6563350" y="2230125"/>
                <a:ext cx="77750" cy="36300"/>
              </a:xfrm>
              <a:custGeom>
                <a:avLst/>
                <a:gdLst/>
                <a:ahLst/>
                <a:cxnLst/>
                <a:rect l="l" t="t" r="r" b="b"/>
                <a:pathLst>
                  <a:path w="3110" h="1452" fill="none" extrusionOk="0">
                    <a:moveTo>
                      <a:pt x="1" y="1244"/>
                    </a:moveTo>
                    <a:lnTo>
                      <a:pt x="1244" y="1"/>
                    </a:lnTo>
                    <a:lnTo>
                      <a:pt x="3109" y="705"/>
                    </a:lnTo>
                    <a:lnTo>
                      <a:pt x="3109" y="705"/>
                    </a:lnTo>
                    <a:lnTo>
                      <a:pt x="2902" y="912"/>
                    </a:lnTo>
                    <a:lnTo>
                      <a:pt x="2653" y="1078"/>
                    </a:lnTo>
                    <a:lnTo>
                      <a:pt x="2322" y="1244"/>
                    </a:lnTo>
                    <a:lnTo>
                      <a:pt x="1866" y="1368"/>
                    </a:lnTo>
                    <a:lnTo>
                      <a:pt x="1617" y="1410"/>
                    </a:lnTo>
                    <a:lnTo>
                      <a:pt x="1369" y="1451"/>
                    </a:lnTo>
                    <a:lnTo>
                      <a:pt x="1037" y="1451"/>
                    </a:lnTo>
                    <a:lnTo>
                      <a:pt x="706" y="1410"/>
                    </a:lnTo>
                    <a:lnTo>
                      <a:pt x="374" y="1327"/>
                    </a:lnTo>
                    <a:lnTo>
                      <a:pt x="1" y="12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6563350" y="2230125"/>
                <a:ext cx="77750" cy="36300"/>
              </a:xfrm>
              <a:custGeom>
                <a:avLst/>
                <a:gdLst/>
                <a:ahLst/>
                <a:cxnLst/>
                <a:rect l="l" t="t" r="r" b="b"/>
                <a:pathLst>
                  <a:path w="3110" h="1452" extrusionOk="0">
                    <a:moveTo>
                      <a:pt x="1244" y="1"/>
                    </a:moveTo>
                    <a:lnTo>
                      <a:pt x="1" y="1244"/>
                    </a:lnTo>
                    <a:lnTo>
                      <a:pt x="333" y="1327"/>
                    </a:lnTo>
                    <a:lnTo>
                      <a:pt x="664" y="1368"/>
                    </a:lnTo>
                    <a:lnTo>
                      <a:pt x="1244" y="1451"/>
                    </a:lnTo>
                    <a:lnTo>
                      <a:pt x="1659" y="1410"/>
                    </a:lnTo>
                    <a:lnTo>
                      <a:pt x="2032" y="1327"/>
                    </a:lnTo>
                    <a:lnTo>
                      <a:pt x="2363" y="1203"/>
                    </a:lnTo>
                    <a:lnTo>
                      <a:pt x="2612" y="1078"/>
                    </a:lnTo>
                    <a:lnTo>
                      <a:pt x="2985" y="830"/>
                    </a:lnTo>
                    <a:lnTo>
                      <a:pt x="3109" y="705"/>
                    </a:lnTo>
                    <a:lnTo>
                      <a:pt x="1244" y="1"/>
                    </a:lnTo>
                    <a:close/>
                  </a:path>
                </a:pathLst>
              </a:custGeom>
              <a:solidFill>
                <a:srgbClr val="658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6563350" y="2230125"/>
                <a:ext cx="77750" cy="36300"/>
              </a:xfrm>
              <a:custGeom>
                <a:avLst/>
                <a:gdLst/>
                <a:ahLst/>
                <a:cxnLst/>
                <a:rect l="l" t="t" r="r" b="b"/>
                <a:pathLst>
                  <a:path w="3110" h="1452" fill="none" extrusionOk="0">
                    <a:moveTo>
                      <a:pt x="1244" y="1"/>
                    </a:moveTo>
                    <a:lnTo>
                      <a:pt x="1" y="1244"/>
                    </a:lnTo>
                    <a:lnTo>
                      <a:pt x="1" y="1244"/>
                    </a:lnTo>
                    <a:lnTo>
                      <a:pt x="333" y="1327"/>
                    </a:lnTo>
                    <a:lnTo>
                      <a:pt x="664" y="1368"/>
                    </a:lnTo>
                    <a:lnTo>
                      <a:pt x="1244" y="1451"/>
                    </a:lnTo>
                    <a:lnTo>
                      <a:pt x="1244" y="1451"/>
                    </a:lnTo>
                    <a:lnTo>
                      <a:pt x="1659" y="1410"/>
                    </a:lnTo>
                    <a:lnTo>
                      <a:pt x="2032" y="1327"/>
                    </a:lnTo>
                    <a:lnTo>
                      <a:pt x="2363" y="1203"/>
                    </a:lnTo>
                    <a:lnTo>
                      <a:pt x="2612" y="1078"/>
                    </a:lnTo>
                    <a:lnTo>
                      <a:pt x="2985" y="830"/>
                    </a:lnTo>
                    <a:lnTo>
                      <a:pt x="3109" y="705"/>
                    </a:lnTo>
                    <a:lnTo>
                      <a:pt x="12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6491875" y="1772175"/>
                <a:ext cx="130575" cy="217600"/>
              </a:xfrm>
              <a:custGeom>
                <a:avLst/>
                <a:gdLst/>
                <a:ahLst/>
                <a:cxnLst/>
                <a:rect l="l" t="t" r="r" b="b"/>
                <a:pathLst>
                  <a:path w="5223" h="8704" extrusionOk="0">
                    <a:moveTo>
                      <a:pt x="3274" y="1"/>
                    </a:moveTo>
                    <a:lnTo>
                      <a:pt x="2943" y="42"/>
                    </a:lnTo>
                    <a:lnTo>
                      <a:pt x="2611" y="125"/>
                    </a:lnTo>
                    <a:lnTo>
                      <a:pt x="2280" y="250"/>
                    </a:lnTo>
                    <a:lnTo>
                      <a:pt x="1948" y="374"/>
                    </a:lnTo>
                    <a:lnTo>
                      <a:pt x="1617" y="540"/>
                    </a:lnTo>
                    <a:lnTo>
                      <a:pt x="1327" y="705"/>
                    </a:lnTo>
                    <a:lnTo>
                      <a:pt x="1036" y="913"/>
                    </a:lnTo>
                    <a:lnTo>
                      <a:pt x="539" y="1327"/>
                    </a:lnTo>
                    <a:lnTo>
                      <a:pt x="332" y="1576"/>
                    </a:lnTo>
                    <a:lnTo>
                      <a:pt x="166" y="1824"/>
                    </a:lnTo>
                    <a:lnTo>
                      <a:pt x="42" y="2032"/>
                    </a:lnTo>
                    <a:lnTo>
                      <a:pt x="0" y="2239"/>
                    </a:lnTo>
                    <a:lnTo>
                      <a:pt x="0" y="2446"/>
                    </a:lnTo>
                    <a:lnTo>
                      <a:pt x="83" y="2612"/>
                    </a:lnTo>
                    <a:lnTo>
                      <a:pt x="166" y="2819"/>
                    </a:lnTo>
                    <a:lnTo>
                      <a:pt x="291" y="2985"/>
                    </a:lnTo>
                    <a:lnTo>
                      <a:pt x="581" y="3316"/>
                    </a:lnTo>
                    <a:lnTo>
                      <a:pt x="829" y="3648"/>
                    </a:lnTo>
                    <a:lnTo>
                      <a:pt x="954" y="3814"/>
                    </a:lnTo>
                    <a:lnTo>
                      <a:pt x="1036" y="3979"/>
                    </a:lnTo>
                    <a:lnTo>
                      <a:pt x="1078" y="4187"/>
                    </a:lnTo>
                    <a:lnTo>
                      <a:pt x="1036" y="4394"/>
                    </a:lnTo>
                    <a:lnTo>
                      <a:pt x="954" y="4601"/>
                    </a:lnTo>
                    <a:lnTo>
                      <a:pt x="788" y="4850"/>
                    </a:lnTo>
                    <a:lnTo>
                      <a:pt x="622" y="5098"/>
                    </a:lnTo>
                    <a:lnTo>
                      <a:pt x="498" y="5347"/>
                    </a:lnTo>
                    <a:lnTo>
                      <a:pt x="373" y="5637"/>
                    </a:lnTo>
                    <a:lnTo>
                      <a:pt x="332" y="5969"/>
                    </a:lnTo>
                    <a:lnTo>
                      <a:pt x="291" y="6259"/>
                    </a:lnTo>
                    <a:lnTo>
                      <a:pt x="332" y="6549"/>
                    </a:lnTo>
                    <a:lnTo>
                      <a:pt x="373" y="6880"/>
                    </a:lnTo>
                    <a:lnTo>
                      <a:pt x="456" y="7171"/>
                    </a:lnTo>
                    <a:lnTo>
                      <a:pt x="581" y="7461"/>
                    </a:lnTo>
                    <a:lnTo>
                      <a:pt x="705" y="7709"/>
                    </a:lnTo>
                    <a:lnTo>
                      <a:pt x="871" y="7958"/>
                    </a:lnTo>
                    <a:lnTo>
                      <a:pt x="1078" y="8165"/>
                    </a:lnTo>
                    <a:lnTo>
                      <a:pt x="1285" y="8372"/>
                    </a:lnTo>
                    <a:lnTo>
                      <a:pt x="1534" y="8538"/>
                    </a:lnTo>
                    <a:lnTo>
                      <a:pt x="1824" y="8663"/>
                    </a:lnTo>
                    <a:lnTo>
                      <a:pt x="2114" y="8704"/>
                    </a:lnTo>
                    <a:lnTo>
                      <a:pt x="2943" y="7875"/>
                    </a:lnTo>
                    <a:lnTo>
                      <a:pt x="3730" y="7005"/>
                    </a:lnTo>
                    <a:lnTo>
                      <a:pt x="3606" y="6632"/>
                    </a:lnTo>
                    <a:lnTo>
                      <a:pt x="3606" y="6176"/>
                    </a:lnTo>
                    <a:lnTo>
                      <a:pt x="3689" y="5762"/>
                    </a:lnTo>
                    <a:lnTo>
                      <a:pt x="3813" y="5306"/>
                    </a:lnTo>
                    <a:lnTo>
                      <a:pt x="3938" y="4808"/>
                    </a:lnTo>
                    <a:lnTo>
                      <a:pt x="4145" y="4352"/>
                    </a:lnTo>
                    <a:lnTo>
                      <a:pt x="4559" y="3399"/>
                    </a:lnTo>
                    <a:lnTo>
                      <a:pt x="4932" y="2488"/>
                    </a:lnTo>
                    <a:lnTo>
                      <a:pt x="5098" y="2073"/>
                    </a:lnTo>
                    <a:lnTo>
                      <a:pt x="5181" y="1700"/>
                    </a:lnTo>
                    <a:lnTo>
                      <a:pt x="5222" y="1327"/>
                    </a:lnTo>
                    <a:lnTo>
                      <a:pt x="5181" y="996"/>
                    </a:lnTo>
                    <a:lnTo>
                      <a:pt x="5139" y="830"/>
                    </a:lnTo>
                    <a:lnTo>
                      <a:pt x="5056" y="705"/>
                    </a:lnTo>
                    <a:lnTo>
                      <a:pt x="4974" y="581"/>
                    </a:lnTo>
                    <a:lnTo>
                      <a:pt x="4849" y="457"/>
                    </a:lnTo>
                    <a:lnTo>
                      <a:pt x="4559" y="250"/>
                    </a:lnTo>
                    <a:lnTo>
                      <a:pt x="4269" y="125"/>
                    </a:lnTo>
                    <a:lnTo>
                      <a:pt x="3938" y="42"/>
                    </a:lnTo>
                    <a:lnTo>
                      <a:pt x="36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6491875" y="1772175"/>
                <a:ext cx="130575" cy="217600"/>
              </a:xfrm>
              <a:custGeom>
                <a:avLst/>
                <a:gdLst/>
                <a:ahLst/>
                <a:cxnLst/>
                <a:rect l="l" t="t" r="r" b="b"/>
                <a:pathLst>
                  <a:path w="5223" h="8704" fill="none" extrusionOk="0">
                    <a:moveTo>
                      <a:pt x="2114" y="8704"/>
                    </a:moveTo>
                    <a:lnTo>
                      <a:pt x="2114" y="8704"/>
                    </a:lnTo>
                    <a:lnTo>
                      <a:pt x="1824" y="8663"/>
                    </a:lnTo>
                    <a:lnTo>
                      <a:pt x="1534" y="8538"/>
                    </a:lnTo>
                    <a:lnTo>
                      <a:pt x="1285" y="8372"/>
                    </a:lnTo>
                    <a:lnTo>
                      <a:pt x="1078" y="8165"/>
                    </a:lnTo>
                    <a:lnTo>
                      <a:pt x="871" y="7958"/>
                    </a:lnTo>
                    <a:lnTo>
                      <a:pt x="705" y="7709"/>
                    </a:lnTo>
                    <a:lnTo>
                      <a:pt x="581" y="7461"/>
                    </a:lnTo>
                    <a:lnTo>
                      <a:pt x="456" y="7171"/>
                    </a:lnTo>
                    <a:lnTo>
                      <a:pt x="373" y="6880"/>
                    </a:lnTo>
                    <a:lnTo>
                      <a:pt x="332" y="6549"/>
                    </a:lnTo>
                    <a:lnTo>
                      <a:pt x="291" y="6259"/>
                    </a:lnTo>
                    <a:lnTo>
                      <a:pt x="332" y="5969"/>
                    </a:lnTo>
                    <a:lnTo>
                      <a:pt x="373" y="5637"/>
                    </a:lnTo>
                    <a:lnTo>
                      <a:pt x="498" y="5347"/>
                    </a:lnTo>
                    <a:lnTo>
                      <a:pt x="622" y="5098"/>
                    </a:lnTo>
                    <a:lnTo>
                      <a:pt x="788" y="4850"/>
                    </a:lnTo>
                    <a:lnTo>
                      <a:pt x="788" y="4850"/>
                    </a:lnTo>
                    <a:lnTo>
                      <a:pt x="954" y="4601"/>
                    </a:lnTo>
                    <a:lnTo>
                      <a:pt x="1036" y="4394"/>
                    </a:lnTo>
                    <a:lnTo>
                      <a:pt x="1078" y="4187"/>
                    </a:lnTo>
                    <a:lnTo>
                      <a:pt x="1036" y="3979"/>
                    </a:lnTo>
                    <a:lnTo>
                      <a:pt x="954" y="3814"/>
                    </a:lnTo>
                    <a:lnTo>
                      <a:pt x="829" y="3648"/>
                    </a:lnTo>
                    <a:lnTo>
                      <a:pt x="581" y="3316"/>
                    </a:lnTo>
                    <a:lnTo>
                      <a:pt x="291" y="2985"/>
                    </a:lnTo>
                    <a:lnTo>
                      <a:pt x="166" y="2819"/>
                    </a:lnTo>
                    <a:lnTo>
                      <a:pt x="83" y="2612"/>
                    </a:lnTo>
                    <a:lnTo>
                      <a:pt x="0" y="2446"/>
                    </a:lnTo>
                    <a:lnTo>
                      <a:pt x="0" y="2239"/>
                    </a:lnTo>
                    <a:lnTo>
                      <a:pt x="42" y="2032"/>
                    </a:lnTo>
                    <a:lnTo>
                      <a:pt x="166" y="1824"/>
                    </a:lnTo>
                    <a:lnTo>
                      <a:pt x="166" y="1824"/>
                    </a:lnTo>
                    <a:lnTo>
                      <a:pt x="332" y="1576"/>
                    </a:lnTo>
                    <a:lnTo>
                      <a:pt x="539" y="1327"/>
                    </a:lnTo>
                    <a:lnTo>
                      <a:pt x="1036" y="913"/>
                    </a:lnTo>
                    <a:lnTo>
                      <a:pt x="1327" y="705"/>
                    </a:lnTo>
                    <a:lnTo>
                      <a:pt x="1617" y="540"/>
                    </a:lnTo>
                    <a:lnTo>
                      <a:pt x="1948" y="374"/>
                    </a:lnTo>
                    <a:lnTo>
                      <a:pt x="2280" y="250"/>
                    </a:lnTo>
                    <a:lnTo>
                      <a:pt x="2611" y="125"/>
                    </a:lnTo>
                    <a:lnTo>
                      <a:pt x="2943" y="42"/>
                    </a:lnTo>
                    <a:lnTo>
                      <a:pt x="3274" y="1"/>
                    </a:lnTo>
                    <a:lnTo>
                      <a:pt x="3606" y="1"/>
                    </a:lnTo>
                    <a:lnTo>
                      <a:pt x="3938" y="42"/>
                    </a:lnTo>
                    <a:lnTo>
                      <a:pt x="4269" y="125"/>
                    </a:lnTo>
                    <a:lnTo>
                      <a:pt x="4559" y="250"/>
                    </a:lnTo>
                    <a:lnTo>
                      <a:pt x="4849" y="457"/>
                    </a:lnTo>
                    <a:lnTo>
                      <a:pt x="4849" y="457"/>
                    </a:lnTo>
                    <a:lnTo>
                      <a:pt x="4974" y="581"/>
                    </a:lnTo>
                    <a:lnTo>
                      <a:pt x="5056" y="705"/>
                    </a:lnTo>
                    <a:lnTo>
                      <a:pt x="5139" y="830"/>
                    </a:lnTo>
                    <a:lnTo>
                      <a:pt x="5181" y="996"/>
                    </a:lnTo>
                    <a:lnTo>
                      <a:pt x="5222" y="1327"/>
                    </a:lnTo>
                    <a:lnTo>
                      <a:pt x="5181" y="1700"/>
                    </a:lnTo>
                    <a:lnTo>
                      <a:pt x="5098" y="2073"/>
                    </a:lnTo>
                    <a:lnTo>
                      <a:pt x="4932" y="2488"/>
                    </a:lnTo>
                    <a:lnTo>
                      <a:pt x="4559" y="3399"/>
                    </a:lnTo>
                    <a:lnTo>
                      <a:pt x="4145" y="4352"/>
                    </a:lnTo>
                    <a:lnTo>
                      <a:pt x="3938" y="4808"/>
                    </a:lnTo>
                    <a:lnTo>
                      <a:pt x="3813" y="5306"/>
                    </a:lnTo>
                    <a:lnTo>
                      <a:pt x="3689" y="5762"/>
                    </a:lnTo>
                    <a:lnTo>
                      <a:pt x="3606" y="6176"/>
                    </a:lnTo>
                    <a:lnTo>
                      <a:pt x="3606" y="6632"/>
                    </a:lnTo>
                    <a:lnTo>
                      <a:pt x="3730" y="7005"/>
                    </a:lnTo>
                    <a:lnTo>
                      <a:pt x="3730" y="7005"/>
                    </a:lnTo>
                    <a:lnTo>
                      <a:pt x="2943" y="7875"/>
                    </a:lnTo>
                    <a:lnTo>
                      <a:pt x="2114" y="87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6487725" y="1754575"/>
                <a:ext cx="292200" cy="389575"/>
              </a:xfrm>
              <a:custGeom>
                <a:avLst/>
                <a:gdLst/>
                <a:ahLst/>
                <a:cxnLst/>
                <a:rect l="l" t="t" r="r" b="b"/>
                <a:pathLst>
                  <a:path w="11688" h="15583" extrusionOk="0">
                    <a:moveTo>
                      <a:pt x="5803" y="0"/>
                    </a:moveTo>
                    <a:lnTo>
                      <a:pt x="5264" y="83"/>
                    </a:lnTo>
                    <a:lnTo>
                      <a:pt x="4725" y="208"/>
                    </a:lnTo>
                    <a:lnTo>
                      <a:pt x="4352" y="332"/>
                    </a:lnTo>
                    <a:lnTo>
                      <a:pt x="3979" y="456"/>
                    </a:lnTo>
                    <a:lnTo>
                      <a:pt x="3648" y="622"/>
                    </a:lnTo>
                    <a:lnTo>
                      <a:pt x="3358" y="829"/>
                    </a:lnTo>
                    <a:lnTo>
                      <a:pt x="3026" y="1078"/>
                    </a:lnTo>
                    <a:lnTo>
                      <a:pt x="2777" y="1285"/>
                    </a:lnTo>
                    <a:lnTo>
                      <a:pt x="2239" y="1824"/>
                    </a:lnTo>
                    <a:lnTo>
                      <a:pt x="1783" y="2446"/>
                    </a:lnTo>
                    <a:lnTo>
                      <a:pt x="1368" y="3109"/>
                    </a:lnTo>
                    <a:lnTo>
                      <a:pt x="1037" y="3813"/>
                    </a:lnTo>
                    <a:lnTo>
                      <a:pt x="747" y="4559"/>
                    </a:lnTo>
                    <a:lnTo>
                      <a:pt x="498" y="5347"/>
                    </a:lnTo>
                    <a:lnTo>
                      <a:pt x="291" y="6134"/>
                    </a:lnTo>
                    <a:lnTo>
                      <a:pt x="166" y="6963"/>
                    </a:lnTo>
                    <a:lnTo>
                      <a:pt x="84" y="7750"/>
                    </a:lnTo>
                    <a:lnTo>
                      <a:pt x="42" y="8538"/>
                    </a:lnTo>
                    <a:lnTo>
                      <a:pt x="1" y="9325"/>
                    </a:lnTo>
                    <a:lnTo>
                      <a:pt x="42" y="10071"/>
                    </a:lnTo>
                    <a:lnTo>
                      <a:pt x="125" y="10776"/>
                    </a:lnTo>
                    <a:lnTo>
                      <a:pt x="249" y="11522"/>
                    </a:lnTo>
                    <a:lnTo>
                      <a:pt x="457" y="12185"/>
                    </a:lnTo>
                    <a:lnTo>
                      <a:pt x="664" y="12848"/>
                    </a:lnTo>
                    <a:lnTo>
                      <a:pt x="912" y="13428"/>
                    </a:lnTo>
                    <a:lnTo>
                      <a:pt x="1244" y="13967"/>
                    </a:lnTo>
                    <a:lnTo>
                      <a:pt x="1617" y="14423"/>
                    </a:lnTo>
                    <a:lnTo>
                      <a:pt x="2031" y="14837"/>
                    </a:lnTo>
                    <a:lnTo>
                      <a:pt x="2487" y="15127"/>
                    </a:lnTo>
                    <a:lnTo>
                      <a:pt x="3026" y="15376"/>
                    </a:lnTo>
                    <a:lnTo>
                      <a:pt x="3275" y="15459"/>
                    </a:lnTo>
                    <a:lnTo>
                      <a:pt x="3565" y="15542"/>
                    </a:lnTo>
                    <a:lnTo>
                      <a:pt x="3896" y="15583"/>
                    </a:lnTo>
                    <a:lnTo>
                      <a:pt x="4186" y="15583"/>
                    </a:lnTo>
                    <a:lnTo>
                      <a:pt x="4849" y="15542"/>
                    </a:lnTo>
                    <a:lnTo>
                      <a:pt x="5595" y="15417"/>
                    </a:lnTo>
                    <a:lnTo>
                      <a:pt x="6341" y="15169"/>
                    </a:lnTo>
                    <a:lnTo>
                      <a:pt x="7170" y="14796"/>
                    </a:lnTo>
                    <a:lnTo>
                      <a:pt x="8082" y="14340"/>
                    </a:lnTo>
                    <a:lnTo>
                      <a:pt x="8496" y="14050"/>
                    </a:lnTo>
                    <a:lnTo>
                      <a:pt x="8911" y="13718"/>
                    </a:lnTo>
                    <a:lnTo>
                      <a:pt x="9242" y="13386"/>
                    </a:lnTo>
                    <a:lnTo>
                      <a:pt x="9574" y="13014"/>
                    </a:lnTo>
                    <a:lnTo>
                      <a:pt x="9864" y="12599"/>
                    </a:lnTo>
                    <a:lnTo>
                      <a:pt x="10113" y="12185"/>
                    </a:lnTo>
                    <a:lnTo>
                      <a:pt x="10320" y="11729"/>
                    </a:lnTo>
                    <a:lnTo>
                      <a:pt x="10527" y="11231"/>
                    </a:lnTo>
                    <a:lnTo>
                      <a:pt x="10693" y="10734"/>
                    </a:lnTo>
                    <a:lnTo>
                      <a:pt x="10859" y="10195"/>
                    </a:lnTo>
                    <a:lnTo>
                      <a:pt x="11149" y="9035"/>
                    </a:lnTo>
                    <a:lnTo>
                      <a:pt x="11397" y="7709"/>
                    </a:lnTo>
                    <a:lnTo>
                      <a:pt x="11605" y="6300"/>
                    </a:lnTo>
                    <a:lnTo>
                      <a:pt x="11688" y="5720"/>
                    </a:lnTo>
                    <a:lnTo>
                      <a:pt x="11688" y="5098"/>
                    </a:lnTo>
                    <a:lnTo>
                      <a:pt x="11605" y="4518"/>
                    </a:lnTo>
                    <a:lnTo>
                      <a:pt x="11480" y="3896"/>
                    </a:lnTo>
                    <a:lnTo>
                      <a:pt x="11273" y="3399"/>
                    </a:lnTo>
                    <a:lnTo>
                      <a:pt x="11066" y="2901"/>
                    </a:lnTo>
                    <a:lnTo>
                      <a:pt x="10776" y="2446"/>
                    </a:lnTo>
                    <a:lnTo>
                      <a:pt x="10486" y="1990"/>
                    </a:lnTo>
                    <a:lnTo>
                      <a:pt x="10113" y="1617"/>
                    </a:lnTo>
                    <a:lnTo>
                      <a:pt x="9740" y="1244"/>
                    </a:lnTo>
                    <a:lnTo>
                      <a:pt x="9325" y="912"/>
                    </a:lnTo>
                    <a:lnTo>
                      <a:pt x="8869" y="663"/>
                    </a:lnTo>
                    <a:lnTo>
                      <a:pt x="8414" y="415"/>
                    </a:lnTo>
                    <a:lnTo>
                      <a:pt x="7916" y="249"/>
                    </a:lnTo>
                    <a:lnTo>
                      <a:pt x="7378" y="125"/>
                    </a:lnTo>
                    <a:lnTo>
                      <a:pt x="688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6487725" y="1754575"/>
                <a:ext cx="292200" cy="389575"/>
              </a:xfrm>
              <a:custGeom>
                <a:avLst/>
                <a:gdLst/>
                <a:ahLst/>
                <a:cxnLst/>
                <a:rect l="l" t="t" r="r" b="b"/>
                <a:pathLst>
                  <a:path w="11688" h="15583" fill="none" extrusionOk="0">
                    <a:moveTo>
                      <a:pt x="11605" y="6300"/>
                    </a:moveTo>
                    <a:lnTo>
                      <a:pt x="11605" y="6300"/>
                    </a:lnTo>
                    <a:lnTo>
                      <a:pt x="11397" y="7709"/>
                    </a:lnTo>
                    <a:lnTo>
                      <a:pt x="11149" y="9035"/>
                    </a:lnTo>
                    <a:lnTo>
                      <a:pt x="10859" y="10195"/>
                    </a:lnTo>
                    <a:lnTo>
                      <a:pt x="10693" y="10734"/>
                    </a:lnTo>
                    <a:lnTo>
                      <a:pt x="10527" y="11231"/>
                    </a:lnTo>
                    <a:lnTo>
                      <a:pt x="10320" y="11729"/>
                    </a:lnTo>
                    <a:lnTo>
                      <a:pt x="10113" y="12185"/>
                    </a:lnTo>
                    <a:lnTo>
                      <a:pt x="9864" y="12599"/>
                    </a:lnTo>
                    <a:lnTo>
                      <a:pt x="9574" y="13014"/>
                    </a:lnTo>
                    <a:lnTo>
                      <a:pt x="9242" y="13386"/>
                    </a:lnTo>
                    <a:lnTo>
                      <a:pt x="8911" y="13718"/>
                    </a:lnTo>
                    <a:lnTo>
                      <a:pt x="8496" y="14050"/>
                    </a:lnTo>
                    <a:lnTo>
                      <a:pt x="8082" y="14340"/>
                    </a:lnTo>
                    <a:lnTo>
                      <a:pt x="8082" y="14340"/>
                    </a:lnTo>
                    <a:lnTo>
                      <a:pt x="7170" y="14796"/>
                    </a:lnTo>
                    <a:lnTo>
                      <a:pt x="6341" y="15169"/>
                    </a:lnTo>
                    <a:lnTo>
                      <a:pt x="5595" y="15417"/>
                    </a:lnTo>
                    <a:lnTo>
                      <a:pt x="4849" y="15542"/>
                    </a:lnTo>
                    <a:lnTo>
                      <a:pt x="4186" y="15583"/>
                    </a:lnTo>
                    <a:lnTo>
                      <a:pt x="3896" y="15583"/>
                    </a:lnTo>
                    <a:lnTo>
                      <a:pt x="3565" y="15542"/>
                    </a:lnTo>
                    <a:lnTo>
                      <a:pt x="3275" y="15459"/>
                    </a:lnTo>
                    <a:lnTo>
                      <a:pt x="3026" y="15376"/>
                    </a:lnTo>
                    <a:lnTo>
                      <a:pt x="2487" y="15127"/>
                    </a:lnTo>
                    <a:lnTo>
                      <a:pt x="2031" y="14837"/>
                    </a:lnTo>
                    <a:lnTo>
                      <a:pt x="1617" y="14423"/>
                    </a:lnTo>
                    <a:lnTo>
                      <a:pt x="1244" y="13967"/>
                    </a:lnTo>
                    <a:lnTo>
                      <a:pt x="912" y="13428"/>
                    </a:lnTo>
                    <a:lnTo>
                      <a:pt x="664" y="12848"/>
                    </a:lnTo>
                    <a:lnTo>
                      <a:pt x="457" y="12185"/>
                    </a:lnTo>
                    <a:lnTo>
                      <a:pt x="249" y="11522"/>
                    </a:lnTo>
                    <a:lnTo>
                      <a:pt x="125" y="10776"/>
                    </a:lnTo>
                    <a:lnTo>
                      <a:pt x="125" y="10776"/>
                    </a:lnTo>
                    <a:lnTo>
                      <a:pt x="42" y="10071"/>
                    </a:lnTo>
                    <a:lnTo>
                      <a:pt x="1" y="9325"/>
                    </a:lnTo>
                    <a:lnTo>
                      <a:pt x="42" y="8538"/>
                    </a:lnTo>
                    <a:lnTo>
                      <a:pt x="84" y="7750"/>
                    </a:lnTo>
                    <a:lnTo>
                      <a:pt x="166" y="6963"/>
                    </a:lnTo>
                    <a:lnTo>
                      <a:pt x="291" y="6134"/>
                    </a:lnTo>
                    <a:lnTo>
                      <a:pt x="498" y="5347"/>
                    </a:lnTo>
                    <a:lnTo>
                      <a:pt x="747" y="4559"/>
                    </a:lnTo>
                    <a:lnTo>
                      <a:pt x="1037" y="3813"/>
                    </a:lnTo>
                    <a:lnTo>
                      <a:pt x="1368" y="3109"/>
                    </a:lnTo>
                    <a:lnTo>
                      <a:pt x="1783" y="2446"/>
                    </a:lnTo>
                    <a:lnTo>
                      <a:pt x="2239" y="1824"/>
                    </a:lnTo>
                    <a:lnTo>
                      <a:pt x="2777" y="1285"/>
                    </a:lnTo>
                    <a:lnTo>
                      <a:pt x="3026" y="1078"/>
                    </a:lnTo>
                    <a:lnTo>
                      <a:pt x="3358" y="829"/>
                    </a:lnTo>
                    <a:lnTo>
                      <a:pt x="3648" y="622"/>
                    </a:lnTo>
                    <a:lnTo>
                      <a:pt x="3979" y="456"/>
                    </a:lnTo>
                    <a:lnTo>
                      <a:pt x="4352" y="332"/>
                    </a:lnTo>
                    <a:lnTo>
                      <a:pt x="4725" y="208"/>
                    </a:lnTo>
                    <a:lnTo>
                      <a:pt x="4725" y="208"/>
                    </a:lnTo>
                    <a:lnTo>
                      <a:pt x="5264" y="83"/>
                    </a:lnTo>
                    <a:lnTo>
                      <a:pt x="5803" y="0"/>
                    </a:lnTo>
                    <a:lnTo>
                      <a:pt x="6341" y="0"/>
                    </a:lnTo>
                    <a:lnTo>
                      <a:pt x="6880" y="0"/>
                    </a:lnTo>
                    <a:lnTo>
                      <a:pt x="7378" y="125"/>
                    </a:lnTo>
                    <a:lnTo>
                      <a:pt x="7916" y="249"/>
                    </a:lnTo>
                    <a:lnTo>
                      <a:pt x="8414" y="415"/>
                    </a:lnTo>
                    <a:lnTo>
                      <a:pt x="8869" y="663"/>
                    </a:lnTo>
                    <a:lnTo>
                      <a:pt x="9325" y="912"/>
                    </a:lnTo>
                    <a:lnTo>
                      <a:pt x="9740" y="1244"/>
                    </a:lnTo>
                    <a:lnTo>
                      <a:pt x="10113" y="1617"/>
                    </a:lnTo>
                    <a:lnTo>
                      <a:pt x="10486" y="1990"/>
                    </a:lnTo>
                    <a:lnTo>
                      <a:pt x="10776" y="2446"/>
                    </a:lnTo>
                    <a:lnTo>
                      <a:pt x="11066" y="2901"/>
                    </a:lnTo>
                    <a:lnTo>
                      <a:pt x="11273" y="3399"/>
                    </a:lnTo>
                    <a:lnTo>
                      <a:pt x="11480" y="3896"/>
                    </a:lnTo>
                    <a:lnTo>
                      <a:pt x="11480" y="3896"/>
                    </a:lnTo>
                    <a:lnTo>
                      <a:pt x="11605" y="4518"/>
                    </a:lnTo>
                    <a:lnTo>
                      <a:pt x="11688" y="5098"/>
                    </a:lnTo>
                    <a:lnTo>
                      <a:pt x="11688" y="5720"/>
                    </a:lnTo>
                    <a:lnTo>
                      <a:pt x="11605" y="63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6702200" y="1805350"/>
                <a:ext cx="147150" cy="211375"/>
              </a:xfrm>
              <a:custGeom>
                <a:avLst/>
                <a:gdLst/>
                <a:ahLst/>
                <a:cxnLst/>
                <a:rect l="l" t="t" r="r" b="b"/>
                <a:pathLst>
                  <a:path w="5886" h="8455" extrusionOk="0">
                    <a:moveTo>
                      <a:pt x="3896" y="0"/>
                    </a:moveTo>
                    <a:lnTo>
                      <a:pt x="3523" y="83"/>
                    </a:lnTo>
                    <a:lnTo>
                      <a:pt x="3150" y="124"/>
                    </a:lnTo>
                    <a:lnTo>
                      <a:pt x="2777" y="249"/>
                    </a:lnTo>
                    <a:lnTo>
                      <a:pt x="2404" y="373"/>
                    </a:lnTo>
                    <a:lnTo>
                      <a:pt x="2031" y="539"/>
                    </a:lnTo>
                    <a:lnTo>
                      <a:pt x="1700" y="705"/>
                    </a:lnTo>
                    <a:lnTo>
                      <a:pt x="1409" y="870"/>
                    </a:lnTo>
                    <a:lnTo>
                      <a:pt x="1119" y="1078"/>
                    </a:lnTo>
                    <a:lnTo>
                      <a:pt x="912" y="1285"/>
                    </a:lnTo>
                    <a:lnTo>
                      <a:pt x="746" y="1451"/>
                    </a:lnTo>
                    <a:lnTo>
                      <a:pt x="663" y="1658"/>
                    </a:lnTo>
                    <a:lnTo>
                      <a:pt x="622" y="1865"/>
                    </a:lnTo>
                    <a:lnTo>
                      <a:pt x="622" y="2031"/>
                    </a:lnTo>
                    <a:lnTo>
                      <a:pt x="705" y="2238"/>
                    </a:lnTo>
                    <a:lnTo>
                      <a:pt x="746" y="2445"/>
                    </a:lnTo>
                    <a:lnTo>
                      <a:pt x="954" y="2818"/>
                    </a:lnTo>
                    <a:lnTo>
                      <a:pt x="1161" y="3191"/>
                    </a:lnTo>
                    <a:lnTo>
                      <a:pt x="1244" y="3398"/>
                    </a:lnTo>
                    <a:lnTo>
                      <a:pt x="1285" y="3606"/>
                    </a:lnTo>
                    <a:lnTo>
                      <a:pt x="1244" y="3771"/>
                    </a:lnTo>
                    <a:lnTo>
                      <a:pt x="1202" y="3979"/>
                    </a:lnTo>
                    <a:lnTo>
                      <a:pt x="1078" y="4186"/>
                    </a:lnTo>
                    <a:lnTo>
                      <a:pt x="871" y="4352"/>
                    </a:lnTo>
                    <a:lnTo>
                      <a:pt x="622" y="4559"/>
                    </a:lnTo>
                    <a:lnTo>
                      <a:pt x="415" y="4807"/>
                    </a:lnTo>
                    <a:lnTo>
                      <a:pt x="290" y="5056"/>
                    </a:lnTo>
                    <a:lnTo>
                      <a:pt x="166" y="5346"/>
                    </a:lnTo>
                    <a:lnTo>
                      <a:pt x="83" y="5636"/>
                    </a:lnTo>
                    <a:lnTo>
                      <a:pt x="0" y="5968"/>
                    </a:lnTo>
                    <a:lnTo>
                      <a:pt x="0" y="6258"/>
                    </a:lnTo>
                    <a:lnTo>
                      <a:pt x="0" y="6548"/>
                    </a:lnTo>
                    <a:lnTo>
                      <a:pt x="42" y="6880"/>
                    </a:lnTo>
                    <a:lnTo>
                      <a:pt x="125" y="7170"/>
                    </a:lnTo>
                    <a:lnTo>
                      <a:pt x="249" y="7418"/>
                    </a:lnTo>
                    <a:lnTo>
                      <a:pt x="415" y="7709"/>
                    </a:lnTo>
                    <a:lnTo>
                      <a:pt x="581" y="7916"/>
                    </a:lnTo>
                    <a:lnTo>
                      <a:pt x="788" y="8123"/>
                    </a:lnTo>
                    <a:lnTo>
                      <a:pt x="1036" y="8289"/>
                    </a:lnTo>
                    <a:lnTo>
                      <a:pt x="1285" y="8454"/>
                    </a:lnTo>
                    <a:lnTo>
                      <a:pt x="2280" y="7791"/>
                    </a:lnTo>
                    <a:lnTo>
                      <a:pt x="3233" y="7128"/>
                    </a:lnTo>
                    <a:lnTo>
                      <a:pt x="3233" y="6714"/>
                    </a:lnTo>
                    <a:lnTo>
                      <a:pt x="3316" y="6341"/>
                    </a:lnTo>
                    <a:lnTo>
                      <a:pt x="3440" y="6009"/>
                    </a:lnTo>
                    <a:lnTo>
                      <a:pt x="3647" y="5636"/>
                    </a:lnTo>
                    <a:lnTo>
                      <a:pt x="3896" y="5305"/>
                    </a:lnTo>
                    <a:lnTo>
                      <a:pt x="4145" y="4973"/>
                    </a:lnTo>
                    <a:lnTo>
                      <a:pt x="4725" y="4269"/>
                    </a:lnTo>
                    <a:lnTo>
                      <a:pt x="5015" y="3937"/>
                    </a:lnTo>
                    <a:lnTo>
                      <a:pt x="5305" y="3564"/>
                    </a:lnTo>
                    <a:lnTo>
                      <a:pt x="5512" y="3191"/>
                    </a:lnTo>
                    <a:lnTo>
                      <a:pt x="5720" y="2777"/>
                    </a:lnTo>
                    <a:lnTo>
                      <a:pt x="5844" y="2362"/>
                    </a:lnTo>
                    <a:lnTo>
                      <a:pt x="5885" y="1948"/>
                    </a:lnTo>
                    <a:lnTo>
                      <a:pt x="5885" y="1451"/>
                    </a:lnTo>
                    <a:lnTo>
                      <a:pt x="5761" y="953"/>
                    </a:lnTo>
                    <a:lnTo>
                      <a:pt x="5637" y="663"/>
                    </a:lnTo>
                    <a:lnTo>
                      <a:pt x="5429" y="415"/>
                    </a:lnTo>
                    <a:lnTo>
                      <a:pt x="5181" y="249"/>
                    </a:lnTo>
                    <a:lnTo>
                      <a:pt x="4891" y="124"/>
                    </a:lnTo>
                    <a:lnTo>
                      <a:pt x="4601" y="42"/>
                    </a:lnTo>
                    <a:lnTo>
                      <a:pt x="4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6501200" y="1693450"/>
                <a:ext cx="329500" cy="148175"/>
              </a:xfrm>
              <a:custGeom>
                <a:avLst/>
                <a:gdLst/>
                <a:ahLst/>
                <a:cxnLst/>
                <a:rect l="l" t="t" r="r" b="b"/>
                <a:pathLst>
                  <a:path w="13180" h="5927" extrusionOk="0">
                    <a:moveTo>
                      <a:pt x="6466" y="0"/>
                    </a:moveTo>
                    <a:lnTo>
                      <a:pt x="6134" y="83"/>
                    </a:lnTo>
                    <a:lnTo>
                      <a:pt x="5761" y="166"/>
                    </a:lnTo>
                    <a:lnTo>
                      <a:pt x="5429" y="332"/>
                    </a:lnTo>
                    <a:lnTo>
                      <a:pt x="4725" y="663"/>
                    </a:lnTo>
                    <a:lnTo>
                      <a:pt x="4062" y="1078"/>
                    </a:lnTo>
                    <a:lnTo>
                      <a:pt x="3482" y="1409"/>
                    </a:lnTo>
                    <a:lnTo>
                      <a:pt x="3233" y="1534"/>
                    </a:lnTo>
                    <a:lnTo>
                      <a:pt x="3026" y="1658"/>
                    </a:lnTo>
                    <a:lnTo>
                      <a:pt x="2653" y="1741"/>
                    </a:lnTo>
                    <a:lnTo>
                      <a:pt x="2404" y="1741"/>
                    </a:lnTo>
                    <a:lnTo>
                      <a:pt x="2197" y="1658"/>
                    </a:lnTo>
                    <a:lnTo>
                      <a:pt x="2155" y="1575"/>
                    </a:lnTo>
                    <a:lnTo>
                      <a:pt x="2114" y="1492"/>
                    </a:lnTo>
                    <a:lnTo>
                      <a:pt x="2114" y="1409"/>
                    </a:lnTo>
                    <a:lnTo>
                      <a:pt x="2114" y="1326"/>
                    </a:lnTo>
                    <a:lnTo>
                      <a:pt x="2238" y="1078"/>
                    </a:lnTo>
                    <a:lnTo>
                      <a:pt x="2446" y="871"/>
                    </a:lnTo>
                    <a:lnTo>
                      <a:pt x="2777" y="580"/>
                    </a:lnTo>
                    <a:lnTo>
                      <a:pt x="2404" y="580"/>
                    </a:lnTo>
                    <a:lnTo>
                      <a:pt x="2073" y="622"/>
                    </a:lnTo>
                    <a:lnTo>
                      <a:pt x="1741" y="663"/>
                    </a:lnTo>
                    <a:lnTo>
                      <a:pt x="1451" y="746"/>
                    </a:lnTo>
                    <a:lnTo>
                      <a:pt x="1161" y="871"/>
                    </a:lnTo>
                    <a:lnTo>
                      <a:pt x="912" y="995"/>
                    </a:lnTo>
                    <a:lnTo>
                      <a:pt x="705" y="1161"/>
                    </a:lnTo>
                    <a:lnTo>
                      <a:pt x="539" y="1368"/>
                    </a:lnTo>
                    <a:lnTo>
                      <a:pt x="373" y="1575"/>
                    </a:lnTo>
                    <a:lnTo>
                      <a:pt x="249" y="1782"/>
                    </a:lnTo>
                    <a:lnTo>
                      <a:pt x="125" y="2031"/>
                    </a:lnTo>
                    <a:lnTo>
                      <a:pt x="42" y="2280"/>
                    </a:lnTo>
                    <a:lnTo>
                      <a:pt x="0" y="2570"/>
                    </a:lnTo>
                    <a:lnTo>
                      <a:pt x="0" y="2818"/>
                    </a:lnTo>
                    <a:lnTo>
                      <a:pt x="0" y="3108"/>
                    </a:lnTo>
                    <a:lnTo>
                      <a:pt x="83" y="3399"/>
                    </a:lnTo>
                    <a:lnTo>
                      <a:pt x="166" y="3730"/>
                    </a:lnTo>
                    <a:lnTo>
                      <a:pt x="290" y="4020"/>
                    </a:lnTo>
                    <a:lnTo>
                      <a:pt x="456" y="4269"/>
                    </a:lnTo>
                    <a:lnTo>
                      <a:pt x="663" y="4435"/>
                    </a:lnTo>
                    <a:lnTo>
                      <a:pt x="912" y="4600"/>
                    </a:lnTo>
                    <a:lnTo>
                      <a:pt x="1161" y="4725"/>
                    </a:lnTo>
                    <a:lnTo>
                      <a:pt x="1451" y="4808"/>
                    </a:lnTo>
                    <a:lnTo>
                      <a:pt x="1741" y="4849"/>
                    </a:lnTo>
                    <a:lnTo>
                      <a:pt x="2073" y="4891"/>
                    </a:lnTo>
                    <a:lnTo>
                      <a:pt x="2446" y="4891"/>
                    </a:lnTo>
                    <a:lnTo>
                      <a:pt x="3150" y="4849"/>
                    </a:lnTo>
                    <a:lnTo>
                      <a:pt x="3937" y="4725"/>
                    </a:lnTo>
                    <a:lnTo>
                      <a:pt x="4725" y="4600"/>
                    </a:lnTo>
                    <a:lnTo>
                      <a:pt x="5056" y="4559"/>
                    </a:lnTo>
                    <a:lnTo>
                      <a:pt x="5388" y="4600"/>
                    </a:lnTo>
                    <a:lnTo>
                      <a:pt x="5637" y="4642"/>
                    </a:lnTo>
                    <a:lnTo>
                      <a:pt x="5844" y="4766"/>
                    </a:lnTo>
                    <a:lnTo>
                      <a:pt x="6051" y="4932"/>
                    </a:lnTo>
                    <a:lnTo>
                      <a:pt x="6217" y="5098"/>
                    </a:lnTo>
                    <a:lnTo>
                      <a:pt x="6590" y="5429"/>
                    </a:lnTo>
                    <a:lnTo>
                      <a:pt x="6797" y="5595"/>
                    </a:lnTo>
                    <a:lnTo>
                      <a:pt x="7046" y="5761"/>
                    </a:lnTo>
                    <a:lnTo>
                      <a:pt x="7294" y="5844"/>
                    </a:lnTo>
                    <a:lnTo>
                      <a:pt x="7626" y="5927"/>
                    </a:lnTo>
                    <a:lnTo>
                      <a:pt x="8040" y="5927"/>
                    </a:lnTo>
                    <a:lnTo>
                      <a:pt x="8496" y="5885"/>
                    </a:lnTo>
                    <a:lnTo>
                      <a:pt x="9076" y="5761"/>
                    </a:lnTo>
                    <a:lnTo>
                      <a:pt x="9740" y="5595"/>
                    </a:lnTo>
                    <a:lnTo>
                      <a:pt x="10195" y="5637"/>
                    </a:lnTo>
                    <a:lnTo>
                      <a:pt x="10610" y="5637"/>
                    </a:lnTo>
                    <a:lnTo>
                      <a:pt x="11024" y="5595"/>
                    </a:lnTo>
                    <a:lnTo>
                      <a:pt x="11397" y="5512"/>
                    </a:lnTo>
                    <a:lnTo>
                      <a:pt x="11770" y="5346"/>
                    </a:lnTo>
                    <a:lnTo>
                      <a:pt x="12102" y="5181"/>
                    </a:lnTo>
                    <a:lnTo>
                      <a:pt x="12392" y="4973"/>
                    </a:lnTo>
                    <a:lnTo>
                      <a:pt x="12641" y="4766"/>
                    </a:lnTo>
                    <a:lnTo>
                      <a:pt x="12848" y="4476"/>
                    </a:lnTo>
                    <a:lnTo>
                      <a:pt x="13014" y="4227"/>
                    </a:lnTo>
                    <a:lnTo>
                      <a:pt x="13138" y="3937"/>
                    </a:lnTo>
                    <a:lnTo>
                      <a:pt x="13179" y="3647"/>
                    </a:lnTo>
                    <a:lnTo>
                      <a:pt x="13179" y="3357"/>
                    </a:lnTo>
                    <a:lnTo>
                      <a:pt x="13138" y="3067"/>
                    </a:lnTo>
                    <a:lnTo>
                      <a:pt x="13055" y="2818"/>
                    </a:lnTo>
                    <a:lnTo>
                      <a:pt x="12848" y="2570"/>
                    </a:lnTo>
                    <a:lnTo>
                      <a:pt x="12641" y="2321"/>
                    </a:lnTo>
                    <a:lnTo>
                      <a:pt x="12392" y="2197"/>
                    </a:lnTo>
                    <a:lnTo>
                      <a:pt x="12143" y="2072"/>
                    </a:lnTo>
                    <a:lnTo>
                      <a:pt x="11853" y="1990"/>
                    </a:lnTo>
                    <a:lnTo>
                      <a:pt x="11231" y="1948"/>
                    </a:lnTo>
                    <a:lnTo>
                      <a:pt x="10568" y="1907"/>
                    </a:lnTo>
                    <a:lnTo>
                      <a:pt x="9864" y="1865"/>
                    </a:lnTo>
                    <a:lnTo>
                      <a:pt x="9532" y="1824"/>
                    </a:lnTo>
                    <a:lnTo>
                      <a:pt x="9201" y="1699"/>
                    </a:lnTo>
                    <a:lnTo>
                      <a:pt x="8911" y="1575"/>
                    </a:lnTo>
                    <a:lnTo>
                      <a:pt x="8621" y="1368"/>
                    </a:lnTo>
                    <a:lnTo>
                      <a:pt x="8330" y="1119"/>
                    </a:lnTo>
                    <a:lnTo>
                      <a:pt x="8040" y="788"/>
                    </a:lnTo>
                    <a:lnTo>
                      <a:pt x="7792" y="456"/>
                    </a:lnTo>
                    <a:lnTo>
                      <a:pt x="7460" y="207"/>
                    </a:lnTo>
                    <a:lnTo>
                      <a:pt x="7170" y="83"/>
                    </a:lnTo>
                    <a:lnTo>
                      <a:pt x="68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6513625" y="2076800"/>
                <a:ext cx="62200" cy="72550"/>
              </a:xfrm>
              <a:custGeom>
                <a:avLst/>
                <a:gdLst/>
                <a:ahLst/>
                <a:cxnLst/>
                <a:rect l="l" t="t" r="r" b="b"/>
                <a:pathLst>
                  <a:path w="2488" h="2902" extrusionOk="0">
                    <a:moveTo>
                      <a:pt x="1037" y="0"/>
                    </a:moveTo>
                    <a:lnTo>
                      <a:pt x="705" y="83"/>
                    </a:lnTo>
                    <a:lnTo>
                      <a:pt x="415" y="249"/>
                    </a:lnTo>
                    <a:lnTo>
                      <a:pt x="208" y="456"/>
                    </a:lnTo>
                    <a:lnTo>
                      <a:pt x="1" y="746"/>
                    </a:lnTo>
                    <a:lnTo>
                      <a:pt x="42" y="1492"/>
                    </a:lnTo>
                    <a:lnTo>
                      <a:pt x="166" y="2901"/>
                    </a:lnTo>
                    <a:lnTo>
                      <a:pt x="705" y="2653"/>
                    </a:lnTo>
                    <a:lnTo>
                      <a:pt x="1078" y="2445"/>
                    </a:lnTo>
                    <a:lnTo>
                      <a:pt x="1493" y="2197"/>
                    </a:lnTo>
                    <a:lnTo>
                      <a:pt x="1907" y="1907"/>
                    </a:lnTo>
                    <a:lnTo>
                      <a:pt x="2239" y="1575"/>
                    </a:lnTo>
                    <a:lnTo>
                      <a:pt x="2363" y="1368"/>
                    </a:lnTo>
                    <a:lnTo>
                      <a:pt x="2446" y="1202"/>
                    </a:lnTo>
                    <a:lnTo>
                      <a:pt x="2487" y="1036"/>
                    </a:lnTo>
                    <a:lnTo>
                      <a:pt x="2446" y="870"/>
                    </a:lnTo>
                    <a:lnTo>
                      <a:pt x="2156" y="580"/>
                    </a:lnTo>
                    <a:lnTo>
                      <a:pt x="1783" y="332"/>
                    </a:lnTo>
                    <a:lnTo>
                      <a:pt x="1410" y="166"/>
                    </a:lnTo>
                    <a:lnTo>
                      <a:pt x="10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6647275" y="1917225"/>
                <a:ext cx="35250" cy="5225"/>
              </a:xfrm>
              <a:custGeom>
                <a:avLst/>
                <a:gdLst/>
                <a:ahLst/>
                <a:cxnLst/>
                <a:rect l="l" t="t" r="r" b="b"/>
                <a:pathLst>
                  <a:path w="1410" h="209" extrusionOk="0">
                    <a:moveTo>
                      <a:pt x="291" y="1"/>
                    </a:moveTo>
                    <a:lnTo>
                      <a:pt x="1" y="84"/>
                    </a:lnTo>
                    <a:lnTo>
                      <a:pt x="415" y="167"/>
                    </a:lnTo>
                    <a:lnTo>
                      <a:pt x="871" y="208"/>
                    </a:lnTo>
                    <a:lnTo>
                      <a:pt x="1410" y="167"/>
                    </a:lnTo>
                    <a:lnTo>
                      <a:pt x="996" y="42"/>
                    </a:lnTo>
                    <a:lnTo>
                      <a:pt x="623"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6647275" y="1917225"/>
                <a:ext cx="35250" cy="5225"/>
              </a:xfrm>
              <a:custGeom>
                <a:avLst/>
                <a:gdLst/>
                <a:ahLst/>
                <a:cxnLst/>
                <a:rect l="l" t="t" r="r" b="b"/>
                <a:pathLst>
                  <a:path w="1410" h="209" fill="none" extrusionOk="0">
                    <a:moveTo>
                      <a:pt x="623" y="1"/>
                    </a:moveTo>
                    <a:lnTo>
                      <a:pt x="623" y="1"/>
                    </a:lnTo>
                    <a:lnTo>
                      <a:pt x="291" y="1"/>
                    </a:lnTo>
                    <a:lnTo>
                      <a:pt x="1" y="84"/>
                    </a:lnTo>
                    <a:lnTo>
                      <a:pt x="1" y="84"/>
                    </a:lnTo>
                    <a:lnTo>
                      <a:pt x="415" y="167"/>
                    </a:lnTo>
                    <a:lnTo>
                      <a:pt x="871" y="208"/>
                    </a:lnTo>
                    <a:lnTo>
                      <a:pt x="871" y="208"/>
                    </a:lnTo>
                    <a:lnTo>
                      <a:pt x="1410" y="167"/>
                    </a:lnTo>
                    <a:lnTo>
                      <a:pt x="1410" y="167"/>
                    </a:lnTo>
                    <a:lnTo>
                      <a:pt x="996" y="42"/>
                    </a:lnTo>
                    <a:lnTo>
                      <a:pt x="6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6647275" y="1927600"/>
                <a:ext cx="30075" cy="9350"/>
              </a:xfrm>
              <a:custGeom>
                <a:avLst/>
                <a:gdLst/>
                <a:ahLst/>
                <a:cxnLst/>
                <a:rect l="l" t="t" r="r" b="b"/>
                <a:pathLst>
                  <a:path w="1203" h="374" extrusionOk="0">
                    <a:moveTo>
                      <a:pt x="1" y="0"/>
                    </a:moveTo>
                    <a:lnTo>
                      <a:pt x="291" y="166"/>
                    </a:lnTo>
                    <a:lnTo>
                      <a:pt x="581" y="249"/>
                    </a:lnTo>
                    <a:lnTo>
                      <a:pt x="913" y="332"/>
                    </a:lnTo>
                    <a:lnTo>
                      <a:pt x="1203" y="373"/>
                    </a:lnTo>
                    <a:lnTo>
                      <a:pt x="996" y="208"/>
                    </a:lnTo>
                    <a:lnTo>
                      <a:pt x="747" y="83"/>
                    </a:lnTo>
                    <a:lnTo>
                      <a:pt x="457"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6647275" y="1927600"/>
                <a:ext cx="30075" cy="9350"/>
              </a:xfrm>
              <a:custGeom>
                <a:avLst/>
                <a:gdLst/>
                <a:ahLst/>
                <a:cxnLst/>
                <a:rect l="l" t="t" r="r" b="b"/>
                <a:pathLst>
                  <a:path w="1203" h="374" fill="none" extrusionOk="0">
                    <a:moveTo>
                      <a:pt x="208" y="0"/>
                    </a:moveTo>
                    <a:lnTo>
                      <a:pt x="208" y="0"/>
                    </a:lnTo>
                    <a:lnTo>
                      <a:pt x="1" y="0"/>
                    </a:lnTo>
                    <a:lnTo>
                      <a:pt x="1" y="0"/>
                    </a:lnTo>
                    <a:lnTo>
                      <a:pt x="291" y="166"/>
                    </a:lnTo>
                    <a:lnTo>
                      <a:pt x="581" y="249"/>
                    </a:lnTo>
                    <a:lnTo>
                      <a:pt x="913" y="332"/>
                    </a:lnTo>
                    <a:lnTo>
                      <a:pt x="1203" y="373"/>
                    </a:lnTo>
                    <a:lnTo>
                      <a:pt x="1203" y="373"/>
                    </a:lnTo>
                    <a:lnTo>
                      <a:pt x="996" y="208"/>
                    </a:lnTo>
                    <a:lnTo>
                      <a:pt x="747" y="83"/>
                    </a:lnTo>
                    <a:lnTo>
                      <a:pt x="457" y="0"/>
                    </a:lnTo>
                    <a:lnTo>
                      <a:pt x="2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6497050" y="1901700"/>
                <a:ext cx="14525" cy="6225"/>
              </a:xfrm>
              <a:custGeom>
                <a:avLst/>
                <a:gdLst/>
                <a:ahLst/>
                <a:cxnLst/>
                <a:rect l="l" t="t" r="r" b="b"/>
                <a:pathLst>
                  <a:path w="581" h="249" extrusionOk="0">
                    <a:moveTo>
                      <a:pt x="166" y="0"/>
                    </a:moveTo>
                    <a:lnTo>
                      <a:pt x="84" y="42"/>
                    </a:lnTo>
                    <a:lnTo>
                      <a:pt x="1" y="83"/>
                    </a:lnTo>
                    <a:lnTo>
                      <a:pt x="249" y="208"/>
                    </a:lnTo>
                    <a:lnTo>
                      <a:pt x="498" y="249"/>
                    </a:lnTo>
                    <a:lnTo>
                      <a:pt x="581" y="249"/>
                    </a:lnTo>
                    <a:lnTo>
                      <a:pt x="456" y="125"/>
                    </a:lnTo>
                    <a:lnTo>
                      <a:pt x="332" y="42"/>
                    </a:lnTo>
                    <a:lnTo>
                      <a:pt x="166"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6497050" y="1901700"/>
                <a:ext cx="14525" cy="6225"/>
              </a:xfrm>
              <a:custGeom>
                <a:avLst/>
                <a:gdLst/>
                <a:ahLst/>
                <a:cxnLst/>
                <a:rect l="l" t="t" r="r" b="b"/>
                <a:pathLst>
                  <a:path w="581" h="249" fill="none" extrusionOk="0">
                    <a:moveTo>
                      <a:pt x="166" y="0"/>
                    </a:moveTo>
                    <a:lnTo>
                      <a:pt x="166" y="0"/>
                    </a:lnTo>
                    <a:lnTo>
                      <a:pt x="84" y="42"/>
                    </a:lnTo>
                    <a:lnTo>
                      <a:pt x="1" y="83"/>
                    </a:lnTo>
                    <a:lnTo>
                      <a:pt x="1" y="83"/>
                    </a:lnTo>
                    <a:lnTo>
                      <a:pt x="249" y="208"/>
                    </a:lnTo>
                    <a:lnTo>
                      <a:pt x="498" y="249"/>
                    </a:lnTo>
                    <a:lnTo>
                      <a:pt x="498" y="249"/>
                    </a:lnTo>
                    <a:lnTo>
                      <a:pt x="581" y="249"/>
                    </a:lnTo>
                    <a:lnTo>
                      <a:pt x="581" y="249"/>
                    </a:lnTo>
                    <a:lnTo>
                      <a:pt x="456" y="125"/>
                    </a:lnTo>
                    <a:lnTo>
                      <a:pt x="332" y="42"/>
                    </a:lnTo>
                    <a:lnTo>
                      <a:pt x="1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6499125" y="1912050"/>
                <a:ext cx="11425" cy="5200"/>
              </a:xfrm>
              <a:custGeom>
                <a:avLst/>
                <a:gdLst/>
                <a:ahLst/>
                <a:cxnLst/>
                <a:rect l="l" t="t" r="r" b="b"/>
                <a:pathLst>
                  <a:path w="457" h="208" extrusionOk="0">
                    <a:moveTo>
                      <a:pt x="208" y="1"/>
                    </a:moveTo>
                    <a:lnTo>
                      <a:pt x="83" y="42"/>
                    </a:lnTo>
                    <a:lnTo>
                      <a:pt x="1" y="167"/>
                    </a:lnTo>
                    <a:lnTo>
                      <a:pt x="125" y="208"/>
                    </a:lnTo>
                    <a:lnTo>
                      <a:pt x="332" y="208"/>
                    </a:lnTo>
                    <a:lnTo>
                      <a:pt x="456" y="167"/>
                    </a:lnTo>
                    <a:lnTo>
                      <a:pt x="373" y="84"/>
                    </a:lnTo>
                    <a:lnTo>
                      <a:pt x="291" y="1"/>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6499125" y="1912050"/>
                <a:ext cx="11425" cy="5200"/>
              </a:xfrm>
              <a:custGeom>
                <a:avLst/>
                <a:gdLst/>
                <a:ahLst/>
                <a:cxnLst/>
                <a:rect l="l" t="t" r="r" b="b"/>
                <a:pathLst>
                  <a:path w="457" h="208" fill="none" extrusionOk="0">
                    <a:moveTo>
                      <a:pt x="208" y="1"/>
                    </a:moveTo>
                    <a:lnTo>
                      <a:pt x="208" y="1"/>
                    </a:lnTo>
                    <a:lnTo>
                      <a:pt x="83" y="42"/>
                    </a:lnTo>
                    <a:lnTo>
                      <a:pt x="1" y="167"/>
                    </a:lnTo>
                    <a:lnTo>
                      <a:pt x="1" y="167"/>
                    </a:lnTo>
                    <a:lnTo>
                      <a:pt x="125" y="208"/>
                    </a:lnTo>
                    <a:lnTo>
                      <a:pt x="208" y="208"/>
                    </a:lnTo>
                    <a:lnTo>
                      <a:pt x="208" y="208"/>
                    </a:lnTo>
                    <a:lnTo>
                      <a:pt x="332" y="208"/>
                    </a:lnTo>
                    <a:lnTo>
                      <a:pt x="456" y="167"/>
                    </a:lnTo>
                    <a:lnTo>
                      <a:pt x="456" y="167"/>
                    </a:lnTo>
                    <a:lnTo>
                      <a:pt x="373" y="84"/>
                    </a:lnTo>
                    <a:lnTo>
                      <a:pt x="291" y="1"/>
                    </a:lnTo>
                    <a:lnTo>
                      <a:pt x="2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6541600" y="1827100"/>
                <a:ext cx="87050" cy="5200"/>
              </a:xfrm>
              <a:custGeom>
                <a:avLst/>
                <a:gdLst/>
                <a:ahLst/>
                <a:cxnLst/>
                <a:rect l="l" t="t" r="r" b="b"/>
                <a:pathLst>
                  <a:path w="3482" h="208" extrusionOk="0">
                    <a:moveTo>
                      <a:pt x="1700" y="0"/>
                    </a:moveTo>
                    <a:lnTo>
                      <a:pt x="1120" y="42"/>
                    </a:lnTo>
                    <a:lnTo>
                      <a:pt x="539" y="125"/>
                    </a:lnTo>
                    <a:lnTo>
                      <a:pt x="1" y="208"/>
                    </a:lnTo>
                    <a:lnTo>
                      <a:pt x="166" y="208"/>
                    </a:lnTo>
                    <a:lnTo>
                      <a:pt x="1410" y="166"/>
                    </a:lnTo>
                    <a:lnTo>
                      <a:pt x="2363" y="125"/>
                    </a:lnTo>
                    <a:lnTo>
                      <a:pt x="3482" y="42"/>
                    </a:lnTo>
                    <a:lnTo>
                      <a:pt x="2902"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6541600" y="1827100"/>
                <a:ext cx="87050" cy="5200"/>
              </a:xfrm>
              <a:custGeom>
                <a:avLst/>
                <a:gdLst/>
                <a:ahLst/>
                <a:cxnLst/>
                <a:rect l="l" t="t" r="r" b="b"/>
                <a:pathLst>
                  <a:path w="3482" h="208" fill="none" extrusionOk="0">
                    <a:moveTo>
                      <a:pt x="2280" y="0"/>
                    </a:moveTo>
                    <a:lnTo>
                      <a:pt x="2280" y="0"/>
                    </a:lnTo>
                    <a:lnTo>
                      <a:pt x="1700" y="0"/>
                    </a:lnTo>
                    <a:lnTo>
                      <a:pt x="1120" y="42"/>
                    </a:lnTo>
                    <a:lnTo>
                      <a:pt x="539" y="125"/>
                    </a:lnTo>
                    <a:lnTo>
                      <a:pt x="1" y="208"/>
                    </a:lnTo>
                    <a:lnTo>
                      <a:pt x="1" y="208"/>
                    </a:lnTo>
                    <a:lnTo>
                      <a:pt x="166" y="208"/>
                    </a:lnTo>
                    <a:lnTo>
                      <a:pt x="166" y="208"/>
                    </a:lnTo>
                    <a:lnTo>
                      <a:pt x="1410" y="166"/>
                    </a:lnTo>
                    <a:lnTo>
                      <a:pt x="2363" y="125"/>
                    </a:lnTo>
                    <a:lnTo>
                      <a:pt x="3482" y="42"/>
                    </a:lnTo>
                    <a:lnTo>
                      <a:pt x="3482" y="42"/>
                    </a:lnTo>
                    <a:lnTo>
                      <a:pt x="2902" y="0"/>
                    </a:lnTo>
                    <a:lnTo>
                      <a:pt x="228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6530200" y="1845750"/>
                <a:ext cx="99500" cy="10375"/>
              </a:xfrm>
              <a:custGeom>
                <a:avLst/>
                <a:gdLst/>
                <a:ahLst/>
                <a:cxnLst/>
                <a:rect l="l" t="t" r="r" b="b"/>
                <a:pathLst>
                  <a:path w="3980" h="415" extrusionOk="0">
                    <a:moveTo>
                      <a:pt x="1" y="0"/>
                    </a:moveTo>
                    <a:lnTo>
                      <a:pt x="995" y="166"/>
                    </a:lnTo>
                    <a:lnTo>
                      <a:pt x="1990" y="290"/>
                    </a:lnTo>
                    <a:lnTo>
                      <a:pt x="2985" y="373"/>
                    </a:lnTo>
                    <a:lnTo>
                      <a:pt x="3979" y="415"/>
                    </a:lnTo>
                    <a:lnTo>
                      <a:pt x="3606" y="290"/>
                    </a:lnTo>
                    <a:lnTo>
                      <a:pt x="3150" y="208"/>
                    </a:lnTo>
                    <a:lnTo>
                      <a:pt x="2653" y="125"/>
                    </a:lnTo>
                    <a:lnTo>
                      <a:pt x="2156" y="42"/>
                    </a:lnTo>
                    <a:lnTo>
                      <a:pt x="1244" y="0"/>
                    </a:lnTo>
                    <a:close/>
                  </a:path>
                </a:pathLst>
              </a:custGeom>
              <a:solidFill>
                <a:srgbClr val="CC9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6530200" y="1845750"/>
                <a:ext cx="99500" cy="10375"/>
              </a:xfrm>
              <a:custGeom>
                <a:avLst/>
                <a:gdLst/>
                <a:ahLst/>
                <a:cxnLst/>
                <a:rect l="l" t="t" r="r" b="b"/>
                <a:pathLst>
                  <a:path w="3980" h="415" fill="none" extrusionOk="0">
                    <a:moveTo>
                      <a:pt x="457" y="0"/>
                    </a:moveTo>
                    <a:lnTo>
                      <a:pt x="457" y="0"/>
                    </a:lnTo>
                    <a:lnTo>
                      <a:pt x="1" y="0"/>
                    </a:lnTo>
                    <a:lnTo>
                      <a:pt x="1" y="0"/>
                    </a:lnTo>
                    <a:lnTo>
                      <a:pt x="995" y="166"/>
                    </a:lnTo>
                    <a:lnTo>
                      <a:pt x="1990" y="290"/>
                    </a:lnTo>
                    <a:lnTo>
                      <a:pt x="2985" y="373"/>
                    </a:lnTo>
                    <a:lnTo>
                      <a:pt x="3979" y="415"/>
                    </a:lnTo>
                    <a:lnTo>
                      <a:pt x="3979" y="415"/>
                    </a:lnTo>
                    <a:lnTo>
                      <a:pt x="3606" y="290"/>
                    </a:lnTo>
                    <a:lnTo>
                      <a:pt x="3150" y="208"/>
                    </a:lnTo>
                    <a:lnTo>
                      <a:pt x="2653" y="125"/>
                    </a:lnTo>
                    <a:lnTo>
                      <a:pt x="2156" y="42"/>
                    </a:lnTo>
                    <a:lnTo>
                      <a:pt x="1244" y="0"/>
                    </a:lnTo>
                    <a:lnTo>
                      <a:pt x="4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6717750" y="1946250"/>
                <a:ext cx="105700" cy="107775"/>
              </a:xfrm>
              <a:custGeom>
                <a:avLst/>
                <a:gdLst/>
                <a:ahLst/>
                <a:cxnLst/>
                <a:rect l="l" t="t" r="r" b="b"/>
                <a:pathLst>
                  <a:path w="4228" h="4311" extrusionOk="0">
                    <a:moveTo>
                      <a:pt x="2279" y="0"/>
                    </a:moveTo>
                    <a:lnTo>
                      <a:pt x="2031" y="83"/>
                    </a:lnTo>
                    <a:lnTo>
                      <a:pt x="1824" y="166"/>
                    </a:lnTo>
                    <a:lnTo>
                      <a:pt x="1616" y="290"/>
                    </a:lnTo>
                    <a:lnTo>
                      <a:pt x="1243" y="581"/>
                    </a:lnTo>
                    <a:lnTo>
                      <a:pt x="870" y="954"/>
                    </a:lnTo>
                    <a:lnTo>
                      <a:pt x="580" y="1368"/>
                    </a:lnTo>
                    <a:lnTo>
                      <a:pt x="332" y="1782"/>
                    </a:lnTo>
                    <a:lnTo>
                      <a:pt x="124" y="2155"/>
                    </a:lnTo>
                    <a:lnTo>
                      <a:pt x="0" y="2611"/>
                    </a:lnTo>
                    <a:lnTo>
                      <a:pt x="0" y="3026"/>
                    </a:lnTo>
                    <a:lnTo>
                      <a:pt x="41" y="3399"/>
                    </a:lnTo>
                    <a:lnTo>
                      <a:pt x="166" y="3772"/>
                    </a:lnTo>
                    <a:lnTo>
                      <a:pt x="290" y="3896"/>
                    </a:lnTo>
                    <a:lnTo>
                      <a:pt x="414" y="4020"/>
                    </a:lnTo>
                    <a:lnTo>
                      <a:pt x="539" y="4145"/>
                    </a:lnTo>
                    <a:lnTo>
                      <a:pt x="705" y="4228"/>
                    </a:lnTo>
                    <a:lnTo>
                      <a:pt x="870" y="4269"/>
                    </a:lnTo>
                    <a:lnTo>
                      <a:pt x="1078" y="4310"/>
                    </a:lnTo>
                    <a:lnTo>
                      <a:pt x="1285" y="4310"/>
                    </a:lnTo>
                    <a:lnTo>
                      <a:pt x="1533" y="4269"/>
                    </a:lnTo>
                    <a:lnTo>
                      <a:pt x="1906" y="4186"/>
                    </a:lnTo>
                    <a:lnTo>
                      <a:pt x="2238" y="4062"/>
                    </a:lnTo>
                    <a:lnTo>
                      <a:pt x="2569" y="3937"/>
                    </a:lnTo>
                    <a:lnTo>
                      <a:pt x="2901" y="3730"/>
                    </a:lnTo>
                    <a:lnTo>
                      <a:pt x="3191" y="3523"/>
                    </a:lnTo>
                    <a:lnTo>
                      <a:pt x="3440" y="3274"/>
                    </a:lnTo>
                    <a:lnTo>
                      <a:pt x="3688" y="2984"/>
                    </a:lnTo>
                    <a:lnTo>
                      <a:pt x="3937" y="2694"/>
                    </a:lnTo>
                    <a:lnTo>
                      <a:pt x="4103" y="2321"/>
                    </a:lnTo>
                    <a:lnTo>
                      <a:pt x="4227" y="1907"/>
                    </a:lnTo>
                    <a:lnTo>
                      <a:pt x="4227" y="1492"/>
                    </a:lnTo>
                    <a:lnTo>
                      <a:pt x="4144" y="1078"/>
                    </a:lnTo>
                    <a:lnTo>
                      <a:pt x="4103" y="912"/>
                    </a:lnTo>
                    <a:lnTo>
                      <a:pt x="3979" y="705"/>
                    </a:lnTo>
                    <a:lnTo>
                      <a:pt x="3854" y="581"/>
                    </a:lnTo>
                    <a:lnTo>
                      <a:pt x="3730" y="415"/>
                    </a:lnTo>
                    <a:lnTo>
                      <a:pt x="3564" y="290"/>
                    </a:lnTo>
                    <a:lnTo>
                      <a:pt x="3398" y="166"/>
                    </a:lnTo>
                    <a:lnTo>
                      <a:pt x="3191" y="83"/>
                    </a:lnTo>
                    <a:lnTo>
                      <a:pt x="2942"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6601700" y="1906875"/>
                <a:ext cx="18675" cy="29025"/>
              </a:xfrm>
              <a:custGeom>
                <a:avLst/>
                <a:gdLst/>
                <a:ahLst/>
                <a:cxnLst/>
                <a:rect l="l" t="t" r="r" b="b"/>
                <a:pathLst>
                  <a:path w="747" h="1161" extrusionOk="0">
                    <a:moveTo>
                      <a:pt x="415" y="1"/>
                    </a:moveTo>
                    <a:lnTo>
                      <a:pt x="290" y="42"/>
                    </a:lnTo>
                    <a:lnTo>
                      <a:pt x="166" y="125"/>
                    </a:lnTo>
                    <a:lnTo>
                      <a:pt x="42" y="332"/>
                    </a:lnTo>
                    <a:lnTo>
                      <a:pt x="0" y="539"/>
                    </a:lnTo>
                    <a:lnTo>
                      <a:pt x="0" y="746"/>
                    </a:lnTo>
                    <a:lnTo>
                      <a:pt x="83" y="954"/>
                    </a:lnTo>
                    <a:lnTo>
                      <a:pt x="166" y="1078"/>
                    </a:lnTo>
                    <a:lnTo>
                      <a:pt x="332" y="1161"/>
                    </a:lnTo>
                    <a:lnTo>
                      <a:pt x="456" y="1119"/>
                    </a:lnTo>
                    <a:lnTo>
                      <a:pt x="622" y="995"/>
                    </a:lnTo>
                    <a:lnTo>
                      <a:pt x="705" y="829"/>
                    </a:lnTo>
                    <a:lnTo>
                      <a:pt x="746" y="622"/>
                    </a:lnTo>
                    <a:lnTo>
                      <a:pt x="746" y="374"/>
                    </a:lnTo>
                    <a:lnTo>
                      <a:pt x="705" y="208"/>
                    </a:lnTo>
                    <a:lnTo>
                      <a:pt x="581" y="42"/>
                    </a:lnTo>
                    <a:lnTo>
                      <a:pt x="4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6516750" y="1899625"/>
                <a:ext cx="18675" cy="29025"/>
              </a:xfrm>
              <a:custGeom>
                <a:avLst/>
                <a:gdLst/>
                <a:ahLst/>
                <a:cxnLst/>
                <a:rect l="l" t="t" r="r" b="b"/>
                <a:pathLst>
                  <a:path w="747" h="1161" extrusionOk="0">
                    <a:moveTo>
                      <a:pt x="414" y="0"/>
                    </a:moveTo>
                    <a:lnTo>
                      <a:pt x="290" y="42"/>
                    </a:lnTo>
                    <a:lnTo>
                      <a:pt x="124" y="166"/>
                    </a:lnTo>
                    <a:lnTo>
                      <a:pt x="41" y="332"/>
                    </a:lnTo>
                    <a:lnTo>
                      <a:pt x="0" y="539"/>
                    </a:lnTo>
                    <a:lnTo>
                      <a:pt x="0" y="788"/>
                    </a:lnTo>
                    <a:lnTo>
                      <a:pt x="83" y="954"/>
                    </a:lnTo>
                    <a:lnTo>
                      <a:pt x="166" y="1119"/>
                    </a:lnTo>
                    <a:lnTo>
                      <a:pt x="332" y="1161"/>
                    </a:lnTo>
                    <a:lnTo>
                      <a:pt x="456" y="1119"/>
                    </a:lnTo>
                    <a:lnTo>
                      <a:pt x="622" y="1036"/>
                    </a:lnTo>
                    <a:lnTo>
                      <a:pt x="705" y="871"/>
                    </a:lnTo>
                    <a:lnTo>
                      <a:pt x="746" y="622"/>
                    </a:lnTo>
                    <a:lnTo>
                      <a:pt x="746" y="415"/>
                    </a:lnTo>
                    <a:lnTo>
                      <a:pt x="663" y="208"/>
                    </a:lnTo>
                    <a:lnTo>
                      <a:pt x="580" y="83"/>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6544725" y="1988725"/>
                <a:ext cx="126425" cy="62200"/>
              </a:xfrm>
              <a:custGeom>
                <a:avLst/>
                <a:gdLst/>
                <a:ahLst/>
                <a:cxnLst/>
                <a:rect l="l" t="t" r="r" b="b"/>
                <a:pathLst>
                  <a:path w="5057" h="2488" extrusionOk="0">
                    <a:moveTo>
                      <a:pt x="414" y="1"/>
                    </a:moveTo>
                    <a:lnTo>
                      <a:pt x="41" y="42"/>
                    </a:lnTo>
                    <a:lnTo>
                      <a:pt x="0" y="1658"/>
                    </a:lnTo>
                    <a:lnTo>
                      <a:pt x="207" y="1865"/>
                    </a:lnTo>
                    <a:lnTo>
                      <a:pt x="497" y="2031"/>
                    </a:lnTo>
                    <a:lnTo>
                      <a:pt x="912" y="2197"/>
                    </a:lnTo>
                    <a:lnTo>
                      <a:pt x="1368" y="2321"/>
                    </a:lnTo>
                    <a:lnTo>
                      <a:pt x="1865" y="2446"/>
                    </a:lnTo>
                    <a:lnTo>
                      <a:pt x="2404" y="2487"/>
                    </a:lnTo>
                    <a:lnTo>
                      <a:pt x="2942" y="2487"/>
                    </a:lnTo>
                    <a:lnTo>
                      <a:pt x="3481" y="2404"/>
                    </a:lnTo>
                    <a:lnTo>
                      <a:pt x="3979" y="2280"/>
                    </a:lnTo>
                    <a:lnTo>
                      <a:pt x="4352" y="2073"/>
                    </a:lnTo>
                    <a:lnTo>
                      <a:pt x="4683" y="1824"/>
                    </a:lnTo>
                    <a:lnTo>
                      <a:pt x="4932" y="1575"/>
                    </a:lnTo>
                    <a:lnTo>
                      <a:pt x="5015" y="1451"/>
                    </a:lnTo>
                    <a:lnTo>
                      <a:pt x="5056" y="1285"/>
                    </a:lnTo>
                    <a:lnTo>
                      <a:pt x="5056" y="1161"/>
                    </a:lnTo>
                    <a:lnTo>
                      <a:pt x="5056" y="1037"/>
                    </a:lnTo>
                    <a:lnTo>
                      <a:pt x="5015" y="871"/>
                    </a:lnTo>
                    <a:lnTo>
                      <a:pt x="4932" y="746"/>
                    </a:lnTo>
                    <a:lnTo>
                      <a:pt x="4807" y="622"/>
                    </a:lnTo>
                    <a:lnTo>
                      <a:pt x="4683" y="498"/>
                    </a:lnTo>
                    <a:lnTo>
                      <a:pt x="4642" y="581"/>
                    </a:lnTo>
                    <a:lnTo>
                      <a:pt x="4559" y="664"/>
                    </a:lnTo>
                    <a:lnTo>
                      <a:pt x="4393" y="829"/>
                    </a:lnTo>
                    <a:lnTo>
                      <a:pt x="4103" y="954"/>
                    </a:lnTo>
                    <a:lnTo>
                      <a:pt x="3813" y="1037"/>
                    </a:lnTo>
                    <a:lnTo>
                      <a:pt x="3481" y="1078"/>
                    </a:lnTo>
                    <a:lnTo>
                      <a:pt x="3150" y="1078"/>
                    </a:lnTo>
                    <a:lnTo>
                      <a:pt x="2860" y="995"/>
                    </a:lnTo>
                    <a:lnTo>
                      <a:pt x="2611" y="912"/>
                    </a:lnTo>
                    <a:lnTo>
                      <a:pt x="1989" y="456"/>
                    </a:lnTo>
                    <a:lnTo>
                      <a:pt x="1699" y="291"/>
                    </a:lnTo>
                    <a:lnTo>
                      <a:pt x="1368" y="166"/>
                    </a:lnTo>
                    <a:lnTo>
                      <a:pt x="1078" y="42"/>
                    </a:lnTo>
                    <a:lnTo>
                      <a:pt x="7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6460800" y="1986650"/>
                <a:ext cx="86000" cy="54950"/>
              </a:xfrm>
              <a:custGeom>
                <a:avLst/>
                <a:gdLst/>
                <a:ahLst/>
                <a:cxnLst/>
                <a:rect l="l" t="t" r="r" b="b"/>
                <a:pathLst>
                  <a:path w="3440" h="2198" extrusionOk="0">
                    <a:moveTo>
                      <a:pt x="2694" y="1"/>
                    </a:moveTo>
                    <a:lnTo>
                      <a:pt x="2487" y="42"/>
                    </a:lnTo>
                    <a:lnTo>
                      <a:pt x="2238" y="125"/>
                    </a:lnTo>
                    <a:lnTo>
                      <a:pt x="2031" y="249"/>
                    </a:lnTo>
                    <a:lnTo>
                      <a:pt x="1451" y="581"/>
                    </a:lnTo>
                    <a:lnTo>
                      <a:pt x="1285" y="664"/>
                    </a:lnTo>
                    <a:lnTo>
                      <a:pt x="1078" y="747"/>
                    </a:lnTo>
                    <a:lnTo>
                      <a:pt x="953" y="747"/>
                    </a:lnTo>
                    <a:lnTo>
                      <a:pt x="788" y="705"/>
                    </a:lnTo>
                    <a:lnTo>
                      <a:pt x="705" y="622"/>
                    </a:lnTo>
                    <a:lnTo>
                      <a:pt x="622" y="498"/>
                    </a:lnTo>
                    <a:lnTo>
                      <a:pt x="580" y="374"/>
                    </a:lnTo>
                    <a:lnTo>
                      <a:pt x="580" y="166"/>
                    </a:lnTo>
                    <a:lnTo>
                      <a:pt x="290" y="374"/>
                    </a:lnTo>
                    <a:lnTo>
                      <a:pt x="124" y="622"/>
                    </a:lnTo>
                    <a:lnTo>
                      <a:pt x="0" y="871"/>
                    </a:lnTo>
                    <a:lnTo>
                      <a:pt x="0" y="1078"/>
                    </a:lnTo>
                    <a:lnTo>
                      <a:pt x="42" y="1327"/>
                    </a:lnTo>
                    <a:lnTo>
                      <a:pt x="207" y="1575"/>
                    </a:lnTo>
                    <a:lnTo>
                      <a:pt x="456" y="1783"/>
                    </a:lnTo>
                    <a:lnTo>
                      <a:pt x="788" y="1948"/>
                    </a:lnTo>
                    <a:lnTo>
                      <a:pt x="1161" y="2114"/>
                    </a:lnTo>
                    <a:lnTo>
                      <a:pt x="1575" y="2197"/>
                    </a:lnTo>
                    <a:lnTo>
                      <a:pt x="2321" y="2197"/>
                    </a:lnTo>
                    <a:lnTo>
                      <a:pt x="2652" y="2156"/>
                    </a:lnTo>
                    <a:lnTo>
                      <a:pt x="2943" y="2031"/>
                    </a:lnTo>
                    <a:lnTo>
                      <a:pt x="3191" y="1907"/>
                    </a:lnTo>
                    <a:lnTo>
                      <a:pt x="3357" y="1783"/>
                    </a:lnTo>
                    <a:lnTo>
                      <a:pt x="3440" y="166"/>
                    </a:lnTo>
                    <a:lnTo>
                      <a:pt x="3191" y="84"/>
                    </a:lnTo>
                    <a:lnTo>
                      <a:pt x="2943" y="42"/>
                    </a:lnTo>
                    <a:lnTo>
                      <a:pt x="26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6516750" y="1924500"/>
                <a:ext cx="45600" cy="67350"/>
              </a:xfrm>
              <a:custGeom>
                <a:avLst/>
                <a:gdLst/>
                <a:ahLst/>
                <a:cxnLst/>
                <a:rect l="l" t="t" r="r" b="b"/>
                <a:pathLst>
                  <a:path w="1824" h="2694" extrusionOk="0">
                    <a:moveTo>
                      <a:pt x="1824" y="0"/>
                    </a:moveTo>
                    <a:lnTo>
                      <a:pt x="1533" y="207"/>
                    </a:lnTo>
                    <a:lnTo>
                      <a:pt x="1243" y="456"/>
                    </a:lnTo>
                    <a:lnTo>
                      <a:pt x="995" y="746"/>
                    </a:lnTo>
                    <a:lnTo>
                      <a:pt x="746" y="1036"/>
                    </a:lnTo>
                    <a:lnTo>
                      <a:pt x="539" y="1326"/>
                    </a:lnTo>
                    <a:lnTo>
                      <a:pt x="332" y="1658"/>
                    </a:lnTo>
                    <a:lnTo>
                      <a:pt x="124" y="1989"/>
                    </a:lnTo>
                    <a:lnTo>
                      <a:pt x="0" y="2321"/>
                    </a:lnTo>
                    <a:lnTo>
                      <a:pt x="207" y="2487"/>
                    </a:lnTo>
                    <a:lnTo>
                      <a:pt x="456" y="2611"/>
                    </a:lnTo>
                    <a:lnTo>
                      <a:pt x="746" y="2652"/>
                    </a:lnTo>
                    <a:lnTo>
                      <a:pt x="995" y="2694"/>
                    </a:lnTo>
                    <a:lnTo>
                      <a:pt x="1616" y="2694"/>
                    </a:lnTo>
                    <a:lnTo>
                      <a:pt x="1824"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6612050" y="1867500"/>
                <a:ext cx="41475" cy="31100"/>
              </a:xfrm>
              <a:custGeom>
                <a:avLst/>
                <a:gdLst/>
                <a:ahLst/>
                <a:cxnLst/>
                <a:rect l="l" t="t" r="r" b="b"/>
                <a:pathLst>
                  <a:path w="1659" h="1244" extrusionOk="0">
                    <a:moveTo>
                      <a:pt x="208" y="1"/>
                    </a:moveTo>
                    <a:lnTo>
                      <a:pt x="125" y="42"/>
                    </a:lnTo>
                    <a:lnTo>
                      <a:pt x="42" y="42"/>
                    </a:lnTo>
                    <a:lnTo>
                      <a:pt x="1" y="125"/>
                    </a:lnTo>
                    <a:lnTo>
                      <a:pt x="1" y="208"/>
                    </a:lnTo>
                    <a:lnTo>
                      <a:pt x="1" y="249"/>
                    </a:lnTo>
                    <a:lnTo>
                      <a:pt x="42" y="332"/>
                    </a:lnTo>
                    <a:lnTo>
                      <a:pt x="125" y="374"/>
                    </a:lnTo>
                    <a:lnTo>
                      <a:pt x="167" y="374"/>
                    </a:lnTo>
                    <a:lnTo>
                      <a:pt x="540" y="457"/>
                    </a:lnTo>
                    <a:lnTo>
                      <a:pt x="830" y="622"/>
                    </a:lnTo>
                    <a:lnTo>
                      <a:pt x="1120" y="871"/>
                    </a:lnTo>
                    <a:lnTo>
                      <a:pt x="1327" y="1161"/>
                    </a:lnTo>
                    <a:lnTo>
                      <a:pt x="1410" y="1203"/>
                    </a:lnTo>
                    <a:lnTo>
                      <a:pt x="1493" y="1244"/>
                    </a:lnTo>
                    <a:lnTo>
                      <a:pt x="1576" y="1203"/>
                    </a:lnTo>
                    <a:lnTo>
                      <a:pt x="1659" y="1161"/>
                    </a:lnTo>
                    <a:lnTo>
                      <a:pt x="1659" y="1078"/>
                    </a:lnTo>
                    <a:lnTo>
                      <a:pt x="1659" y="1037"/>
                    </a:lnTo>
                    <a:lnTo>
                      <a:pt x="1659" y="954"/>
                    </a:lnTo>
                    <a:lnTo>
                      <a:pt x="1534" y="747"/>
                    </a:lnTo>
                    <a:lnTo>
                      <a:pt x="1368" y="581"/>
                    </a:lnTo>
                    <a:lnTo>
                      <a:pt x="1203" y="415"/>
                    </a:lnTo>
                    <a:lnTo>
                      <a:pt x="1037" y="291"/>
                    </a:lnTo>
                    <a:lnTo>
                      <a:pt x="830" y="208"/>
                    </a:lnTo>
                    <a:lnTo>
                      <a:pt x="622" y="125"/>
                    </a:lnTo>
                    <a:lnTo>
                      <a:pt x="415" y="42"/>
                    </a:lnTo>
                    <a:lnTo>
                      <a:pt x="2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6487725" y="1860250"/>
                <a:ext cx="43550" cy="25925"/>
              </a:xfrm>
              <a:custGeom>
                <a:avLst/>
                <a:gdLst/>
                <a:ahLst/>
                <a:cxnLst/>
                <a:rect l="l" t="t" r="r" b="b"/>
                <a:pathLst>
                  <a:path w="1742" h="1037" extrusionOk="0">
                    <a:moveTo>
                      <a:pt x="1368" y="1"/>
                    </a:moveTo>
                    <a:lnTo>
                      <a:pt x="1120" y="42"/>
                    </a:lnTo>
                    <a:lnTo>
                      <a:pt x="912" y="83"/>
                    </a:lnTo>
                    <a:lnTo>
                      <a:pt x="705" y="166"/>
                    </a:lnTo>
                    <a:lnTo>
                      <a:pt x="498" y="291"/>
                    </a:lnTo>
                    <a:lnTo>
                      <a:pt x="332" y="415"/>
                    </a:lnTo>
                    <a:lnTo>
                      <a:pt x="166" y="581"/>
                    </a:lnTo>
                    <a:lnTo>
                      <a:pt x="42" y="747"/>
                    </a:lnTo>
                    <a:lnTo>
                      <a:pt x="1" y="829"/>
                    </a:lnTo>
                    <a:lnTo>
                      <a:pt x="1" y="871"/>
                    </a:lnTo>
                    <a:lnTo>
                      <a:pt x="1" y="954"/>
                    </a:lnTo>
                    <a:lnTo>
                      <a:pt x="42" y="995"/>
                    </a:lnTo>
                    <a:lnTo>
                      <a:pt x="166" y="1037"/>
                    </a:lnTo>
                    <a:lnTo>
                      <a:pt x="249" y="1037"/>
                    </a:lnTo>
                    <a:lnTo>
                      <a:pt x="332" y="995"/>
                    </a:lnTo>
                    <a:lnTo>
                      <a:pt x="581" y="705"/>
                    </a:lnTo>
                    <a:lnTo>
                      <a:pt x="871" y="539"/>
                    </a:lnTo>
                    <a:lnTo>
                      <a:pt x="1202" y="415"/>
                    </a:lnTo>
                    <a:lnTo>
                      <a:pt x="1534" y="374"/>
                    </a:lnTo>
                    <a:lnTo>
                      <a:pt x="1617" y="374"/>
                    </a:lnTo>
                    <a:lnTo>
                      <a:pt x="1700" y="332"/>
                    </a:lnTo>
                    <a:lnTo>
                      <a:pt x="1741" y="291"/>
                    </a:lnTo>
                    <a:lnTo>
                      <a:pt x="1741" y="208"/>
                    </a:lnTo>
                    <a:lnTo>
                      <a:pt x="1741" y="125"/>
                    </a:lnTo>
                    <a:lnTo>
                      <a:pt x="1700" y="83"/>
                    </a:lnTo>
                    <a:lnTo>
                      <a:pt x="1658" y="42"/>
                    </a:lnTo>
                    <a:lnTo>
                      <a:pt x="15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7183975" y="2984400"/>
                <a:ext cx="129525" cy="186525"/>
              </a:xfrm>
              <a:custGeom>
                <a:avLst/>
                <a:gdLst/>
                <a:ahLst/>
                <a:cxnLst/>
                <a:rect l="l" t="t" r="r" b="b"/>
                <a:pathLst>
                  <a:path w="5181" h="7461" extrusionOk="0">
                    <a:moveTo>
                      <a:pt x="2694" y="0"/>
                    </a:moveTo>
                    <a:lnTo>
                      <a:pt x="332" y="912"/>
                    </a:lnTo>
                    <a:lnTo>
                      <a:pt x="0" y="3896"/>
                    </a:lnTo>
                    <a:lnTo>
                      <a:pt x="0" y="4227"/>
                    </a:lnTo>
                    <a:lnTo>
                      <a:pt x="0" y="4559"/>
                    </a:lnTo>
                    <a:lnTo>
                      <a:pt x="83" y="4891"/>
                    </a:lnTo>
                    <a:lnTo>
                      <a:pt x="166" y="5222"/>
                    </a:lnTo>
                    <a:lnTo>
                      <a:pt x="788" y="6673"/>
                    </a:lnTo>
                    <a:lnTo>
                      <a:pt x="912" y="6921"/>
                    </a:lnTo>
                    <a:lnTo>
                      <a:pt x="1119" y="7128"/>
                    </a:lnTo>
                    <a:lnTo>
                      <a:pt x="1327" y="7294"/>
                    </a:lnTo>
                    <a:lnTo>
                      <a:pt x="1575" y="7377"/>
                    </a:lnTo>
                    <a:lnTo>
                      <a:pt x="1824" y="7460"/>
                    </a:lnTo>
                    <a:lnTo>
                      <a:pt x="2114" y="7460"/>
                    </a:lnTo>
                    <a:lnTo>
                      <a:pt x="2363" y="7419"/>
                    </a:lnTo>
                    <a:lnTo>
                      <a:pt x="2611" y="7336"/>
                    </a:lnTo>
                    <a:lnTo>
                      <a:pt x="4269" y="6673"/>
                    </a:lnTo>
                    <a:lnTo>
                      <a:pt x="4518" y="6590"/>
                    </a:lnTo>
                    <a:lnTo>
                      <a:pt x="4683" y="6424"/>
                    </a:lnTo>
                    <a:lnTo>
                      <a:pt x="4849" y="6300"/>
                    </a:lnTo>
                    <a:lnTo>
                      <a:pt x="5015" y="6092"/>
                    </a:lnTo>
                    <a:lnTo>
                      <a:pt x="5098" y="5885"/>
                    </a:lnTo>
                    <a:lnTo>
                      <a:pt x="5181" y="5678"/>
                    </a:lnTo>
                    <a:lnTo>
                      <a:pt x="5181" y="5429"/>
                    </a:lnTo>
                    <a:lnTo>
                      <a:pt x="5181" y="5181"/>
                    </a:lnTo>
                    <a:lnTo>
                      <a:pt x="4808" y="3440"/>
                    </a:lnTo>
                    <a:lnTo>
                      <a:pt x="4808" y="3274"/>
                    </a:lnTo>
                    <a:lnTo>
                      <a:pt x="4849" y="2901"/>
                    </a:lnTo>
                    <a:lnTo>
                      <a:pt x="4808" y="2321"/>
                    </a:lnTo>
                    <a:lnTo>
                      <a:pt x="4808" y="2031"/>
                    </a:lnTo>
                    <a:lnTo>
                      <a:pt x="4725" y="1699"/>
                    </a:lnTo>
                    <a:lnTo>
                      <a:pt x="4642" y="1368"/>
                    </a:lnTo>
                    <a:lnTo>
                      <a:pt x="4518" y="1078"/>
                    </a:lnTo>
                    <a:lnTo>
                      <a:pt x="4352" y="788"/>
                    </a:lnTo>
                    <a:lnTo>
                      <a:pt x="4145" y="539"/>
                    </a:lnTo>
                    <a:lnTo>
                      <a:pt x="3855" y="332"/>
                    </a:lnTo>
                    <a:lnTo>
                      <a:pt x="3523" y="166"/>
                    </a:lnTo>
                    <a:lnTo>
                      <a:pt x="3150" y="42"/>
                    </a:lnTo>
                    <a:lnTo>
                      <a:pt x="269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7183975" y="2984400"/>
                <a:ext cx="129525" cy="186525"/>
              </a:xfrm>
              <a:custGeom>
                <a:avLst/>
                <a:gdLst/>
                <a:ahLst/>
                <a:cxnLst/>
                <a:rect l="l" t="t" r="r" b="b"/>
                <a:pathLst>
                  <a:path w="5181" h="7461" fill="none" extrusionOk="0">
                    <a:moveTo>
                      <a:pt x="332" y="912"/>
                    </a:moveTo>
                    <a:lnTo>
                      <a:pt x="2694" y="0"/>
                    </a:lnTo>
                    <a:lnTo>
                      <a:pt x="2694" y="0"/>
                    </a:lnTo>
                    <a:lnTo>
                      <a:pt x="3150" y="42"/>
                    </a:lnTo>
                    <a:lnTo>
                      <a:pt x="3523" y="166"/>
                    </a:lnTo>
                    <a:lnTo>
                      <a:pt x="3855" y="332"/>
                    </a:lnTo>
                    <a:lnTo>
                      <a:pt x="4145" y="539"/>
                    </a:lnTo>
                    <a:lnTo>
                      <a:pt x="4352" y="788"/>
                    </a:lnTo>
                    <a:lnTo>
                      <a:pt x="4518" y="1078"/>
                    </a:lnTo>
                    <a:lnTo>
                      <a:pt x="4642" y="1368"/>
                    </a:lnTo>
                    <a:lnTo>
                      <a:pt x="4725" y="1699"/>
                    </a:lnTo>
                    <a:lnTo>
                      <a:pt x="4808" y="2031"/>
                    </a:lnTo>
                    <a:lnTo>
                      <a:pt x="4808" y="2321"/>
                    </a:lnTo>
                    <a:lnTo>
                      <a:pt x="4849" y="2901"/>
                    </a:lnTo>
                    <a:lnTo>
                      <a:pt x="4808" y="3274"/>
                    </a:lnTo>
                    <a:lnTo>
                      <a:pt x="4808" y="3440"/>
                    </a:lnTo>
                    <a:lnTo>
                      <a:pt x="5181" y="5181"/>
                    </a:lnTo>
                    <a:lnTo>
                      <a:pt x="5181" y="5181"/>
                    </a:lnTo>
                    <a:lnTo>
                      <a:pt x="5181" y="5429"/>
                    </a:lnTo>
                    <a:lnTo>
                      <a:pt x="5181" y="5678"/>
                    </a:lnTo>
                    <a:lnTo>
                      <a:pt x="5098" y="5885"/>
                    </a:lnTo>
                    <a:lnTo>
                      <a:pt x="5015" y="6092"/>
                    </a:lnTo>
                    <a:lnTo>
                      <a:pt x="4849" y="6300"/>
                    </a:lnTo>
                    <a:lnTo>
                      <a:pt x="4683" y="6424"/>
                    </a:lnTo>
                    <a:lnTo>
                      <a:pt x="4518" y="6590"/>
                    </a:lnTo>
                    <a:lnTo>
                      <a:pt x="4269" y="6673"/>
                    </a:lnTo>
                    <a:lnTo>
                      <a:pt x="2611" y="7336"/>
                    </a:lnTo>
                    <a:lnTo>
                      <a:pt x="2611" y="7336"/>
                    </a:lnTo>
                    <a:lnTo>
                      <a:pt x="2363" y="7419"/>
                    </a:lnTo>
                    <a:lnTo>
                      <a:pt x="2114" y="7460"/>
                    </a:lnTo>
                    <a:lnTo>
                      <a:pt x="1824" y="7460"/>
                    </a:lnTo>
                    <a:lnTo>
                      <a:pt x="1575" y="7377"/>
                    </a:lnTo>
                    <a:lnTo>
                      <a:pt x="1327" y="7294"/>
                    </a:lnTo>
                    <a:lnTo>
                      <a:pt x="1119" y="7128"/>
                    </a:lnTo>
                    <a:lnTo>
                      <a:pt x="912" y="6921"/>
                    </a:lnTo>
                    <a:lnTo>
                      <a:pt x="788" y="6673"/>
                    </a:lnTo>
                    <a:lnTo>
                      <a:pt x="166" y="5222"/>
                    </a:lnTo>
                    <a:lnTo>
                      <a:pt x="166" y="5222"/>
                    </a:lnTo>
                    <a:lnTo>
                      <a:pt x="83" y="4891"/>
                    </a:lnTo>
                    <a:lnTo>
                      <a:pt x="0" y="4559"/>
                    </a:lnTo>
                    <a:lnTo>
                      <a:pt x="0" y="4227"/>
                    </a:lnTo>
                    <a:lnTo>
                      <a:pt x="0" y="3896"/>
                    </a:lnTo>
                    <a:lnTo>
                      <a:pt x="332" y="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6841025" y="2201125"/>
                <a:ext cx="488025" cy="836125"/>
              </a:xfrm>
              <a:custGeom>
                <a:avLst/>
                <a:gdLst/>
                <a:ahLst/>
                <a:cxnLst/>
                <a:rect l="l" t="t" r="r" b="b"/>
                <a:pathLst>
                  <a:path w="19521" h="33445" extrusionOk="0">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828" y="16370"/>
                    </a:lnTo>
                    <a:lnTo>
                      <a:pt x="9325" y="17075"/>
                    </a:lnTo>
                    <a:lnTo>
                      <a:pt x="9781" y="17821"/>
                    </a:lnTo>
                    <a:lnTo>
                      <a:pt x="9976" y="18140"/>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6841025" y="2201125"/>
                <a:ext cx="488025" cy="836125"/>
              </a:xfrm>
              <a:custGeom>
                <a:avLst/>
                <a:gdLst/>
                <a:ahLst/>
                <a:cxnLst/>
                <a:rect l="l" t="t" r="r" b="b"/>
                <a:pathLst>
                  <a:path w="19521" h="33445" fill="none" extrusionOk="0">
                    <a:moveTo>
                      <a:pt x="5886" y="0"/>
                    </a:moveTo>
                    <a:lnTo>
                      <a:pt x="6424" y="373"/>
                    </a:lnTo>
                    <a:lnTo>
                      <a:pt x="6880" y="788"/>
                    </a:lnTo>
                    <a:lnTo>
                      <a:pt x="6880" y="788"/>
                    </a:lnTo>
                    <a:lnTo>
                      <a:pt x="7751" y="1534"/>
                    </a:lnTo>
                    <a:lnTo>
                      <a:pt x="7751" y="1534"/>
                    </a:lnTo>
                    <a:lnTo>
                      <a:pt x="8621" y="2321"/>
                    </a:lnTo>
                    <a:lnTo>
                      <a:pt x="9491" y="3109"/>
                    </a:lnTo>
                    <a:lnTo>
                      <a:pt x="9491" y="3109"/>
                    </a:lnTo>
                    <a:lnTo>
                      <a:pt x="10320" y="3937"/>
                    </a:lnTo>
                    <a:lnTo>
                      <a:pt x="11107" y="4766"/>
                    </a:lnTo>
                    <a:lnTo>
                      <a:pt x="12724" y="6507"/>
                    </a:lnTo>
                    <a:lnTo>
                      <a:pt x="12724" y="6507"/>
                    </a:lnTo>
                    <a:lnTo>
                      <a:pt x="13470" y="7419"/>
                    </a:lnTo>
                    <a:lnTo>
                      <a:pt x="14216" y="8330"/>
                    </a:lnTo>
                    <a:lnTo>
                      <a:pt x="14216" y="8330"/>
                    </a:lnTo>
                    <a:lnTo>
                      <a:pt x="14962" y="9284"/>
                    </a:lnTo>
                    <a:lnTo>
                      <a:pt x="15666" y="10320"/>
                    </a:lnTo>
                    <a:lnTo>
                      <a:pt x="15666" y="10320"/>
                    </a:lnTo>
                    <a:lnTo>
                      <a:pt x="16371" y="11397"/>
                    </a:lnTo>
                    <a:lnTo>
                      <a:pt x="17034" y="12475"/>
                    </a:lnTo>
                    <a:lnTo>
                      <a:pt x="17614" y="13594"/>
                    </a:lnTo>
                    <a:lnTo>
                      <a:pt x="18194" y="14754"/>
                    </a:lnTo>
                    <a:lnTo>
                      <a:pt x="18526" y="15541"/>
                    </a:lnTo>
                    <a:lnTo>
                      <a:pt x="18567" y="16122"/>
                    </a:lnTo>
                    <a:lnTo>
                      <a:pt x="18567" y="16122"/>
                    </a:lnTo>
                    <a:lnTo>
                      <a:pt x="18857" y="20266"/>
                    </a:lnTo>
                    <a:lnTo>
                      <a:pt x="19106" y="24410"/>
                    </a:lnTo>
                    <a:lnTo>
                      <a:pt x="19106" y="24410"/>
                    </a:lnTo>
                    <a:lnTo>
                      <a:pt x="19355" y="28513"/>
                    </a:lnTo>
                    <a:lnTo>
                      <a:pt x="19520" y="32657"/>
                    </a:lnTo>
                    <a:lnTo>
                      <a:pt x="12599" y="33445"/>
                    </a:lnTo>
                    <a:lnTo>
                      <a:pt x="12599" y="33445"/>
                    </a:lnTo>
                    <a:lnTo>
                      <a:pt x="11853" y="29383"/>
                    </a:lnTo>
                    <a:lnTo>
                      <a:pt x="11149" y="25322"/>
                    </a:lnTo>
                    <a:lnTo>
                      <a:pt x="10486" y="21261"/>
                    </a:lnTo>
                    <a:lnTo>
                      <a:pt x="10486" y="21261"/>
                    </a:lnTo>
                    <a:lnTo>
                      <a:pt x="9823" y="17199"/>
                    </a:lnTo>
                    <a:lnTo>
                      <a:pt x="10237" y="18567"/>
                    </a:lnTo>
                    <a:lnTo>
                      <a:pt x="10237" y="18567"/>
                    </a:lnTo>
                    <a:lnTo>
                      <a:pt x="9781" y="17821"/>
                    </a:lnTo>
                    <a:lnTo>
                      <a:pt x="9325" y="17075"/>
                    </a:lnTo>
                    <a:lnTo>
                      <a:pt x="8828" y="16370"/>
                    </a:lnTo>
                    <a:lnTo>
                      <a:pt x="8289" y="15707"/>
                    </a:lnTo>
                    <a:lnTo>
                      <a:pt x="8289" y="15707"/>
                    </a:lnTo>
                    <a:lnTo>
                      <a:pt x="7087" y="14298"/>
                    </a:lnTo>
                    <a:lnTo>
                      <a:pt x="5803" y="12931"/>
                    </a:lnTo>
                    <a:lnTo>
                      <a:pt x="5803" y="12931"/>
                    </a:lnTo>
                    <a:lnTo>
                      <a:pt x="4394" y="11563"/>
                    </a:lnTo>
                    <a:lnTo>
                      <a:pt x="2943" y="10278"/>
                    </a:lnTo>
                    <a:lnTo>
                      <a:pt x="2943" y="10278"/>
                    </a:lnTo>
                    <a:lnTo>
                      <a:pt x="1451" y="9035"/>
                    </a:lnTo>
                    <a:lnTo>
                      <a:pt x="705" y="8413"/>
                    </a:lnTo>
                    <a:lnTo>
                      <a:pt x="291" y="8123"/>
                    </a:lnTo>
                    <a:lnTo>
                      <a:pt x="1" y="7916"/>
                    </a:lnTo>
                    <a:lnTo>
                      <a:pt x="58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6841025" y="2201125"/>
                <a:ext cx="488025" cy="836125"/>
              </a:xfrm>
              <a:custGeom>
                <a:avLst/>
                <a:gdLst/>
                <a:ahLst/>
                <a:cxnLst/>
                <a:rect l="l" t="t" r="r" b="b"/>
                <a:pathLst>
                  <a:path w="19521" h="33445" extrusionOk="0">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745" y="16287"/>
                    </a:lnTo>
                    <a:lnTo>
                      <a:pt x="9160" y="16868"/>
                    </a:lnTo>
                    <a:lnTo>
                      <a:pt x="9574" y="17489"/>
                    </a:lnTo>
                    <a:lnTo>
                      <a:pt x="9989" y="18111"/>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6841025" y="2201125"/>
                <a:ext cx="488025" cy="836125"/>
              </a:xfrm>
              <a:custGeom>
                <a:avLst/>
                <a:gdLst/>
                <a:ahLst/>
                <a:cxnLst/>
                <a:rect l="l" t="t" r="r" b="b"/>
                <a:pathLst>
                  <a:path w="19521" h="33445" fill="none" extrusionOk="0">
                    <a:moveTo>
                      <a:pt x="5886" y="0"/>
                    </a:moveTo>
                    <a:lnTo>
                      <a:pt x="1" y="7916"/>
                    </a:lnTo>
                    <a:lnTo>
                      <a:pt x="291" y="8123"/>
                    </a:lnTo>
                    <a:lnTo>
                      <a:pt x="705" y="8413"/>
                    </a:lnTo>
                    <a:lnTo>
                      <a:pt x="1451" y="9035"/>
                    </a:lnTo>
                    <a:lnTo>
                      <a:pt x="1451" y="9035"/>
                    </a:lnTo>
                    <a:lnTo>
                      <a:pt x="2943" y="10278"/>
                    </a:lnTo>
                    <a:lnTo>
                      <a:pt x="2943" y="10278"/>
                    </a:lnTo>
                    <a:lnTo>
                      <a:pt x="4394" y="11563"/>
                    </a:lnTo>
                    <a:lnTo>
                      <a:pt x="5803" y="12931"/>
                    </a:lnTo>
                    <a:lnTo>
                      <a:pt x="5803" y="12931"/>
                    </a:lnTo>
                    <a:lnTo>
                      <a:pt x="7087" y="14298"/>
                    </a:lnTo>
                    <a:lnTo>
                      <a:pt x="8289" y="15707"/>
                    </a:lnTo>
                    <a:lnTo>
                      <a:pt x="8289" y="15707"/>
                    </a:lnTo>
                    <a:lnTo>
                      <a:pt x="8745" y="16287"/>
                    </a:lnTo>
                    <a:lnTo>
                      <a:pt x="9160" y="16868"/>
                    </a:lnTo>
                    <a:lnTo>
                      <a:pt x="9574" y="17489"/>
                    </a:lnTo>
                    <a:lnTo>
                      <a:pt x="9989" y="18111"/>
                    </a:lnTo>
                    <a:lnTo>
                      <a:pt x="9989" y="18111"/>
                    </a:lnTo>
                    <a:lnTo>
                      <a:pt x="10486" y="21261"/>
                    </a:lnTo>
                    <a:lnTo>
                      <a:pt x="11149" y="25322"/>
                    </a:lnTo>
                    <a:lnTo>
                      <a:pt x="11149" y="25322"/>
                    </a:lnTo>
                    <a:lnTo>
                      <a:pt x="11853" y="29383"/>
                    </a:lnTo>
                    <a:lnTo>
                      <a:pt x="12599" y="33445"/>
                    </a:lnTo>
                    <a:lnTo>
                      <a:pt x="19520" y="32657"/>
                    </a:lnTo>
                    <a:lnTo>
                      <a:pt x="19520" y="32657"/>
                    </a:lnTo>
                    <a:lnTo>
                      <a:pt x="19355" y="28513"/>
                    </a:lnTo>
                    <a:lnTo>
                      <a:pt x="19106" y="24410"/>
                    </a:lnTo>
                    <a:lnTo>
                      <a:pt x="18857" y="20266"/>
                    </a:lnTo>
                    <a:lnTo>
                      <a:pt x="18857" y="20266"/>
                    </a:lnTo>
                    <a:lnTo>
                      <a:pt x="18567" y="16122"/>
                    </a:lnTo>
                    <a:lnTo>
                      <a:pt x="18526" y="15541"/>
                    </a:lnTo>
                    <a:lnTo>
                      <a:pt x="18194" y="14754"/>
                    </a:lnTo>
                    <a:lnTo>
                      <a:pt x="18194" y="14754"/>
                    </a:lnTo>
                    <a:lnTo>
                      <a:pt x="17614" y="13594"/>
                    </a:lnTo>
                    <a:lnTo>
                      <a:pt x="17034" y="12475"/>
                    </a:lnTo>
                    <a:lnTo>
                      <a:pt x="16371" y="11397"/>
                    </a:lnTo>
                    <a:lnTo>
                      <a:pt x="15666" y="10320"/>
                    </a:lnTo>
                    <a:lnTo>
                      <a:pt x="15666" y="10320"/>
                    </a:lnTo>
                    <a:lnTo>
                      <a:pt x="14962" y="9284"/>
                    </a:lnTo>
                    <a:lnTo>
                      <a:pt x="14216" y="8330"/>
                    </a:lnTo>
                    <a:lnTo>
                      <a:pt x="14216" y="8330"/>
                    </a:lnTo>
                    <a:lnTo>
                      <a:pt x="13470" y="7419"/>
                    </a:lnTo>
                    <a:lnTo>
                      <a:pt x="12724" y="6507"/>
                    </a:lnTo>
                    <a:lnTo>
                      <a:pt x="12724" y="6507"/>
                    </a:lnTo>
                    <a:lnTo>
                      <a:pt x="11107" y="4766"/>
                    </a:lnTo>
                    <a:lnTo>
                      <a:pt x="10320" y="3937"/>
                    </a:lnTo>
                    <a:lnTo>
                      <a:pt x="9491" y="3109"/>
                    </a:lnTo>
                    <a:lnTo>
                      <a:pt x="9491" y="3109"/>
                    </a:lnTo>
                    <a:lnTo>
                      <a:pt x="8621" y="2321"/>
                    </a:lnTo>
                    <a:lnTo>
                      <a:pt x="7751" y="1534"/>
                    </a:lnTo>
                    <a:lnTo>
                      <a:pt x="7751" y="1534"/>
                    </a:lnTo>
                    <a:lnTo>
                      <a:pt x="6880" y="788"/>
                    </a:lnTo>
                    <a:lnTo>
                      <a:pt x="6424" y="373"/>
                    </a:lnTo>
                    <a:lnTo>
                      <a:pt x="58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6594450" y="2132750"/>
                <a:ext cx="190650" cy="161650"/>
              </a:xfrm>
              <a:custGeom>
                <a:avLst/>
                <a:gdLst/>
                <a:ahLst/>
                <a:cxnLst/>
                <a:rect l="l" t="t" r="r" b="b"/>
                <a:pathLst>
                  <a:path w="7626" h="6466" extrusionOk="0">
                    <a:moveTo>
                      <a:pt x="5802" y="0"/>
                    </a:moveTo>
                    <a:lnTo>
                      <a:pt x="5346" y="539"/>
                    </a:lnTo>
                    <a:lnTo>
                      <a:pt x="4849" y="1119"/>
                    </a:lnTo>
                    <a:lnTo>
                      <a:pt x="4186" y="1782"/>
                    </a:lnTo>
                    <a:lnTo>
                      <a:pt x="3772" y="2114"/>
                    </a:lnTo>
                    <a:lnTo>
                      <a:pt x="3316" y="2445"/>
                    </a:lnTo>
                    <a:lnTo>
                      <a:pt x="2860" y="2777"/>
                    </a:lnTo>
                    <a:lnTo>
                      <a:pt x="2363" y="3067"/>
                    </a:lnTo>
                    <a:lnTo>
                      <a:pt x="1782" y="3357"/>
                    </a:lnTo>
                    <a:lnTo>
                      <a:pt x="1202" y="3606"/>
                    </a:lnTo>
                    <a:lnTo>
                      <a:pt x="622" y="3771"/>
                    </a:lnTo>
                    <a:lnTo>
                      <a:pt x="0" y="3896"/>
                    </a:lnTo>
                    <a:lnTo>
                      <a:pt x="498" y="4103"/>
                    </a:lnTo>
                    <a:lnTo>
                      <a:pt x="995" y="4393"/>
                    </a:lnTo>
                    <a:lnTo>
                      <a:pt x="1492" y="4642"/>
                    </a:lnTo>
                    <a:lnTo>
                      <a:pt x="1948" y="4973"/>
                    </a:lnTo>
                    <a:lnTo>
                      <a:pt x="2404" y="5305"/>
                    </a:lnTo>
                    <a:lnTo>
                      <a:pt x="2818" y="5678"/>
                    </a:lnTo>
                    <a:lnTo>
                      <a:pt x="3233" y="6051"/>
                    </a:lnTo>
                    <a:lnTo>
                      <a:pt x="3606" y="6465"/>
                    </a:lnTo>
                    <a:lnTo>
                      <a:pt x="4186" y="6009"/>
                    </a:lnTo>
                    <a:lnTo>
                      <a:pt x="4766" y="5471"/>
                    </a:lnTo>
                    <a:lnTo>
                      <a:pt x="5429" y="4766"/>
                    </a:lnTo>
                    <a:lnTo>
                      <a:pt x="6175" y="3937"/>
                    </a:lnTo>
                    <a:lnTo>
                      <a:pt x="6507" y="3481"/>
                    </a:lnTo>
                    <a:lnTo>
                      <a:pt x="6797" y="2984"/>
                    </a:lnTo>
                    <a:lnTo>
                      <a:pt x="7087" y="2528"/>
                    </a:lnTo>
                    <a:lnTo>
                      <a:pt x="7336" y="2031"/>
                    </a:lnTo>
                    <a:lnTo>
                      <a:pt x="7501" y="1533"/>
                    </a:lnTo>
                    <a:lnTo>
                      <a:pt x="7626" y="995"/>
                    </a:lnTo>
                    <a:lnTo>
                      <a:pt x="7584" y="829"/>
                    </a:lnTo>
                    <a:lnTo>
                      <a:pt x="7460" y="705"/>
                    </a:lnTo>
                    <a:lnTo>
                      <a:pt x="7336" y="539"/>
                    </a:lnTo>
                    <a:lnTo>
                      <a:pt x="7211" y="456"/>
                    </a:lnTo>
                    <a:lnTo>
                      <a:pt x="6921" y="249"/>
                    </a:lnTo>
                    <a:lnTo>
                      <a:pt x="6590" y="166"/>
                    </a:lnTo>
                    <a:lnTo>
                      <a:pt x="6300" y="83"/>
                    </a:lnTo>
                    <a:lnTo>
                      <a:pt x="6051" y="42"/>
                    </a:lnTo>
                    <a:lnTo>
                      <a:pt x="5802"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6508450" y="2435275"/>
                <a:ext cx="88100" cy="1372825"/>
              </a:xfrm>
              <a:custGeom>
                <a:avLst/>
                <a:gdLst/>
                <a:ahLst/>
                <a:cxnLst/>
                <a:rect l="l" t="t" r="r" b="b"/>
                <a:pathLst>
                  <a:path w="3524" h="54913" extrusionOk="0">
                    <a:moveTo>
                      <a:pt x="1119" y="0"/>
                    </a:moveTo>
                    <a:lnTo>
                      <a:pt x="1037" y="42"/>
                    </a:lnTo>
                    <a:lnTo>
                      <a:pt x="995" y="83"/>
                    </a:lnTo>
                    <a:lnTo>
                      <a:pt x="954" y="166"/>
                    </a:lnTo>
                    <a:lnTo>
                      <a:pt x="829" y="1492"/>
                    </a:lnTo>
                    <a:lnTo>
                      <a:pt x="705" y="3026"/>
                    </a:lnTo>
                    <a:lnTo>
                      <a:pt x="539" y="5057"/>
                    </a:lnTo>
                    <a:lnTo>
                      <a:pt x="373" y="7543"/>
                    </a:lnTo>
                    <a:lnTo>
                      <a:pt x="208" y="10486"/>
                    </a:lnTo>
                    <a:lnTo>
                      <a:pt x="83" y="13801"/>
                    </a:lnTo>
                    <a:lnTo>
                      <a:pt x="0" y="17489"/>
                    </a:lnTo>
                    <a:lnTo>
                      <a:pt x="0" y="21509"/>
                    </a:lnTo>
                    <a:lnTo>
                      <a:pt x="42" y="25778"/>
                    </a:lnTo>
                    <a:lnTo>
                      <a:pt x="125" y="27975"/>
                    </a:lnTo>
                    <a:lnTo>
                      <a:pt x="208" y="30254"/>
                    </a:lnTo>
                    <a:lnTo>
                      <a:pt x="332" y="32575"/>
                    </a:lnTo>
                    <a:lnTo>
                      <a:pt x="498" y="34937"/>
                    </a:lnTo>
                    <a:lnTo>
                      <a:pt x="705" y="37341"/>
                    </a:lnTo>
                    <a:lnTo>
                      <a:pt x="912" y="39786"/>
                    </a:lnTo>
                    <a:lnTo>
                      <a:pt x="1202" y="42231"/>
                    </a:lnTo>
                    <a:lnTo>
                      <a:pt x="1492" y="44718"/>
                    </a:lnTo>
                    <a:lnTo>
                      <a:pt x="1824" y="47204"/>
                    </a:lnTo>
                    <a:lnTo>
                      <a:pt x="2238" y="49732"/>
                    </a:lnTo>
                    <a:lnTo>
                      <a:pt x="2653" y="52260"/>
                    </a:lnTo>
                    <a:lnTo>
                      <a:pt x="3150" y="54747"/>
                    </a:lnTo>
                    <a:lnTo>
                      <a:pt x="3233" y="54871"/>
                    </a:lnTo>
                    <a:lnTo>
                      <a:pt x="3357" y="54912"/>
                    </a:lnTo>
                    <a:lnTo>
                      <a:pt x="3399" y="54912"/>
                    </a:lnTo>
                    <a:lnTo>
                      <a:pt x="3440" y="54871"/>
                    </a:lnTo>
                    <a:lnTo>
                      <a:pt x="3523" y="54830"/>
                    </a:lnTo>
                    <a:lnTo>
                      <a:pt x="3523" y="54747"/>
                    </a:lnTo>
                    <a:lnTo>
                      <a:pt x="3523" y="54664"/>
                    </a:lnTo>
                    <a:lnTo>
                      <a:pt x="3067" y="52177"/>
                    </a:lnTo>
                    <a:lnTo>
                      <a:pt x="2611" y="49649"/>
                    </a:lnTo>
                    <a:lnTo>
                      <a:pt x="2238" y="47163"/>
                    </a:lnTo>
                    <a:lnTo>
                      <a:pt x="1865" y="44676"/>
                    </a:lnTo>
                    <a:lnTo>
                      <a:pt x="1575" y="42189"/>
                    </a:lnTo>
                    <a:lnTo>
                      <a:pt x="1327" y="39744"/>
                    </a:lnTo>
                    <a:lnTo>
                      <a:pt x="1078" y="37299"/>
                    </a:lnTo>
                    <a:lnTo>
                      <a:pt x="912" y="34937"/>
                    </a:lnTo>
                    <a:lnTo>
                      <a:pt x="746" y="32575"/>
                    </a:lnTo>
                    <a:lnTo>
                      <a:pt x="622" y="30254"/>
                    </a:lnTo>
                    <a:lnTo>
                      <a:pt x="539" y="27975"/>
                    </a:lnTo>
                    <a:lnTo>
                      <a:pt x="456" y="25737"/>
                    </a:lnTo>
                    <a:lnTo>
                      <a:pt x="373" y="21509"/>
                    </a:lnTo>
                    <a:lnTo>
                      <a:pt x="415" y="17531"/>
                    </a:lnTo>
                    <a:lnTo>
                      <a:pt x="498" y="13842"/>
                    </a:lnTo>
                    <a:lnTo>
                      <a:pt x="622" y="10527"/>
                    </a:lnTo>
                    <a:lnTo>
                      <a:pt x="746" y="7585"/>
                    </a:lnTo>
                    <a:lnTo>
                      <a:pt x="912" y="5057"/>
                    </a:lnTo>
                    <a:lnTo>
                      <a:pt x="1078" y="3067"/>
                    </a:lnTo>
                    <a:lnTo>
                      <a:pt x="1202" y="1534"/>
                    </a:lnTo>
                    <a:lnTo>
                      <a:pt x="1368" y="208"/>
                    </a:lnTo>
                    <a:lnTo>
                      <a:pt x="1368" y="125"/>
                    </a:lnTo>
                    <a:lnTo>
                      <a:pt x="1327" y="83"/>
                    </a:lnTo>
                    <a:lnTo>
                      <a:pt x="124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6571650" y="2502625"/>
                <a:ext cx="198950" cy="107775"/>
              </a:xfrm>
              <a:custGeom>
                <a:avLst/>
                <a:gdLst/>
                <a:ahLst/>
                <a:cxnLst/>
                <a:rect l="l" t="t" r="r" b="b"/>
                <a:pathLst>
                  <a:path w="7958" h="4311" extrusionOk="0">
                    <a:moveTo>
                      <a:pt x="1327" y="0"/>
                    </a:moveTo>
                    <a:lnTo>
                      <a:pt x="1161" y="42"/>
                    </a:lnTo>
                    <a:lnTo>
                      <a:pt x="995" y="83"/>
                    </a:lnTo>
                    <a:lnTo>
                      <a:pt x="871" y="166"/>
                    </a:lnTo>
                    <a:lnTo>
                      <a:pt x="705" y="249"/>
                    </a:lnTo>
                    <a:lnTo>
                      <a:pt x="622" y="373"/>
                    </a:lnTo>
                    <a:lnTo>
                      <a:pt x="498" y="498"/>
                    </a:lnTo>
                    <a:lnTo>
                      <a:pt x="456" y="663"/>
                    </a:lnTo>
                    <a:lnTo>
                      <a:pt x="415" y="788"/>
                    </a:lnTo>
                    <a:lnTo>
                      <a:pt x="1" y="3523"/>
                    </a:lnTo>
                    <a:lnTo>
                      <a:pt x="1" y="3647"/>
                    </a:lnTo>
                    <a:lnTo>
                      <a:pt x="1" y="3813"/>
                    </a:lnTo>
                    <a:lnTo>
                      <a:pt x="42" y="3937"/>
                    </a:lnTo>
                    <a:lnTo>
                      <a:pt x="125" y="4020"/>
                    </a:lnTo>
                    <a:lnTo>
                      <a:pt x="208" y="4145"/>
                    </a:lnTo>
                    <a:lnTo>
                      <a:pt x="291" y="4227"/>
                    </a:lnTo>
                    <a:lnTo>
                      <a:pt x="415" y="4269"/>
                    </a:lnTo>
                    <a:lnTo>
                      <a:pt x="539" y="4310"/>
                    </a:lnTo>
                    <a:lnTo>
                      <a:pt x="6797" y="4310"/>
                    </a:lnTo>
                    <a:lnTo>
                      <a:pt x="6963" y="4269"/>
                    </a:lnTo>
                    <a:lnTo>
                      <a:pt x="7087" y="4186"/>
                    </a:lnTo>
                    <a:lnTo>
                      <a:pt x="7212" y="4062"/>
                    </a:lnTo>
                    <a:lnTo>
                      <a:pt x="7336" y="3979"/>
                    </a:lnTo>
                    <a:lnTo>
                      <a:pt x="7419" y="3813"/>
                    </a:lnTo>
                    <a:lnTo>
                      <a:pt x="7502" y="3689"/>
                    </a:lnTo>
                    <a:lnTo>
                      <a:pt x="7543" y="3523"/>
                    </a:lnTo>
                    <a:lnTo>
                      <a:pt x="7916" y="788"/>
                    </a:lnTo>
                    <a:lnTo>
                      <a:pt x="7958" y="705"/>
                    </a:lnTo>
                    <a:lnTo>
                      <a:pt x="7916" y="539"/>
                    </a:lnTo>
                    <a:lnTo>
                      <a:pt x="7875" y="415"/>
                    </a:lnTo>
                    <a:lnTo>
                      <a:pt x="7833" y="290"/>
                    </a:lnTo>
                    <a:lnTo>
                      <a:pt x="7750" y="207"/>
                    </a:lnTo>
                    <a:lnTo>
                      <a:pt x="7626" y="125"/>
                    </a:lnTo>
                    <a:lnTo>
                      <a:pt x="7502" y="83"/>
                    </a:lnTo>
                    <a:lnTo>
                      <a:pt x="7377" y="42"/>
                    </a:lnTo>
                    <a:lnTo>
                      <a:pt x="72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6663850" y="2468425"/>
                <a:ext cx="33200" cy="50800"/>
              </a:xfrm>
              <a:custGeom>
                <a:avLst/>
                <a:gdLst/>
                <a:ahLst/>
                <a:cxnLst/>
                <a:rect l="l" t="t" r="r" b="b"/>
                <a:pathLst>
                  <a:path w="1328" h="2032" extrusionOk="0">
                    <a:moveTo>
                      <a:pt x="498" y="1"/>
                    </a:moveTo>
                    <a:lnTo>
                      <a:pt x="415" y="42"/>
                    </a:lnTo>
                    <a:lnTo>
                      <a:pt x="333" y="84"/>
                    </a:lnTo>
                    <a:lnTo>
                      <a:pt x="291" y="125"/>
                    </a:lnTo>
                    <a:lnTo>
                      <a:pt x="250" y="208"/>
                    </a:lnTo>
                    <a:lnTo>
                      <a:pt x="1" y="1824"/>
                    </a:lnTo>
                    <a:lnTo>
                      <a:pt x="1" y="1866"/>
                    </a:lnTo>
                    <a:lnTo>
                      <a:pt x="42" y="1948"/>
                    </a:lnTo>
                    <a:lnTo>
                      <a:pt x="84" y="1990"/>
                    </a:lnTo>
                    <a:lnTo>
                      <a:pt x="125" y="2031"/>
                    </a:lnTo>
                    <a:lnTo>
                      <a:pt x="913" y="2031"/>
                    </a:lnTo>
                    <a:lnTo>
                      <a:pt x="996" y="1948"/>
                    </a:lnTo>
                    <a:lnTo>
                      <a:pt x="1037" y="1907"/>
                    </a:lnTo>
                    <a:lnTo>
                      <a:pt x="1078" y="1824"/>
                    </a:lnTo>
                    <a:lnTo>
                      <a:pt x="1327" y="208"/>
                    </a:lnTo>
                    <a:lnTo>
                      <a:pt x="1327" y="166"/>
                    </a:lnTo>
                    <a:lnTo>
                      <a:pt x="1286" y="125"/>
                    </a:lnTo>
                    <a:lnTo>
                      <a:pt x="1244" y="42"/>
                    </a:lnTo>
                    <a:lnTo>
                      <a:pt x="1203" y="42"/>
                    </a:lnTo>
                    <a:lnTo>
                      <a:pt x="112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6475300" y="2230125"/>
                <a:ext cx="88075" cy="39400"/>
              </a:xfrm>
              <a:custGeom>
                <a:avLst/>
                <a:gdLst/>
                <a:ahLst/>
                <a:cxnLst/>
                <a:rect l="l" t="t" r="r" b="b"/>
                <a:pathLst>
                  <a:path w="3523" h="1576" extrusionOk="0">
                    <a:moveTo>
                      <a:pt x="1865" y="1"/>
                    </a:moveTo>
                    <a:lnTo>
                      <a:pt x="0" y="747"/>
                    </a:lnTo>
                    <a:lnTo>
                      <a:pt x="290" y="954"/>
                    </a:lnTo>
                    <a:lnTo>
                      <a:pt x="622" y="1161"/>
                    </a:lnTo>
                    <a:lnTo>
                      <a:pt x="1036" y="1368"/>
                    </a:lnTo>
                    <a:lnTo>
                      <a:pt x="1285" y="1451"/>
                    </a:lnTo>
                    <a:lnTo>
                      <a:pt x="1575" y="1534"/>
                    </a:lnTo>
                    <a:lnTo>
                      <a:pt x="1865" y="1576"/>
                    </a:lnTo>
                    <a:lnTo>
                      <a:pt x="2487" y="1576"/>
                    </a:lnTo>
                    <a:lnTo>
                      <a:pt x="2818" y="1493"/>
                    </a:lnTo>
                    <a:lnTo>
                      <a:pt x="3150" y="1410"/>
                    </a:lnTo>
                    <a:lnTo>
                      <a:pt x="3523" y="1244"/>
                    </a:lnTo>
                    <a:lnTo>
                      <a:pt x="186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6475300" y="2230125"/>
                <a:ext cx="88075" cy="39400"/>
              </a:xfrm>
              <a:custGeom>
                <a:avLst/>
                <a:gdLst/>
                <a:ahLst/>
                <a:cxnLst/>
                <a:rect l="l" t="t" r="r" b="b"/>
                <a:pathLst>
                  <a:path w="3523" h="1576" fill="none" extrusionOk="0">
                    <a:moveTo>
                      <a:pt x="3523" y="1244"/>
                    </a:moveTo>
                    <a:lnTo>
                      <a:pt x="1865" y="1"/>
                    </a:lnTo>
                    <a:lnTo>
                      <a:pt x="0" y="747"/>
                    </a:lnTo>
                    <a:lnTo>
                      <a:pt x="0" y="747"/>
                    </a:lnTo>
                    <a:lnTo>
                      <a:pt x="290" y="954"/>
                    </a:lnTo>
                    <a:lnTo>
                      <a:pt x="622" y="1161"/>
                    </a:lnTo>
                    <a:lnTo>
                      <a:pt x="1036" y="1368"/>
                    </a:lnTo>
                    <a:lnTo>
                      <a:pt x="1285" y="1451"/>
                    </a:lnTo>
                    <a:lnTo>
                      <a:pt x="1575" y="1534"/>
                    </a:lnTo>
                    <a:lnTo>
                      <a:pt x="1865" y="1576"/>
                    </a:lnTo>
                    <a:lnTo>
                      <a:pt x="2155" y="1576"/>
                    </a:lnTo>
                    <a:lnTo>
                      <a:pt x="2487" y="1576"/>
                    </a:lnTo>
                    <a:lnTo>
                      <a:pt x="2818" y="1493"/>
                    </a:lnTo>
                    <a:lnTo>
                      <a:pt x="3150" y="1410"/>
                    </a:lnTo>
                    <a:lnTo>
                      <a:pt x="3523" y="12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6475300" y="2230125"/>
                <a:ext cx="88075" cy="39400"/>
              </a:xfrm>
              <a:custGeom>
                <a:avLst/>
                <a:gdLst/>
                <a:ahLst/>
                <a:cxnLst/>
                <a:rect l="l" t="t" r="r" b="b"/>
                <a:pathLst>
                  <a:path w="3523" h="1576" extrusionOk="0">
                    <a:moveTo>
                      <a:pt x="1865" y="1"/>
                    </a:moveTo>
                    <a:lnTo>
                      <a:pt x="0" y="747"/>
                    </a:lnTo>
                    <a:lnTo>
                      <a:pt x="166" y="871"/>
                    </a:lnTo>
                    <a:lnTo>
                      <a:pt x="622" y="1161"/>
                    </a:lnTo>
                    <a:lnTo>
                      <a:pt x="912" y="1327"/>
                    </a:lnTo>
                    <a:lnTo>
                      <a:pt x="1285" y="1451"/>
                    </a:lnTo>
                    <a:lnTo>
                      <a:pt x="1699" y="1534"/>
                    </a:lnTo>
                    <a:lnTo>
                      <a:pt x="2155" y="1576"/>
                    </a:lnTo>
                    <a:lnTo>
                      <a:pt x="2445" y="1576"/>
                    </a:lnTo>
                    <a:lnTo>
                      <a:pt x="2818" y="1493"/>
                    </a:lnTo>
                    <a:lnTo>
                      <a:pt x="3150" y="1410"/>
                    </a:lnTo>
                    <a:lnTo>
                      <a:pt x="3523" y="1244"/>
                    </a:lnTo>
                    <a:lnTo>
                      <a:pt x="1865" y="1"/>
                    </a:lnTo>
                    <a:close/>
                  </a:path>
                </a:pathLst>
              </a:custGeom>
              <a:solidFill>
                <a:srgbClr val="6582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6475300" y="2230125"/>
                <a:ext cx="88075" cy="39400"/>
              </a:xfrm>
              <a:custGeom>
                <a:avLst/>
                <a:gdLst/>
                <a:ahLst/>
                <a:cxnLst/>
                <a:rect l="l" t="t" r="r" b="b"/>
                <a:pathLst>
                  <a:path w="3523" h="1576" fill="none" extrusionOk="0">
                    <a:moveTo>
                      <a:pt x="1865" y="1"/>
                    </a:moveTo>
                    <a:lnTo>
                      <a:pt x="0" y="747"/>
                    </a:lnTo>
                    <a:lnTo>
                      <a:pt x="0" y="747"/>
                    </a:lnTo>
                    <a:lnTo>
                      <a:pt x="166" y="871"/>
                    </a:lnTo>
                    <a:lnTo>
                      <a:pt x="622" y="1161"/>
                    </a:lnTo>
                    <a:lnTo>
                      <a:pt x="912" y="1327"/>
                    </a:lnTo>
                    <a:lnTo>
                      <a:pt x="1285" y="1451"/>
                    </a:lnTo>
                    <a:lnTo>
                      <a:pt x="1699" y="1534"/>
                    </a:lnTo>
                    <a:lnTo>
                      <a:pt x="2155" y="1576"/>
                    </a:lnTo>
                    <a:lnTo>
                      <a:pt x="2155" y="1576"/>
                    </a:lnTo>
                    <a:lnTo>
                      <a:pt x="2445" y="1576"/>
                    </a:lnTo>
                    <a:lnTo>
                      <a:pt x="2818" y="1493"/>
                    </a:lnTo>
                    <a:lnTo>
                      <a:pt x="3150" y="1410"/>
                    </a:lnTo>
                    <a:lnTo>
                      <a:pt x="3523" y="1244"/>
                    </a:lnTo>
                    <a:lnTo>
                      <a:pt x="18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6447325" y="2159675"/>
                <a:ext cx="103625" cy="122275"/>
              </a:xfrm>
              <a:custGeom>
                <a:avLst/>
                <a:gdLst/>
                <a:ahLst/>
                <a:cxnLst/>
                <a:rect l="l" t="t" r="r" b="b"/>
                <a:pathLst>
                  <a:path w="4145" h="4891" extrusionOk="0">
                    <a:moveTo>
                      <a:pt x="4145" y="1"/>
                    </a:moveTo>
                    <a:lnTo>
                      <a:pt x="3772" y="42"/>
                    </a:lnTo>
                    <a:lnTo>
                      <a:pt x="3357" y="125"/>
                    </a:lnTo>
                    <a:lnTo>
                      <a:pt x="2984" y="249"/>
                    </a:lnTo>
                    <a:lnTo>
                      <a:pt x="2611" y="456"/>
                    </a:lnTo>
                    <a:lnTo>
                      <a:pt x="2197" y="829"/>
                    </a:lnTo>
                    <a:lnTo>
                      <a:pt x="1824" y="1244"/>
                    </a:lnTo>
                    <a:lnTo>
                      <a:pt x="1492" y="1617"/>
                    </a:lnTo>
                    <a:lnTo>
                      <a:pt x="1202" y="2031"/>
                    </a:lnTo>
                    <a:lnTo>
                      <a:pt x="954" y="2404"/>
                    </a:lnTo>
                    <a:lnTo>
                      <a:pt x="746" y="2777"/>
                    </a:lnTo>
                    <a:lnTo>
                      <a:pt x="415" y="3440"/>
                    </a:lnTo>
                    <a:lnTo>
                      <a:pt x="208" y="4021"/>
                    </a:lnTo>
                    <a:lnTo>
                      <a:pt x="83" y="4476"/>
                    </a:lnTo>
                    <a:lnTo>
                      <a:pt x="0" y="4891"/>
                    </a:lnTo>
                    <a:lnTo>
                      <a:pt x="290" y="4642"/>
                    </a:lnTo>
                    <a:lnTo>
                      <a:pt x="1036" y="4062"/>
                    </a:lnTo>
                    <a:lnTo>
                      <a:pt x="2031" y="3358"/>
                    </a:lnTo>
                    <a:lnTo>
                      <a:pt x="2528" y="3067"/>
                    </a:lnTo>
                    <a:lnTo>
                      <a:pt x="2984" y="2819"/>
                    </a:lnTo>
                    <a:lnTo>
                      <a:pt x="3026" y="2363"/>
                    </a:lnTo>
                    <a:lnTo>
                      <a:pt x="3150" y="1907"/>
                    </a:lnTo>
                    <a:lnTo>
                      <a:pt x="3357" y="1451"/>
                    </a:lnTo>
                    <a:lnTo>
                      <a:pt x="3564" y="995"/>
                    </a:lnTo>
                    <a:lnTo>
                      <a:pt x="3979" y="291"/>
                    </a:lnTo>
                    <a:lnTo>
                      <a:pt x="414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7150825" y="4481525"/>
                <a:ext cx="231050" cy="203100"/>
              </a:xfrm>
              <a:custGeom>
                <a:avLst/>
                <a:gdLst/>
                <a:ahLst/>
                <a:cxnLst/>
                <a:rect l="l" t="t" r="r" b="b"/>
                <a:pathLst>
                  <a:path w="9242" h="8124" extrusionOk="0">
                    <a:moveTo>
                      <a:pt x="7004" y="0"/>
                    </a:moveTo>
                    <a:lnTo>
                      <a:pt x="6921" y="42"/>
                    </a:lnTo>
                    <a:lnTo>
                      <a:pt x="6838" y="125"/>
                    </a:lnTo>
                    <a:lnTo>
                      <a:pt x="6631" y="373"/>
                    </a:lnTo>
                    <a:lnTo>
                      <a:pt x="6341" y="664"/>
                    </a:lnTo>
                    <a:lnTo>
                      <a:pt x="5761" y="1161"/>
                    </a:lnTo>
                    <a:lnTo>
                      <a:pt x="5056" y="1658"/>
                    </a:lnTo>
                    <a:lnTo>
                      <a:pt x="4352" y="2073"/>
                    </a:lnTo>
                    <a:lnTo>
                      <a:pt x="3647" y="2487"/>
                    </a:lnTo>
                    <a:lnTo>
                      <a:pt x="2984" y="2777"/>
                    </a:lnTo>
                    <a:lnTo>
                      <a:pt x="2114" y="3192"/>
                    </a:lnTo>
                    <a:lnTo>
                      <a:pt x="1989" y="3274"/>
                    </a:lnTo>
                    <a:lnTo>
                      <a:pt x="1907" y="3440"/>
                    </a:lnTo>
                    <a:lnTo>
                      <a:pt x="1907" y="3730"/>
                    </a:lnTo>
                    <a:lnTo>
                      <a:pt x="1824" y="4020"/>
                    </a:lnTo>
                    <a:lnTo>
                      <a:pt x="1699" y="4269"/>
                    </a:lnTo>
                    <a:lnTo>
                      <a:pt x="1575" y="4559"/>
                    </a:lnTo>
                    <a:lnTo>
                      <a:pt x="1285" y="5057"/>
                    </a:lnTo>
                    <a:lnTo>
                      <a:pt x="953" y="5512"/>
                    </a:lnTo>
                    <a:lnTo>
                      <a:pt x="580" y="5885"/>
                    </a:lnTo>
                    <a:lnTo>
                      <a:pt x="290" y="6175"/>
                    </a:lnTo>
                    <a:lnTo>
                      <a:pt x="0" y="6466"/>
                    </a:lnTo>
                    <a:lnTo>
                      <a:pt x="125" y="6921"/>
                    </a:lnTo>
                    <a:lnTo>
                      <a:pt x="249" y="7336"/>
                    </a:lnTo>
                    <a:lnTo>
                      <a:pt x="498" y="7750"/>
                    </a:lnTo>
                    <a:lnTo>
                      <a:pt x="746" y="8123"/>
                    </a:lnTo>
                    <a:lnTo>
                      <a:pt x="7294" y="3647"/>
                    </a:lnTo>
                    <a:lnTo>
                      <a:pt x="7543" y="2819"/>
                    </a:lnTo>
                    <a:lnTo>
                      <a:pt x="8164" y="3067"/>
                    </a:lnTo>
                    <a:lnTo>
                      <a:pt x="9242" y="2321"/>
                    </a:lnTo>
                    <a:lnTo>
                      <a:pt x="8703" y="1824"/>
                    </a:lnTo>
                    <a:lnTo>
                      <a:pt x="8206" y="1244"/>
                    </a:lnTo>
                    <a:lnTo>
                      <a:pt x="7750" y="705"/>
                    </a:lnTo>
                    <a:lnTo>
                      <a:pt x="7294" y="125"/>
                    </a:lnTo>
                    <a:lnTo>
                      <a:pt x="7211" y="42"/>
                    </a:lnTo>
                    <a:lnTo>
                      <a:pt x="712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27" name="Google Shape;2127;p65"/>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23</a:t>
            </a:r>
            <a:endParaRPr>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cxnSp>
        <p:nvCxnSpPr>
          <p:cNvPr id="2132" name="Google Shape;2132;p66"/>
          <p:cNvCxnSpPr>
            <a:stCxn id="2133" idx="0"/>
            <a:endCxn id="2134" idx="4"/>
          </p:cNvCxnSpPr>
          <p:nvPr/>
        </p:nvCxnSpPr>
        <p:spPr>
          <a:xfrm rot="10800000">
            <a:off x="6582872" y="2022249"/>
            <a:ext cx="2400" cy="1644000"/>
          </a:xfrm>
          <a:prstGeom prst="straightConnector1">
            <a:avLst/>
          </a:prstGeom>
          <a:noFill/>
          <a:ln w="19050" cap="flat" cmpd="sng">
            <a:solidFill>
              <a:srgbClr val="000000"/>
            </a:solidFill>
            <a:prstDash val="solid"/>
            <a:round/>
            <a:headEnd type="none" w="med" len="med"/>
            <a:tailEnd type="none" w="med" len="med"/>
          </a:ln>
        </p:spPr>
      </p:cxnSp>
      <p:cxnSp>
        <p:nvCxnSpPr>
          <p:cNvPr id="2135" name="Google Shape;2135;p66"/>
          <p:cNvCxnSpPr>
            <a:endCxn id="2136" idx="4"/>
          </p:cNvCxnSpPr>
          <p:nvPr/>
        </p:nvCxnSpPr>
        <p:spPr>
          <a:xfrm rot="10800000">
            <a:off x="2556225" y="2022315"/>
            <a:ext cx="2400" cy="1653600"/>
          </a:xfrm>
          <a:prstGeom prst="straightConnector1">
            <a:avLst/>
          </a:prstGeom>
          <a:noFill/>
          <a:ln w="19050" cap="flat" cmpd="sng">
            <a:solidFill>
              <a:srgbClr val="000000"/>
            </a:solidFill>
            <a:prstDash val="solid"/>
            <a:round/>
            <a:headEnd type="none" w="med" len="med"/>
            <a:tailEnd type="none" w="med" len="med"/>
          </a:ln>
        </p:spPr>
      </p:cxnSp>
      <p:sp>
        <p:nvSpPr>
          <p:cNvPr id="2137" name="Google Shape;2137;p66"/>
          <p:cNvSpPr txBox="1"/>
          <p:nvPr/>
        </p:nvSpPr>
        <p:spPr>
          <a:xfrm>
            <a:off x="461500" y="403375"/>
            <a:ext cx="8220900" cy="50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2"/>
                </a:solidFill>
                <a:latin typeface="Poppins SemiBold"/>
                <a:ea typeface="Poppins SemiBold"/>
                <a:cs typeface="Poppins SemiBold"/>
                <a:sym typeface="Poppins SemiBold"/>
              </a:rPr>
              <a:t>Modèle de données</a:t>
            </a:r>
            <a:endParaRPr sz="2800">
              <a:solidFill>
                <a:schemeClr val="dk2"/>
              </a:solidFill>
              <a:latin typeface="Poppins SemiBold"/>
              <a:ea typeface="Poppins SemiBold"/>
              <a:cs typeface="Poppins SemiBold"/>
              <a:sym typeface="Poppins SemiBold"/>
            </a:endParaRPr>
          </a:p>
        </p:txBody>
      </p:sp>
      <p:sp>
        <p:nvSpPr>
          <p:cNvPr id="2138" name="Google Shape;2138;p66"/>
          <p:cNvSpPr/>
          <p:nvPr/>
        </p:nvSpPr>
        <p:spPr>
          <a:xfrm>
            <a:off x="453550" y="1989577"/>
            <a:ext cx="1698000" cy="172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9" name="Google Shape;2139;p66"/>
          <p:cNvGrpSpPr/>
          <p:nvPr/>
        </p:nvGrpSpPr>
        <p:grpSpPr>
          <a:xfrm>
            <a:off x="592138" y="2366429"/>
            <a:ext cx="1420825" cy="968752"/>
            <a:chOff x="592050" y="2398325"/>
            <a:chExt cx="1420825" cy="955000"/>
          </a:xfrm>
        </p:grpSpPr>
        <p:sp>
          <p:nvSpPr>
            <p:cNvPr id="2140" name="Google Shape;2140;p66"/>
            <p:cNvSpPr txBox="1"/>
            <p:nvPr/>
          </p:nvSpPr>
          <p:spPr>
            <a:xfrm>
              <a:off x="592075" y="2398325"/>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Hôpitaux</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141" name="Google Shape;2141;p66"/>
            <p:cNvSpPr txBox="1"/>
            <p:nvPr/>
          </p:nvSpPr>
          <p:spPr>
            <a:xfrm>
              <a:off x="592050" y="2714625"/>
              <a:ext cx="1420800" cy="63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100" u="sng">
                  <a:solidFill>
                    <a:schemeClr val="accent3"/>
                  </a:solidFill>
                  <a:latin typeface="Courier New"/>
                  <a:ea typeface="Courier New"/>
                  <a:cs typeface="Courier New"/>
                  <a:sym typeface="Courier Ne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com.google.android.apps.maps</a:t>
              </a:r>
              <a:endParaRPr sz="1100">
                <a:solidFill>
                  <a:schemeClr val="accent3"/>
                </a:solidFill>
                <a:latin typeface="Roboto"/>
                <a:ea typeface="Roboto"/>
                <a:cs typeface="Roboto"/>
                <a:sym typeface="Roboto"/>
              </a:endParaRPr>
            </a:p>
          </p:txBody>
        </p:sp>
      </p:grpSp>
      <p:sp>
        <p:nvSpPr>
          <p:cNvPr id="2142" name="Google Shape;2142;p66"/>
          <p:cNvSpPr/>
          <p:nvPr/>
        </p:nvSpPr>
        <p:spPr>
          <a:xfrm>
            <a:off x="3723000" y="1989577"/>
            <a:ext cx="1698000" cy="1722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3" name="Google Shape;2143;p66"/>
          <p:cNvGrpSpPr/>
          <p:nvPr/>
        </p:nvGrpSpPr>
        <p:grpSpPr>
          <a:xfrm>
            <a:off x="3861675" y="2366433"/>
            <a:ext cx="1420800" cy="968743"/>
            <a:chOff x="3861525" y="2398325"/>
            <a:chExt cx="1420800" cy="954991"/>
          </a:xfrm>
        </p:grpSpPr>
        <p:sp>
          <p:nvSpPr>
            <p:cNvPr id="2144" name="Google Shape;2144;p66"/>
            <p:cNvSpPr txBox="1"/>
            <p:nvPr/>
          </p:nvSpPr>
          <p:spPr>
            <a:xfrm>
              <a:off x="3861525" y="2398325"/>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Pays</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145" name="Google Shape;2145;p66"/>
            <p:cNvSpPr txBox="1"/>
            <p:nvPr/>
          </p:nvSpPr>
          <p:spPr>
            <a:xfrm>
              <a:off x="3861525" y="2714616"/>
              <a:ext cx="1420800" cy="63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200" u="sng">
                  <a:solidFill>
                    <a:schemeClr val="accent3"/>
                  </a:solidFill>
                  <a:latin typeface="Courier New"/>
                  <a:ea typeface="Courier New"/>
                  <a:cs typeface="Courier New"/>
                  <a:sym typeface="Courier New"/>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https://api.covid19api.com/summary</a:t>
              </a:r>
              <a:endParaRPr sz="1200">
                <a:solidFill>
                  <a:schemeClr val="accent3"/>
                </a:solidFill>
                <a:latin typeface="Courier New"/>
                <a:ea typeface="Courier New"/>
                <a:cs typeface="Courier New"/>
                <a:sym typeface="Courier New"/>
              </a:endParaRPr>
            </a:p>
          </p:txBody>
        </p:sp>
      </p:grpSp>
      <p:sp>
        <p:nvSpPr>
          <p:cNvPr id="2146" name="Google Shape;2146;p66"/>
          <p:cNvSpPr/>
          <p:nvPr/>
        </p:nvSpPr>
        <p:spPr>
          <a:xfrm>
            <a:off x="6992450" y="1989577"/>
            <a:ext cx="1698000" cy="172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7" name="Google Shape;2147;p66"/>
          <p:cNvGrpSpPr/>
          <p:nvPr/>
        </p:nvGrpSpPr>
        <p:grpSpPr>
          <a:xfrm>
            <a:off x="7131125" y="2366429"/>
            <a:ext cx="1420825" cy="1289493"/>
            <a:chOff x="7130975" y="2398325"/>
            <a:chExt cx="1420825" cy="1271188"/>
          </a:xfrm>
        </p:grpSpPr>
        <p:sp>
          <p:nvSpPr>
            <p:cNvPr id="2148" name="Google Shape;2148;p66"/>
            <p:cNvSpPr txBox="1"/>
            <p:nvPr/>
          </p:nvSpPr>
          <p:spPr>
            <a:xfrm>
              <a:off x="7131000" y="2398325"/>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Activités de prévention</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149" name="Google Shape;2149;p66"/>
            <p:cNvSpPr txBox="1"/>
            <p:nvPr/>
          </p:nvSpPr>
          <p:spPr>
            <a:xfrm>
              <a:off x="7130975" y="2714613"/>
              <a:ext cx="1420800" cy="9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Courier New"/>
                  <a:ea typeface="Courier New"/>
                  <a:cs typeface="Courier New"/>
                  <a:sym typeface="Courier New"/>
                </a:rPr>
                <a:t>Gasrieshttps://www.cdc.gov/coronavirus/2019-ncov/prepare/prevention.htmle und hat viele Ringe</a:t>
              </a:r>
              <a:endParaRPr sz="800">
                <a:solidFill>
                  <a:srgbClr val="FFFFFF"/>
                </a:solidFill>
                <a:latin typeface="Courier New"/>
                <a:ea typeface="Courier New"/>
                <a:cs typeface="Courier New"/>
                <a:sym typeface="Courier New"/>
              </a:endParaRPr>
            </a:p>
          </p:txBody>
        </p:sp>
      </p:grpSp>
      <p:cxnSp>
        <p:nvCxnSpPr>
          <p:cNvPr id="2150" name="Google Shape;2150;p66"/>
          <p:cNvCxnSpPr>
            <a:stCxn id="2138" idx="4"/>
            <a:endCxn id="2146" idx="4"/>
          </p:cNvCxnSpPr>
          <p:nvPr/>
        </p:nvCxnSpPr>
        <p:spPr>
          <a:xfrm rot="-5400000" flipH="1">
            <a:off x="4571650" y="443077"/>
            <a:ext cx="600" cy="65388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151" name="Google Shape;2151;p66"/>
          <p:cNvGrpSpPr/>
          <p:nvPr/>
        </p:nvGrpSpPr>
        <p:grpSpPr>
          <a:xfrm>
            <a:off x="2204400" y="3586221"/>
            <a:ext cx="708650" cy="719105"/>
            <a:chOff x="2811503" y="1440553"/>
            <a:chExt cx="708650" cy="708896"/>
          </a:xfrm>
        </p:grpSpPr>
        <p:grpSp>
          <p:nvGrpSpPr>
            <p:cNvPr id="2152" name="Google Shape;2152;p66"/>
            <p:cNvGrpSpPr/>
            <p:nvPr/>
          </p:nvGrpSpPr>
          <p:grpSpPr>
            <a:xfrm flipH="1">
              <a:off x="2811503" y="1440553"/>
              <a:ext cx="708650" cy="708896"/>
              <a:chOff x="3802620" y="1176257"/>
              <a:chExt cx="1538872" cy="1539406"/>
            </a:xfrm>
          </p:grpSpPr>
          <p:sp>
            <p:nvSpPr>
              <p:cNvPr id="2153" name="Google Shape;2153;p66"/>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66"/>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66"/>
          <p:cNvGrpSpPr/>
          <p:nvPr/>
        </p:nvGrpSpPr>
        <p:grpSpPr>
          <a:xfrm>
            <a:off x="6230950" y="3586221"/>
            <a:ext cx="708650" cy="719105"/>
            <a:chOff x="2811503" y="1440553"/>
            <a:chExt cx="708650" cy="708896"/>
          </a:xfrm>
        </p:grpSpPr>
        <p:grpSp>
          <p:nvGrpSpPr>
            <p:cNvPr id="2157" name="Google Shape;2157;p66"/>
            <p:cNvGrpSpPr/>
            <p:nvPr/>
          </p:nvGrpSpPr>
          <p:grpSpPr>
            <a:xfrm flipH="1">
              <a:off x="2811503" y="1440553"/>
              <a:ext cx="708650" cy="708896"/>
              <a:chOff x="3802620" y="1176257"/>
              <a:chExt cx="1538872" cy="1539406"/>
            </a:xfrm>
          </p:grpSpPr>
          <p:sp>
            <p:nvSpPr>
              <p:cNvPr id="2158" name="Google Shape;2158;p66"/>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3" name="Google Shape;2133;p66"/>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0" name="Google Shape;2160;p66"/>
          <p:cNvCxnSpPr>
            <a:stCxn id="2138" idx="0"/>
            <a:endCxn id="2146" idx="0"/>
          </p:cNvCxnSpPr>
          <p:nvPr/>
        </p:nvCxnSpPr>
        <p:spPr>
          <a:xfrm rot="-5400000" flipH="1">
            <a:off x="4571650" y="-1279523"/>
            <a:ext cx="600" cy="65388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161" name="Google Shape;2161;p66"/>
          <p:cNvGrpSpPr/>
          <p:nvPr/>
        </p:nvGrpSpPr>
        <p:grpSpPr>
          <a:xfrm>
            <a:off x="2201903" y="1383250"/>
            <a:ext cx="708650" cy="719105"/>
            <a:chOff x="2811503" y="1440553"/>
            <a:chExt cx="708650" cy="708896"/>
          </a:xfrm>
        </p:grpSpPr>
        <p:grpSp>
          <p:nvGrpSpPr>
            <p:cNvPr id="2162" name="Google Shape;2162;p66"/>
            <p:cNvGrpSpPr/>
            <p:nvPr/>
          </p:nvGrpSpPr>
          <p:grpSpPr>
            <a:xfrm flipH="1">
              <a:off x="2811503" y="1440553"/>
              <a:ext cx="708650" cy="708896"/>
              <a:chOff x="3802620" y="1176257"/>
              <a:chExt cx="1538872" cy="1539406"/>
            </a:xfrm>
          </p:grpSpPr>
          <p:sp>
            <p:nvSpPr>
              <p:cNvPr id="2163" name="Google Shape;2163;p66"/>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66"/>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66"/>
          <p:cNvGrpSpPr/>
          <p:nvPr/>
        </p:nvGrpSpPr>
        <p:grpSpPr>
          <a:xfrm>
            <a:off x="6228453" y="1383250"/>
            <a:ext cx="708650" cy="719105"/>
            <a:chOff x="2811503" y="1440553"/>
            <a:chExt cx="708650" cy="708896"/>
          </a:xfrm>
        </p:grpSpPr>
        <p:grpSp>
          <p:nvGrpSpPr>
            <p:cNvPr id="2166" name="Google Shape;2166;p66"/>
            <p:cNvGrpSpPr/>
            <p:nvPr/>
          </p:nvGrpSpPr>
          <p:grpSpPr>
            <a:xfrm flipH="1">
              <a:off x="2811503" y="1440553"/>
              <a:ext cx="708650" cy="708896"/>
              <a:chOff x="3802620" y="1176257"/>
              <a:chExt cx="1538872" cy="1539406"/>
            </a:xfrm>
          </p:grpSpPr>
          <p:sp>
            <p:nvSpPr>
              <p:cNvPr id="2167" name="Google Shape;2167;p66"/>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66"/>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9" name="Google Shape;2169;p66"/>
          <p:cNvSpPr/>
          <p:nvPr/>
        </p:nvSpPr>
        <p:spPr>
          <a:xfrm>
            <a:off x="6409431" y="1562963"/>
            <a:ext cx="356438" cy="359672"/>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040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66"/>
          <p:cNvGrpSpPr/>
          <p:nvPr/>
        </p:nvGrpSpPr>
        <p:grpSpPr>
          <a:xfrm>
            <a:off x="2377051" y="1563537"/>
            <a:ext cx="358349" cy="358688"/>
            <a:chOff x="-34421275" y="2631050"/>
            <a:chExt cx="295375" cy="291450"/>
          </a:xfrm>
        </p:grpSpPr>
        <p:sp>
          <p:nvSpPr>
            <p:cNvPr id="2171" name="Google Shape;2171;p66"/>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040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040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040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040B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5" name="Google Shape;2175;p66"/>
          <p:cNvSpPr/>
          <p:nvPr/>
        </p:nvSpPr>
        <p:spPr>
          <a:xfrm>
            <a:off x="2379429" y="3765980"/>
            <a:ext cx="353587" cy="359641"/>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6" name="Google Shape;2176;p66"/>
          <p:cNvGrpSpPr/>
          <p:nvPr/>
        </p:nvGrpSpPr>
        <p:grpSpPr>
          <a:xfrm>
            <a:off x="6408668" y="3769385"/>
            <a:ext cx="348855" cy="352895"/>
            <a:chOff x="2821450" y="2957850"/>
            <a:chExt cx="259275" cy="258550"/>
          </a:xfrm>
        </p:grpSpPr>
        <p:sp>
          <p:nvSpPr>
            <p:cNvPr id="2177" name="Google Shape;2177;p66"/>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000000"/>
            </a:solidFill>
            <a:ln>
              <a:noFill/>
            </a:ln>
          </p:spPr>
        </p:sp>
      </p:grpSp>
      <p:sp>
        <p:nvSpPr>
          <p:cNvPr id="2180" name="Google Shape;2180;p66"/>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24</a:t>
            </a:r>
            <a:endParaRPr>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cxnSp>
        <p:nvCxnSpPr>
          <p:cNvPr id="2185" name="Google Shape;2185;p67"/>
          <p:cNvCxnSpPr>
            <a:stCxn id="2186" idx="0"/>
            <a:endCxn id="2187" idx="4"/>
          </p:cNvCxnSpPr>
          <p:nvPr/>
        </p:nvCxnSpPr>
        <p:spPr>
          <a:xfrm rot="10800000">
            <a:off x="7831408" y="503133"/>
            <a:ext cx="1200" cy="707100"/>
          </a:xfrm>
          <a:prstGeom prst="straightConnector1">
            <a:avLst/>
          </a:prstGeom>
          <a:noFill/>
          <a:ln w="19050" cap="flat" cmpd="sng">
            <a:solidFill>
              <a:srgbClr val="000000"/>
            </a:solidFill>
            <a:prstDash val="solid"/>
            <a:round/>
            <a:headEnd type="none" w="med" len="med"/>
            <a:tailEnd type="none" w="med" len="med"/>
          </a:ln>
        </p:spPr>
      </p:cxnSp>
      <p:cxnSp>
        <p:nvCxnSpPr>
          <p:cNvPr id="2188" name="Google Shape;2188;p67"/>
          <p:cNvCxnSpPr>
            <a:endCxn id="2189" idx="4"/>
          </p:cNvCxnSpPr>
          <p:nvPr/>
        </p:nvCxnSpPr>
        <p:spPr>
          <a:xfrm rot="10800000">
            <a:off x="5783008" y="503169"/>
            <a:ext cx="1500" cy="711300"/>
          </a:xfrm>
          <a:prstGeom prst="straightConnector1">
            <a:avLst/>
          </a:prstGeom>
          <a:noFill/>
          <a:ln w="19050" cap="flat" cmpd="sng">
            <a:solidFill>
              <a:srgbClr val="000000"/>
            </a:solidFill>
            <a:prstDash val="solid"/>
            <a:round/>
            <a:headEnd type="none" w="med" len="med"/>
            <a:tailEnd type="none" w="med" len="med"/>
          </a:ln>
        </p:spPr>
      </p:cxnSp>
      <p:sp>
        <p:nvSpPr>
          <p:cNvPr id="2190" name="Google Shape;2190;p67"/>
          <p:cNvSpPr txBox="1"/>
          <p:nvPr/>
        </p:nvSpPr>
        <p:spPr>
          <a:xfrm>
            <a:off x="461500" y="403375"/>
            <a:ext cx="4252200" cy="50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2"/>
                </a:solidFill>
                <a:latin typeface="Poppins SemiBold"/>
                <a:ea typeface="Poppins SemiBold"/>
                <a:cs typeface="Poppins SemiBold"/>
                <a:sym typeface="Poppins SemiBold"/>
              </a:rPr>
              <a:t>Modèle de données</a:t>
            </a:r>
            <a:endParaRPr sz="2800">
              <a:solidFill>
                <a:schemeClr val="dk2"/>
              </a:solidFill>
              <a:latin typeface="Poppins SemiBold"/>
              <a:ea typeface="Poppins SemiBold"/>
              <a:cs typeface="Poppins SemiBold"/>
              <a:sym typeface="Poppins SemiBold"/>
            </a:endParaRPr>
          </a:p>
        </p:txBody>
      </p:sp>
      <p:sp>
        <p:nvSpPr>
          <p:cNvPr id="2191" name="Google Shape;2191;p67"/>
          <p:cNvSpPr/>
          <p:nvPr/>
        </p:nvSpPr>
        <p:spPr>
          <a:xfrm>
            <a:off x="4713700" y="489085"/>
            <a:ext cx="863700" cy="74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2" name="Google Shape;2192;p67"/>
          <p:cNvGrpSpPr/>
          <p:nvPr/>
        </p:nvGrpSpPr>
        <p:grpSpPr>
          <a:xfrm>
            <a:off x="4784099" y="789176"/>
            <a:ext cx="722657" cy="278665"/>
            <a:chOff x="591975" y="2714625"/>
            <a:chExt cx="1420875" cy="638700"/>
          </a:xfrm>
        </p:grpSpPr>
        <p:sp>
          <p:nvSpPr>
            <p:cNvPr id="2193" name="Google Shape;2193;p67"/>
            <p:cNvSpPr txBox="1"/>
            <p:nvPr/>
          </p:nvSpPr>
          <p:spPr>
            <a:xfrm>
              <a:off x="591975"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Hôpitaux</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194" name="Google Shape;2194;p67"/>
            <p:cNvSpPr txBox="1"/>
            <p:nvPr/>
          </p:nvSpPr>
          <p:spPr>
            <a:xfrm>
              <a:off x="592050" y="2714625"/>
              <a:ext cx="1420800" cy="63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100">
                <a:solidFill>
                  <a:schemeClr val="accent3"/>
                </a:solidFill>
                <a:latin typeface="Roboto"/>
                <a:ea typeface="Roboto"/>
                <a:cs typeface="Roboto"/>
                <a:sym typeface="Roboto"/>
              </a:endParaRPr>
            </a:p>
          </p:txBody>
        </p:sp>
      </p:grpSp>
      <p:sp>
        <p:nvSpPr>
          <p:cNvPr id="2195" name="Google Shape;2195;p67"/>
          <p:cNvSpPr/>
          <p:nvPr/>
        </p:nvSpPr>
        <p:spPr>
          <a:xfrm>
            <a:off x="6376889"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6" name="Google Shape;2196;p67"/>
          <p:cNvGrpSpPr/>
          <p:nvPr/>
        </p:nvGrpSpPr>
        <p:grpSpPr>
          <a:xfrm>
            <a:off x="6446350" y="791998"/>
            <a:ext cx="723287" cy="275911"/>
            <a:chOff x="3860200" y="2721090"/>
            <a:chExt cx="1422114" cy="632389"/>
          </a:xfrm>
        </p:grpSpPr>
        <p:sp>
          <p:nvSpPr>
            <p:cNvPr id="2197" name="Google Shape;2197;p67"/>
            <p:cNvSpPr txBox="1"/>
            <p:nvPr/>
          </p:nvSpPr>
          <p:spPr>
            <a:xfrm>
              <a:off x="3860200"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Pays</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198" name="Google Shape;2198;p67"/>
            <p:cNvSpPr txBox="1"/>
            <p:nvPr/>
          </p:nvSpPr>
          <p:spPr>
            <a:xfrm>
              <a:off x="3861514" y="3158178"/>
              <a:ext cx="1420800" cy="195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200">
                <a:solidFill>
                  <a:schemeClr val="accent3"/>
                </a:solidFill>
                <a:latin typeface="Courier New"/>
                <a:ea typeface="Courier New"/>
                <a:cs typeface="Courier New"/>
                <a:sym typeface="Courier New"/>
              </a:endParaRPr>
            </a:p>
          </p:txBody>
        </p:sp>
      </p:grpSp>
      <p:sp>
        <p:nvSpPr>
          <p:cNvPr id="2199" name="Google Shape;2199;p67"/>
          <p:cNvSpPr/>
          <p:nvPr/>
        </p:nvSpPr>
        <p:spPr>
          <a:xfrm>
            <a:off x="8040078"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0" name="Google Shape;2200;p67"/>
          <p:cNvGrpSpPr/>
          <p:nvPr/>
        </p:nvGrpSpPr>
        <p:grpSpPr>
          <a:xfrm>
            <a:off x="8110746" y="422549"/>
            <a:ext cx="793004" cy="462200"/>
            <a:chOff x="7130900" y="2209616"/>
            <a:chExt cx="1420900" cy="1750093"/>
          </a:xfrm>
        </p:grpSpPr>
        <p:sp>
          <p:nvSpPr>
            <p:cNvPr id="2201" name="Google Shape;2201;p67"/>
            <p:cNvSpPr txBox="1"/>
            <p:nvPr/>
          </p:nvSpPr>
          <p:spPr>
            <a:xfrm>
              <a:off x="7131000" y="2209616"/>
              <a:ext cx="14208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Activités de prévention</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202" name="Google Shape;2202;p67"/>
            <p:cNvSpPr txBox="1"/>
            <p:nvPr/>
          </p:nvSpPr>
          <p:spPr>
            <a:xfrm>
              <a:off x="7130900" y="3004809"/>
              <a:ext cx="1420800" cy="9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800">
                <a:solidFill>
                  <a:srgbClr val="FFFFFF"/>
                </a:solidFill>
                <a:latin typeface="Courier New"/>
                <a:ea typeface="Courier New"/>
                <a:cs typeface="Courier New"/>
                <a:sym typeface="Courier New"/>
              </a:endParaRPr>
            </a:p>
          </p:txBody>
        </p:sp>
      </p:grpSp>
      <p:cxnSp>
        <p:nvCxnSpPr>
          <p:cNvPr id="2203" name="Google Shape;2203;p67"/>
          <p:cNvCxnSpPr>
            <a:stCxn id="2191" idx="4"/>
            <a:endCxn id="2199" idx="4"/>
          </p:cNvCxnSpPr>
          <p:nvPr/>
        </p:nvCxnSpPr>
        <p:spPr>
          <a:xfrm rot="-5400000" flipH="1">
            <a:off x="6808450" y="-4325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204" name="Google Shape;2204;p67"/>
          <p:cNvGrpSpPr/>
          <p:nvPr/>
        </p:nvGrpSpPr>
        <p:grpSpPr>
          <a:xfrm>
            <a:off x="5604070" y="1175812"/>
            <a:ext cx="360420" cy="309292"/>
            <a:chOff x="2811503" y="1440553"/>
            <a:chExt cx="708650" cy="708896"/>
          </a:xfrm>
        </p:grpSpPr>
        <p:grpSp>
          <p:nvGrpSpPr>
            <p:cNvPr id="2205" name="Google Shape;2205;p67"/>
            <p:cNvGrpSpPr/>
            <p:nvPr/>
          </p:nvGrpSpPr>
          <p:grpSpPr>
            <a:xfrm flipH="1">
              <a:off x="2811503" y="1440553"/>
              <a:ext cx="708650" cy="708896"/>
              <a:chOff x="3802620" y="1176257"/>
              <a:chExt cx="1538872" cy="1539406"/>
            </a:xfrm>
          </p:grpSpPr>
          <p:sp>
            <p:nvSpPr>
              <p:cNvPr id="2206" name="Google Shape;2206;p67"/>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8" name="Google Shape;2208;p67"/>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67"/>
          <p:cNvGrpSpPr/>
          <p:nvPr/>
        </p:nvGrpSpPr>
        <p:grpSpPr>
          <a:xfrm>
            <a:off x="7652400" y="1175812"/>
            <a:ext cx="360420" cy="309292"/>
            <a:chOff x="2811503" y="1440553"/>
            <a:chExt cx="708650" cy="708896"/>
          </a:xfrm>
        </p:grpSpPr>
        <p:grpSp>
          <p:nvGrpSpPr>
            <p:cNvPr id="2210" name="Google Shape;2210;p67"/>
            <p:cNvGrpSpPr/>
            <p:nvPr/>
          </p:nvGrpSpPr>
          <p:grpSpPr>
            <a:xfrm flipH="1">
              <a:off x="2811503" y="1440553"/>
              <a:ext cx="708650" cy="708896"/>
              <a:chOff x="3802620" y="1176257"/>
              <a:chExt cx="1538872" cy="1539406"/>
            </a:xfrm>
          </p:grpSpPr>
          <p:sp>
            <p:nvSpPr>
              <p:cNvPr id="2211" name="Google Shape;2211;p67"/>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67"/>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13" name="Google Shape;2213;p67"/>
          <p:cNvCxnSpPr>
            <a:stCxn id="2191" idx="0"/>
            <a:endCxn id="2199" idx="0"/>
          </p:cNvCxnSpPr>
          <p:nvPr/>
        </p:nvCxnSpPr>
        <p:spPr>
          <a:xfrm rot="-5400000" flipH="1">
            <a:off x="6808450" y="-11738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214" name="Google Shape;2214;p67"/>
          <p:cNvGrpSpPr/>
          <p:nvPr/>
        </p:nvGrpSpPr>
        <p:grpSpPr>
          <a:xfrm>
            <a:off x="5602799" y="228303"/>
            <a:ext cx="360420" cy="309292"/>
            <a:chOff x="2811503" y="1440553"/>
            <a:chExt cx="708650" cy="708896"/>
          </a:xfrm>
        </p:grpSpPr>
        <p:grpSp>
          <p:nvGrpSpPr>
            <p:cNvPr id="2215" name="Google Shape;2215;p67"/>
            <p:cNvGrpSpPr/>
            <p:nvPr/>
          </p:nvGrpSpPr>
          <p:grpSpPr>
            <a:xfrm flipH="1">
              <a:off x="2811503" y="1440553"/>
              <a:ext cx="708650" cy="708896"/>
              <a:chOff x="3802620" y="1176257"/>
              <a:chExt cx="1538872" cy="1539406"/>
            </a:xfrm>
          </p:grpSpPr>
          <p:sp>
            <p:nvSpPr>
              <p:cNvPr id="2216" name="Google Shape;2216;p67"/>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9" name="Google Shape;2189;p67"/>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67"/>
          <p:cNvGrpSpPr/>
          <p:nvPr/>
        </p:nvGrpSpPr>
        <p:grpSpPr>
          <a:xfrm>
            <a:off x="7651130" y="228303"/>
            <a:ext cx="360420" cy="309292"/>
            <a:chOff x="2811503" y="1440553"/>
            <a:chExt cx="708650" cy="708896"/>
          </a:xfrm>
        </p:grpSpPr>
        <p:grpSp>
          <p:nvGrpSpPr>
            <p:cNvPr id="2219" name="Google Shape;2219;p67"/>
            <p:cNvGrpSpPr/>
            <p:nvPr/>
          </p:nvGrpSpPr>
          <p:grpSpPr>
            <a:xfrm flipH="1">
              <a:off x="2811503" y="1440553"/>
              <a:ext cx="708650" cy="708896"/>
              <a:chOff x="3802620" y="1176257"/>
              <a:chExt cx="1538872" cy="1539406"/>
            </a:xfrm>
          </p:grpSpPr>
          <p:sp>
            <p:nvSpPr>
              <p:cNvPr id="2220" name="Google Shape;2220;p67"/>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7" name="Google Shape;2187;p67"/>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2" name="Google Shape;2222;p67"/>
          <p:cNvSpPr txBox="1"/>
          <p:nvPr/>
        </p:nvSpPr>
        <p:spPr>
          <a:xfrm>
            <a:off x="835001" y="1036500"/>
            <a:ext cx="3395400" cy="43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Poppins"/>
                <a:ea typeface="Poppins"/>
                <a:cs typeface="Poppins"/>
                <a:sym typeface="Poppins"/>
              </a:rPr>
              <a:t>HospitalActivity.java</a:t>
            </a:r>
            <a:endParaRPr sz="2100">
              <a:solidFill>
                <a:schemeClr val="dk2"/>
              </a:solidFill>
              <a:latin typeface="Poppins"/>
              <a:ea typeface="Poppins"/>
              <a:cs typeface="Poppins"/>
              <a:sym typeface="Poppins"/>
            </a:endParaRPr>
          </a:p>
        </p:txBody>
      </p:sp>
      <p:pic>
        <p:nvPicPr>
          <p:cNvPr id="2223" name="Google Shape;2223;p67"/>
          <p:cNvPicPr preferRelativeResize="0"/>
          <p:nvPr/>
        </p:nvPicPr>
        <p:blipFill>
          <a:blip r:embed="rId3">
            <a:alphaModFix/>
          </a:blip>
          <a:stretch>
            <a:fillRect/>
          </a:stretch>
        </p:blipFill>
        <p:spPr>
          <a:xfrm>
            <a:off x="835000" y="1737600"/>
            <a:ext cx="6739251" cy="3064226"/>
          </a:xfrm>
          <a:prstGeom prst="rect">
            <a:avLst/>
          </a:prstGeom>
          <a:noFill/>
          <a:ln>
            <a:noFill/>
          </a:ln>
        </p:spPr>
      </p:pic>
      <p:sp>
        <p:nvSpPr>
          <p:cNvPr id="2224" name="Google Shape;2224;p67"/>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25</a:t>
            </a:r>
            <a:endParaRPr>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cxnSp>
        <p:nvCxnSpPr>
          <p:cNvPr id="2229" name="Google Shape;2229;p68"/>
          <p:cNvCxnSpPr>
            <a:stCxn id="2230" idx="0"/>
            <a:endCxn id="2231" idx="4"/>
          </p:cNvCxnSpPr>
          <p:nvPr/>
        </p:nvCxnSpPr>
        <p:spPr>
          <a:xfrm rot="10800000">
            <a:off x="7831408" y="503133"/>
            <a:ext cx="1200" cy="707100"/>
          </a:xfrm>
          <a:prstGeom prst="straightConnector1">
            <a:avLst/>
          </a:prstGeom>
          <a:noFill/>
          <a:ln w="19050" cap="flat" cmpd="sng">
            <a:solidFill>
              <a:srgbClr val="000000"/>
            </a:solidFill>
            <a:prstDash val="solid"/>
            <a:round/>
            <a:headEnd type="none" w="med" len="med"/>
            <a:tailEnd type="none" w="med" len="med"/>
          </a:ln>
        </p:spPr>
      </p:cxnSp>
      <p:cxnSp>
        <p:nvCxnSpPr>
          <p:cNvPr id="2232" name="Google Shape;2232;p68"/>
          <p:cNvCxnSpPr>
            <a:endCxn id="2233" idx="4"/>
          </p:cNvCxnSpPr>
          <p:nvPr/>
        </p:nvCxnSpPr>
        <p:spPr>
          <a:xfrm rot="10800000">
            <a:off x="5783008" y="503169"/>
            <a:ext cx="1500" cy="711300"/>
          </a:xfrm>
          <a:prstGeom prst="straightConnector1">
            <a:avLst/>
          </a:prstGeom>
          <a:noFill/>
          <a:ln w="19050" cap="flat" cmpd="sng">
            <a:solidFill>
              <a:srgbClr val="000000"/>
            </a:solidFill>
            <a:prstDash val="solid"/>
            <a:round/>
            <a:headEnd type="none" w="med" len="med"/>
            <a:tailEnd type="none" w="med" len="med"/>
          </a:ln>
        </p:spPr>
      </p:cxnSp>
      <p:sp>
        <p:nvSpPr>
          <p:cNvPr id="2234" name="Google Shape;2234;p68"/>
          <p:cNvSpPr txBox="1"/>
          <p:nvPr/>
        </p:nvSpPr>
        <p:spPr>
          <a:xfrm>
            <a:off x="461500" y="403375"/>
            <a:ext cx="4252200" cy="50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2"/>
                </a:solidFill>
                <a:latin typeface="Poppins SemiBold"/>
                <a:ea typeface="Poppins SemiBold"/>
                <a:cs typeface="Poppins SemiBold"/>
                <a:sym typeface="Poppins SemiBold"/>
              </a:rPr>
              <a:t>Modèle de données</a:t>
            </a:r>
            <a:endParaRPr sz="2800">
              <a:solidFill>
                <a:schemeClr val="dk2"/>
              </a:solidFill>
              <a:latin typeface="Poppins SemiBold"/>
              <a:ea typeface="Poppins SemiBold"/>
              <a:cs typeface="Poppins SemiBold"/>
              <a:sym typeface="Poppins SemiBold"/>
            </a:endParaRPr>
          </a:p>
        </p:txBody>
      </p:sp>
      <p:sp>
        <p:nvSpPr>
          <p:cNvPr id="2235" name="Google Shape;2235;p68"/>
          <p:cNvSpPr/>
          <p:nvPr/>
        </p:nvSpPr>
        <p:spPr>
          <a:xfrm>
            <a:off x="4713700" y="489085"/>
            <a:ext cx="863700" cy="74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6" name="Google Shape;2236;p68"/>
          <p:cNvGrpSpPr/>
          <p:nvPr/>
        </p:nvGrpSpPr>
        <p:grpSpPr>
          <a:xfrm>
            <a:off x="4784099" y="789176"/>
            <a:ext cx="722657" cy="278665"/>
            <a:chOff x="591975" y="2714625"/>
            <a:chExt cx="1420875" cy="638700"/>
          </a:xfrm>
        </p:grpSpPr>
        <p:sp>
          <p:nvSpPr>
            <p:cNvPr id="2237" name="Google Shape;2237;p68"/>
            <p:cNvSpPr txBox="1"/>
            <p:nvPr/>
          </p:nvSpPr>
          <p:spPr>
            <a:xfrm>
              <a:off x="591975"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Hôpitaux</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238" name="Google Shape;2238;p68"/>
            <p:cNvSpPr txBox="1"/>
            <p:nvPr/>
          </p:nvSpPr>
          <p:spPr>
            <a:xfrm>
              <a:off x="592050" y="2714625"/>
              <a:ext cx="1420800" cy="63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100">
                <a:solidFill>
                  <a:schemeClr val="accent3"/>
                </a:solidFill>
                <a:latin typeface="Roboto"/>
                <a:ea typeface="Roboto"/>
                <a:cs typeface="Roboto"/>
                <a:sym typeface="Roboto"/>
              </a:endParaRPr>
            </a:p>
          </p:txBody>
        </p:sp>
      </p:grpSp>
      <p:sp>
        <p:nvSpPr>
          <p:cNvPr id="2239" name="Google Shape;2239;p68"/>
          <p:cNvSpPr/>
          <p:nvPr/>
        </p:nvSpPr>
        <p:spPr>
          <a:xfrm>
            <a:off x="6376889"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0" name="Google Shape;2240;p68"/>
          <p:cNvGrpSpPr/>
          <p:nvPr/>
        </p:nvGrpSpPr>
        <p:grpSpPr>
          <a:xfrm>
            <a:off x="6446350" y="791998"/>
            <a:ext cx="723287" cy="275911"/>
            <a:chOff x="3860200" y="2721090"/>
            <a:chExt cx="1422114" cy="632389"/>
          </a:xfrm>
        </p:grpSpPr>
        <p:sp>
          <p:nvSpPr>
            <p:cNvPr id="2241" name="Google Shape;2241;p68"/>
            <p:cNvSpPr txBox="1"/>
            <p:nvPr/>
          </p:nvSpPr>
          <p:spPr>
            <a:xfrm>
              <a:off x="3860200"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Pays</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242" name="Google Shape;2242;p68"/>
            <p:cNvSpPr txBox="1"/>
            <p:nvPr/>
          </p:nvSpPr>
          <p:spPr>
            <a:xfrm>
              <a:off x="3861514" y="3158178"/>
              <a:ext cx="1420800" cy="195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200">
                <a:solidFill>
                  <a:schemeClr val="accent3"/>
                </a:solidFill>
                <a:latin typeface="Courier New"/>
                <a:ea typeface="Courier New"/>
                <a:cs typeface="Courier New"/>
                <a:sym typeface="Courier New"/>
              </a:endParaRPr>
            </a:p>
          </p:txBody>
        </p:sp>
      </p:grpSp>
      <p:sp>
        <p:nvSpPr>
          <p:cNvPr id="2243" name="Google Shape;2243;p68"/>
          <p:cNvSpPr/>
          <p:nvPr/>
        </p:nvSpPr>
        <p:spPr>
          <a:xfrm>
            <a:off x="8040078"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4" name="Google Shape;2244;p68"/>
          <p:cNvGrpSpPr/>
          <p:nvPr/>
        </p:nvGrpSpPr>
        <p:grpSpPr>
          <a:xfrm>
            <a:off x="8110746" y="422549"/>
            <a:ext cx="793004" cy="462200"/>
            <a:chOff x="7130900" y="2209616"/>
            <a:chExt cx="1420900" cy="1750093"/>
          </a:xfrm>
        </p:grpSpPr>
        <p:sp>
          <p:nvSpPr>
            <p:cNvPr id="2245" name="Google Shape;2245;p68"/>
            <p:cNvSpPr txBox="1"/>
            <p:nvPr/>
          </p:nvSpPr>
          <p:spPr>
            <a:xfrm>
              <a:off x="7131000" y="2209616"/>
              <a:ext cx="14208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Activités de prévention</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246" name="Google Shape;2246;p68"/>
            <p:cNvSpPr txBox="1"/>
            <p:nvPr/>
          </p:nvSpPr>
          <p:spPr>
            <a:xfrm>
              <a:off x="7130900" y="3004809"/>
              <a:ext cx="1420800" cy="9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800">
                <a:solidFill>
                  <a:srgbClr val="FFFFFF"/>
                </a:solidFill>
                <a:latin typeface="Courier New"/>
                <a:ea typeface="Courier New"/>
                <a:cs typeface="Courier New"/>
                <a:sym typeface="Courier New"/>
              </a:endParaRPr>
            </a:p>
          </p:txBody>
        </p:sp>
      </p:grpSp>
      <p:cxnSp>
        <p:nvCxnSpPr>
          <p:cNvPr id="2247" name="Google Shape;2247;p68"/>
          <p:cNvCxnSpPr>
            <a:stCxn id="2235" idx="4"/>
            <a:endCxn id="2243" idx="4"/>
          </p:cNvCxnSpPr>
          <p:nvPr/>
        </p:nvCxnSpPr>
        <p:spPr>
          <a:xfrm rot="-5400000" flipH="1">
            <a:off x="6808450" y="-4325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248" name="Google Shape;2248;p68"/>
          <p:cNvGrpSpPr/>
          <p:nvPr/>
        </p:nvGrpSpPr>
        <p:grpSpPr>
          <a:xfrm>
            <a:off x="5604070" y="1175812"/>
            <a:ext cx="360420" cy="309292"/>
            <a:chOff x="2811503" y="1440553"/>
            <a:chExt cx="708650" cy="708896"/>
          </a:xfrm>
        </p:grpSpPr>
        <p:grpSp>
          <p:nvGrpSpPr>
            <p:cNvPr id="2249" name="Google Shape;2249;p68"/>
            <p:cNvGrpSpPr/>
            <p:nvPr/>
          </p:nvGrpSpPr>
          <p:grpSpPr>
            <a:xfrm flipH="1">
              <a:off x="2811503" y="1440553"/>
              <a:ext cx="708650" cy="708896"/>
              <a:chOff x="3802620" y="1176257"/>
              <a:chExt cx="1538872" cy="1539406"/>
            </a:xfrm>
          </p:grpSpPr>
          <p:sp>
            <p:nvSpPr>
              <p:cNvPr id="2250" name="Google Shape;2250;p68"/>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8"/>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2" name="Google Shape;2252;p68"/>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68"/>
          <p:cNvGrpSpPr/>
          <p:nvPr/>
        </p:nvGrpSpPr>
        <p:grpSpPr>
          <a:xfrm>
            <a:off x="7652400" y="1175812"/>
            <a:ext cx="360420" cy="309292"/>
            <a:chOff x="2811503" y="1440553"/>
            <a:chExt cx="708650" cy="708896"/>
          </a:xfrm>
        </p:grpSpPr>
        <p:grpSp>
          <p:nvGrpSpPr>
            <p:cNvPr id="2254" name="Google Shape;2254;p68"/>
            <p:cNvGrpSpPr/>
            <p:nvPr/>
          </p:nvGrpSpPr>
          <p:grpSpPr>
            <a:xfrm flipH="1">
              <a:off x="2811503" y="1440553"/>
              <a:ext cx="708650" cy="708896"/>
              <a:chOff x="3802620" y="1176257"/>
              <a:chExt cx="1538872" cy="1539406"/>
            </a:xfrm>
          </p:grpSpPr>
          <p:sp>
            <p:nvSpPr>
              <p:cNvPr id="2255" name="Google Shape;2255;p68"/>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8"/>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0" name="Google Shape;2230;p68"/>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57" name="Google Shape;2257;p68"/>
          <p:cNvCxnSpPr>
            <a:stCxn id="2235" idx="0"/>
            <a:endCxn id="2243" idx="0"/>
          </p:cNvCxnSpPr>
          <p:nvPr/>
        </p:nvCxnSpPr>
        <p:spPr>
          <a:xfrm rot="-5400000" flipH="1">
            <a:off x="6808450" y="-11738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258" name="Google Shape;2258;p68"/>
          <p:cNvGrpSpPr/>
          <p:nvPr/>
        </p:nvGrpSpPr>
        <p:grpSpPr>
          <a:xfrm>
            <a:off x="5602799" y="228303"/>
            <a:ext cx="360420" cy="309292"/>
            <a:chOff x="2811503" y="1440553"/>
            <a:chExt cx="708650" cy="708896"/>
          </a:xfrm>
        </p:grpSpPr>
        <p:grpSp>
          <p:nvGrpSpPr>
            <p:cNvPr id="2259" name="Google Shape;2259;p68"/>
            <p:cNvGrpSpPr/>
            <p:nvPr/>
          </p:nvGrpSpPr>
          <p:grpSpPr>
            <a:xfrm flipH="1">
              <a:off x="2811503" y="1440553"/>
              <a:ext cx="708650" cy="708896"/>
              <a:chOff x="3802620" y="1176257"/>
              <a:chExt cx="1538872" cy="1539406"/>
            </a:xfrm>
          </p:grpSpPr>
          <p:sp>
            <p:nvSpPr>
              <p:cNvPr id="2260" name="Google Shape;2260;p68"/>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8"/>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68"/>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68"/>
          <p:cNvGrpSpPr/>
          <p:nvPr/>
        </p:nvGrpSpPr>
        <p:grpSpPr>
          <a:xfrm>
            <a:off x="7651130" y="228303"/>
            <a:ext cx="360420" cy="309292"/>
            <a:chOff x="2811503" y="1440553"/>
            <a:chExt cx="708650" cy="708896"/>
          </a:xfrm>
        </p:grpSpPr>
        <p:grpSp>
          <p:nvGrpSpPr>
            <p:cNvPr id="2263" name="Google Shape;2263;p68"/>
            <p:cNvGrpSpPr/>
            <p:nvPr/>
          </p:nvGrpSpPr>
          <p:grpSpPr>
            <a:xfrm flipH="1">
              <a:off x="2811503" y="1440553"/>
              <a:ext cx="708650" cy="708896"/>
              <a:chOff x="3802620" y="1176257"/>
              <a:chExt cx="1538872" cy="1539406"/>
            </a:xfrm>
          </p:grpSpPr>
          <p:sp>
            <p:nvSpPr>
              <p:cNvPr id="2264" name="Google Shape;2264;p68"/>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8"/>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1" name="Google Shape;2231;p68"/>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6" name="Google Shape;2266;p68"/>
          <p:cNvSpPr txBox="1"/>
          <p:nvPr/>
        </p:nvSpPr>
        <p:spPr>
          <a:xfrm>
            <a:off x="835001" y="1036500"/>
            <a:ext cx="3395400" cy="43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Poppins"/>
                <a:ea typeface="Poppins"/>
                <a:cs typeface="Poppins"/>
                <a:sym typeface="Poppins"/>
              </a:rPr>
              <a:t>HospitalAdapter.java</a:t>
            </a:r>
            <a:endParaRPr sz="2100">
              <a:solidFill>
                <a:schemeClr val="dk2"/>
              </a:solidFill>
              <a:latin typeface="Poppins"/>
              <a:ea typeface="Poppins"/>
              <a:cs typeface="Poppins"/>
              <a:sym typeface="Poppins"/>
            </a:endParaRPr>
          </a:p>
        </p:txBody>
      </p:sp>
      <p:pic>
        <p:nvPicPr>
          <p:cNvPr id="2267" name="Google Shape;2267;p68"/>
          <p:cNvPicPr preferRelativeResize="0"/>
          <p:nvPr/>
        </p:nvPicPr>
        <p:blipFill>
          <a:blip r:embed="rId3">
            <a:alphaModFix/>
          </a:blip>
          <a:stretch>
            <a:fillRect/>
          </a:stretch>
        </p:blipFill>
        <p:spPr>
          <a:xfrm>
            <a:off x="975950" y="1773825"/>
            <a:ext cx="6551549" cy="3060800"/>
          </a:xfrm>
          <a:prstGeom prst="rect">
            <a:avLst/>
          </a:prstGeom>
          <a:noFill/>
          <a:ln>
            <a:noFill/>
          </a:ln>
        </p:spPr>
      </p:pic>
      <p:sp>
        <p:nvSpPr>
          <p:cNvPr id="2268" name="Google Shape;2268;p68"/>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26</a:t>
            </a:r>
            <a:endParaRPr>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cxnSp>
        <p:nvCxnSpPr>
          <p:cNvPr id="2273" name="Google Shape;2273;p69"/>
          <p:cNvCxnSpPr>
            <a:stCxn id="2274" idx="0"/>
            <a:endCxn id="2275" idx="4"/>
          </p:cNvCxnSpPr>
          <p:nvPr/>
        </p:nvCxnSpPr>
        <p:spPr>
          <a:xfrm rot="10800000">
            <a:off x="7831408" y="503133"/>
            <a:ext cx="1200" cy="707100"/>
          </a:xfrm>
          <a:prstGeom prst="straightConnector1">
            <a:avLst/>
          </a:prstGeom>
          <a:noFill/>
          <a:ln w="19050" cap="flat" cmpd="sng">
            <a:solidFill>
              <a:srgbClr val="000000"/>
            </a:solidFill>
            <a:prstDash val="solid"/>
            <a:round/>
            <a:headEnd type="none" w="med" len="med"/>
            <a:tailEnd type="none" w="med" len="med"/>
          </a:ln>
        </p:spPr>
      </p:cxnSp>
      <p:cxnSp>
        <p:nvCxnSpPr>
          <p:cNvPr id="2276" name="Google Shape;2276;p69"/>
          <p:cNvCxnSpPr>
            <a:endCxn id="2277" idx="4"/>
          </p:cNvCxnSpPr>
          <p:nvPr/>
        </p:nvCxnSpPr>
        <p:spPr>
          <a:xfrm rot="10800000">
            <a:off x="5783008" y="503169"/>
            <a:ext cx="1500" cy="711300"/>
          </a:xfrm>
          <a:prstGeom prst="straightConnector1">
            <a:avLst/>
          </a:prstGeom>
          <a:noFill/>
          <a:ln w="19050" cap="flat" cmpd="sng">
            <a:solidFill>
              <a:srgbClr val="000000"/>
            </a:solidFill>
            <a:prstDash val="solid"/>
            <a:round/>
            <a:headEnd type="none" w="med" len="med"/>
            <a:tailEnd type="none" w="med" len="med"/>
          </a:ln>
        </p:spPr>
      </p:cxnSp>
      <p:sp>
        <p:nvSpPr>
          <p:cNvPr id="2278" name="Google Shape;2278;p69"/>
          <p:cNvSpPr txBox="1"/>
          <p:nvPr/>
        </p:nvSpPr>
        <p:spPr>
          <a:xfrm>
            <a:off x="461500" y="403375"/>
            <a:ext cx="4252200" cy="50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2"/>
                </a:solidFill>
                <a:latin typeface="Poppins SemiBold"/>
                <a:ea typeface="Poppins SemiBold"/>
                <a:cs typeface="Poppins SemiBold"/>
                <a:sym typeface="Poppins SemiBold"/>
              </a:rPr>
              <a:t>Modèle de données</a:t>
            </a:r>
            <a:endParaRPr sz="2800">
              <a:solidFill>
                <a:schemeClr val="dk2"/>
              </a:solidFill>
              <a:latin typeface="Poppins SemiBold"/>
              <a:ea typeface="Poppins SemiBold"/>
              <a:cs typeface="Poppins SemiBold"/>
              <a:sym typeface="Poppins SemiBold"/>
            </a:endParaRPr>
          </a:p>
        </p:txBody>
      </p:sp>
      <p:sp>
        <p:nvSpPr>
          <p:cNvPr id="2279" name="Google Shape;2279;p69"/>
          <p:cNvSpPr/>
          <p:nvPr/>
        </p:nvSpPr>
        <p:spPr>
          <a:xfrm>
            <a:off x="4713700" y="489085"/>
            <a:ext cx="863700" cy="74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0" name="Google Shape;2280;p69"/>
          <p:cNvGrpSpPr/>
          <p:nvPr/>
        </p:nvGrpSpPr>
        <p:grpSpPr>
          <a:xfrm>
            <a:off x="4784099" y="789176"/>
            <a:ext cx="722657" cy="278665"/>
            <a:chOff x="591975" y="2714625"/>
            <a:chExt cx="1420875" cy="638700"/>
          </a:xfrm>
        </p:grpSpPr>
        <p:sp>
          <p:nvSpPr>
            <p:cNvPr id="2281" name="Google Shape;2281;p69"/>
            <p:cNvSpPr txBox="1"/>
            <p:nvPr/>
          </p:nvSpPr>
          <p:spPr>
            <a:xfrm>
              <a:off x="591975"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Hôpitaux</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282" name="Google Shape;2282;p69"/>
            <p:cNvSpPr txBox="1"/>
            <p:nvPr/>
          </p:nvSpPr>
          <p:spPr>
            <a:xfrm>
              <a:off x="592050" y="2714625"/>
              <a:ext cx="1420800" cy="63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100">
                <a:solidFill>
                  <a:schemeClr val="accent3"/>
                </a:solidFill>
                <a:latin typeface="Roboto"/>
                <a:ea typeface="Roboto"/>
                <a:cs typeface="Roboto"/>
                <a:sym typeface="Roboto"/>
              </a:endParaRPr>
            </a:p>
          </p:txBody>
        </p:sp>
      </p:grpSp>
      <p:sp>
        <p:nvSpPr>
          <p:cNvPr id="2283" name="Google Shape;2283;p69"/>
          <p:cNvSpPr/>
          <p:nvPr/>
        </p:nvSpPr>
        <p:spPr>
          <a:xfrm>
            <a:off x="6376889"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4" name="Google Shape;2284;p69"/>
          <p:cNvGrpSpPr/>
          <p:nvPr/>
        </p:nvGrpSpPr>
        <p:grpSpPr>
          <a:xfrm>
            <a:off x="6446350" y="791998"/>
            <a:ext cx="723287" cy="275911"/>
            <a:chOff x="3860200" y="2721090"/>
            <a:chExt cx="1422114" cy="632389"/>
          </a:xfrm>
        </p:grpSpPr>
        <p:sp>
          <p:nvSpPr>
            <p:cNvPr id="2285" name="Google Shape;2285;p69"/>
            <p:cNvSpPr txBox="1"/>
            <p:nvPr/>
          </p:nvSpPr>
          <p:spPr>
            <a:xfrm>
              <a:off x="3860200"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Pays</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286" name="Google Shape;2286;p69"/>
            <p:cNvSpPr txBox="1"/>
            <p:nvPr/>
          </p:nvSpPr>
          <p:spPr>
            <a:xfrm>
              <a:off x="3861514" y="3158178"/>
              <a:ext cx="1420800" cy="195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200">
                <a:solidFill>
                  <a:schemeClr val="accent3"/>
                </a:solidFill>
                <a:latin typeface="Courier New"/>
                <a:ea typeface="Courier New"/>
                <a:cs typeface="Courier New"/>
                <a:sym typeface="Courier New"/>
              </a:endParaRPr>
            </a:p>
          </p:txBody>
        </p:sp>
      </p:grpSp>
      <p:sp>
        <p:nvSpPr>
          <p:cNvPr id="2287" name="Google Shape;2287;p69"/>
          <p:cNvSpPr/>
          <p:nvPr/>
        </p:nvSpPr>
        <p:spPr>
          <a:xfrm>
            <a:off x="8040078"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8" name="Google Shape;2288;p69"/>
          <p:cNvGrpSpPr/>
          <p:nvPr/>
        </p:nvGrpSpPr>
        <p:grpSpPr>
          <a:xfrm>
            <a:off x="8110746" y="422549"/>
            <a:ext cx="793004" cy="462200"/>
            <a:chOff x="7130900" y="2209616"/>
            <a:chExt cx="1420900" cy="1750093"/>
          </a:xfrm>
        </p:grpSpPr>
        <p:sp>
          <p:nvSpPr>
            <p:cNvPr id="2289" name="Google Shape;2289;p69"/>
            <p:cNvSpPr txBox="1"/>
            <p:nvPr/>
          </p:nvSpPr>
          <p:spPr>
            <a:xfrm>
              <a:off x="7131000" y="2209616"/>
              <a:ext cx="14208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Activités de prévention</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290" name="Google Shape;2290;p69"/>
            <p:cNvSpPr txBox="1"/>
            <p:nvPr/>
          </p:nvSpPr>
          <p:spPr>
            <a:xfrm>
              <a:off x="7130900" y="3004809"/>
              <a:ext cx="1420800" cy="9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800">
                <a:solidFill>
                  <a:srgbClr val="FFFFFF"/>
                </a:solidFill>
                <a:latin typeface="Courier New"/>
                <a:ea typeface="Courier New"/>
                <a:cs typeface="Courier New"/>
                <a:sym typeface="Courier New"/>
              </a:endParaRPr>
            </a:p>
          </p:txBody>
        </p:sp>
      </p:grpSp>
      <p:cxnSp>
        <p:nvCxnSpPr>
          <p:cNvPr id="2291" name="Google Shape;2291;p69"/>
          <p:cNvCxnSpPr>
            <a:stCxn id="2279" idx="4"/>
            <a:endCxn id="2287" idx="4"/>
          </p:cNvCxnSpPr>
          <p:nvPr/>
        </p:nvCxnSpPr>
        <p:spPr>
          <a:xfrm rot="-5400000" flipH="1">
            <a:off x="6808450" y="-4325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292" name="Google Shape;2292;p69"/>
          <p:cNvGrpSpPr/>
          <p:nvPr/>
        </p:nvGrpSpPr>
        <p:grpSpPr>
          <a:xfrm>
            <a:off x="5604070" y="1175812"/>
            <a:ext cx="360420" cy="309292"/>
            <a:chOff x="2811503" y="1440553"/>
            <a:chExt cx="708650" cy="708896"/>
          </a:xfrm>
        </p:grpSpPr>
        <p:grpSp>
          <p:nvGrpSpPr>
            <p:cNvPr id="2293" name="Google Shape;2293;p69"/>
            <p:cNvGrpSpPr/>
            <p:nvPr/>
          </p:nvGrpSpPr>
          <p:grpSpPr>
            <a:xfrm flipH="1">
              <a:off x="2811503" y="1440553"/>
              <a:ext cx="708650" cy="708896"/>
              <a:chOff x="3802620" y="1176257"/>
              <a:chExt cx="1538872" cy="1539406"/>
            </a:xfrm>
          </p:grpSpPr>
          <p:sp>
            <p:nvSpPr>
              <p:cNvPr id="2294" name="Google Shape;2294;p69"/>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6" name="Google Shape;2296;p69"/>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69"/>
          <p:cNvGrpSpPr/>
          <p:nvPr/>
        </p:nvGrpSpPr>
        <p:grpSpPr>
          <a:xfrm>
            <a:off x="7652400" y="1175812"/>
            <a:ext cx="360420" cy="309292"/>
            <a:chOff x="2811503" y="1440553"/>
            <a:chExt cx="708650" cy="708896"/>
          </a:xfrm>
        </p:grpSpPr>
        <p:grpSp>
          <p:nvGrpSpPr>
            <p:cNvPr id="2298" name="Google Shape;2298;p69"/>
            <p:cNvGrpSpPr/>
            <p:nvPr/>
          </p:nvGrpSpPr>
          <p:grpSpPr>
            <a:xfrm flipH="1">
              <a:off x="2811503" y="1440553"/>
              <a:ext cx="708650" cy="708896"/>
              <a:chOff x="3802620" y="1176257"/>
              <a:chExt cx="1538872" cy="1539406"/>
            </a:xfrm>
          </p:grpSpPr>
          <p:sp>
            <p:nvSpPr>
              <p:cNvPr id="2299" name="Google Shape;2299;p69"/>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69"/>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01" name="Google Shape;2301;p69"/>
          <p:cNvCxnSpPr>
            <a:stCxn id="2279" idx="0"/>
            <a:endCxn id="2287" idx="0"/>
          </p:cNvCxnSpPr>
          <p:nvPr/>
        </p:nvCxnSpPr>
        <p:spPr>
          <a:xfrm rot="-5400000" flipH="1">
            <a:off x="6808450" y="-11738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302" name="Google Shape;2302;p69"/>
          <p:cNvGrpSpPr/>
          <p:nvPr/>
        </p:nvGrpSpPr>
        <p:grpSpPr>
          <a:xfrm>
            <a:off x="5602799" y="228303"/>
            <a:ext cx="360420" cy="309292"/>
            <a:chOff x="2811503" y="1440553"/>
            <a:chExt cx="708650" cy="708896"/>
          </a:xfrm>
        </p:grpSpPr>
        <p:grpSp>
          <p:nvGrpSpPr>
            <p:cNvPr id="2303" name="Google Shape;2303;p69"/>
            <p:cNvGrpSpPr/>
            <p:nvPr/>
          </p:nvGrpSpPr>
          <p:grpSpPr>
            <a:xfrm flipH="1">
              <a:off x="2811503" y="1440553"/>
              <a:ext cx="708650" cy="708896"/>
              <a:chOff x="3802620" y="1176257"/>
              <a:chExt cx="1538872" cy="1539406"/>
            </a:xfrm>
          </p:grpSpPr>
          <p:sp>
            <p:nvSpPr>
              <p:cNvPr id="2304" name="Google Shape;2304;p69"/>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9"/>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69"/>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69"/>
          <p:cNvGrpSpPr/>
          <p:nvPr/>
        </p:nvGrpSpPr>
        <p:grpSpPr>
          <a:xfrm>
            <a:off x="7651130" y="228303"/>
            <a:ext cx="360420" cy="309292"/>
            <a:chOff x="2811503" y="1440553"/>
            <a:chExt cx="708650" cy="708896"/>
          </a:xfrm>
        </p:grpSpPr>
        <p:grpSp>
          <p:nvGrpSpPr>
            <p:cNvPr id="2307" name="Google Shape;2307;p69"/>
            <p:cNvGrpSpPr/>
            <p:nvPr/>
          </p:nvGrpSpPr>
          <p:grpSpPr>
            <a:xfrm flipH="1">
              <a:off x="2811503" y="1440553"/>
              <a:ext cx="708650" cy="708896"/>
              <a:chOff x="3802620" y="1176257"/>
              <a:chExt cx="1538872" cy="1539406"/>
            </a:xfrm>
          </p:grpSpPr>
          <p:sp>
            <p:nvSpPr>
              <p:cNvPr id="2308" name="Google Shape;2308;p69"/>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5" name="Google Shape;2275;p69"/>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69"/>
          <p:cNvSpPr txBox="1"/>
          <p:nvPr/>
        </p:nvSpPr>
        <p:spPr>
          <a:xfrm>
            <a:off x="835001" y="1036500"/>
            <a:ext cx="3395400" cy="43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Poppins"/>
                <a:ea typeface="Poppins"/>
                <a:cs typeface="Poppins"/>
                <a:sym typeface="Poppins"/>
              </a:rPr>
              <a:t>HospitalAdapter.java</a:t>
            </a:r>
            <a:endParaRPr sz="2100">
              <a:solidFill>
                <a:schemeClr val="dk2"/>
              </a:solidFill>
              <a:latin typeface="Poppins"/>
              <a:ea typeface="Poppins"/>
              <a:cs typeface="Poppins"/>
              <a:sym typeface="Poppins"/>
            </a:endParaRPr>
          </a:p>
        </p:txBody>
      </p:sp>
      <p:pic>
        <p:nvPicPr>
          <p:cNvPr id="2311" name="Google Shape;2311;p69"/>
          <p:cNvPicPr preferRelativeResize="0"/>
          <p:nvPr/>
        </p:nvPicPr>
        <p:blipFill>
          <a:blip r:embed="rId3">
            <a:alphaModFix/>
          </a:blip>
          <a:stretch>
            <a:fillRect/>
          </a:stretch>
        </p:blipFill>
        <p:spPr>
          <a:xfrm>
            <a:off x="835000" y="1630976"/>
            <a:ext cx="6862474" cy="3222150"/>
          </a:xfrm>
          <a:prstGeom prst="rect">
            <a:avLst/>
          </a:prstGeom>
          <a:noFill/>
          <a:ln>
            <a:noFill/>
          </a:ln>
        </p:spPr>
      </p:pic>
      <p:sp>
        <p:nvSpPr>
          <p:cNvPr id="2312" name="Google Shape;2312;p69"/>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27</a:t>
            </a:r>
            <a:endParaRPr>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cxnSp>
        <p:nvCxnSpPr>
          <p:cNvPr id="2317" name="Google Shape;2317;p70"/>
          <p:cNvCxnSpPr>
            <a:stCxn id="2318" idx="0"/>
            <a:endCxn id="2319" idx="4"/>
          </p:cNvCxnSpPr>
          <p:nvPr/>
        </p:nvCxnSpPr>
        <p:spPr>
          <a:xfrm rot="10800000">
            <a:off x="7831408" y="503133"/>
            <a:ext cx="1200" cy="707100"/>
          </a:xfrm>
          <a:prstGeom prst="straightConnector1">
            <a:avLst/>
          </a:prstGeom>
          <a:noFill/>
          <a:ln w="19050" cap="flat" cmpd="sng">
            <a:solidFill>
              <a:srgbClr val="000000"/>
            </a:solidFill>
            <a:prstDash val="solid"/>
            <a:round/>
            <a:headEnd type="none" w="med" len="med"/>
            <a:tailEnd type="none" w="med" len="med"/>
          </a:ln>
        </p:spPr>
      </p:cxnSp>
      <p:cxnSp>
        <p:nvCxnSpPr>
          <p:cNvPr id="2320" name="Google Shape;2320;p70"/>
          <p:cNvCxnSpPr>
            <a:endCxn id="2321" idx="4"/>
          </p:cNvCxnSpPr>
          <p:nvPr/>
        </p:nvCxnSpPr>
        <p:spPr>
          <a:xfrm rot="10800000">
            <a:off x="5783008" y="503169"/>
            <a:ext cx="1500" cy="711300"/>
          </a:xfrm>
          <a:prstGeom prst="straightConnector1">
            <a:avLst/>
          </a:prstGeom>
          <a:noFill/>
          <a:ln w="19050" cap="flat" cmpd="sng">
            <a:solidFill>
              <a:srgbClr val="000000"/>
            </a:solidFill>
            <a:prstDash val="solid"/>
            <a:round/>
            <a:headEnd type="none" w="med" len="med"/>
            <a:tailEnd type="none" w="med" len="med"/>
          </a:ln>
        </p:spPr>
      </p:cxnSp>
      <p:sp>
        <p:nvSpPr>
          <p:cNvPr id="2322" name="Google Shape;2322;p70"/>
          <p:cNvSpPr txBox="1"/>
          <p:nvPr/>
        </p:nvSpPr>
        <p:spPr>
          <a:xfrm>
            <a:off x="461500" y="403375"/>
            <a:ext cx="4252200" cy="50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2"/>
                </a:solidFill>
                <a:latin typeface="Poppins SemiBold"/>
                <a:ea typeface="Poppins SemiBold"/>
                <a:cs typeface="Poppins SemiBold"/>
                <a:sym typeface="Poppins SemiBold"/>
              </a:rPr>
              <a:t>Modèle de données</a:t>
            </a:r>
            <a:endParaRPr sz="2800">
              <a:solidFill>
                <a:schemeClr val="dk2"/>
              </a:solidFill>
              <a:latin typeface="Poppins SemiBold"/>
              <a:ea typeface="Poppins SemiBold"/>
              <a:cs typeface="Poppins SemiBold"/>
              <a:sym typeface="Poppins SemiBold"/>
            </a:endParaRPr>
          </a:p>
        </p:txBody>
      </p:sp>
      <p:sp>
        <p:nvSpPr>
          <p:cNvPr id="2323" name="Google Shape;2323;p70"/>
          <p:cNvSpPr/>
          <p:nvPr/>
        </p:nvSpPr>
        <p:spPr>
          <a:xfrm>
            <a:off x="4713700"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4" name="Google Shape;2324;p70"/>
          <p:cNvGrpSpPr/>
          <p:nvPr/>
        </p:nvGrpSpPr>
        <p:grpSpPr>
          <a:xfrm>
            <a:off x="4784099" y="789176"/>
            <a:ext cx="722657" cy="278665"/>
            <a:chOff x="591975" y="2714625"/>
            <a:chExt cx="1420875" cy="638700"/>
          </a:xfrm>
        </p:grpSpPr>
        <p:sp>
          <p:nvSpPr>
            <p:cNvPr id="2325" name="Google Shape;2325;p70"/>
            <p:cNvSpPr txBox="1"/>
            <p:nvPr/>
          </p:nvSpPr>
          <p:spPr>
            <a:xfrm>
              <a:off x="591975"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Hôpitaux</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326" name="Google Shape;2326;p70"/>
            <p:cNvSpPr txBox="1"/>
            <p:nvPr/>
          </p:nvSpPr>
          <p:spPr>
            <a:xfrm>
              <a:off x="592050" y="2714625"/>
              <a:ext cx="1420800" cy="63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100">
                <a:solidFill>
                  <a:schemeClr val="accent3"/>
                </a:solidFill>
                <a:latin typeface="Roboto"/>
                <a:ea typeface="Roboto"/>
                <a:cs typeface="Roboto"/>
                <a:sym typeface="Roboto"/>
              </a:endParaRPr>
            </a:p>
          </p:txBody>
        </p:sp>
      </p:grpSp>
      <p:sp>
        <p:nvSpPr>
          <p:cNvPr id="2327" name="Google Shape;2327;p70"/>
          <p:cNvSpPr/>
          <p:nvPr/>
        </p:nvSpPr>
        <p:spPr>
          <a:xfrm>
            <a:off x="6376889" y="489085"/>
            <a:ext cx="863700" cy="74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8" name="Google Shape;2328;p70"/>
          <p:cNvGrpSpPr/>
          <p:nvPr/>
        </p:nvGrpSpPr>
        <p:grpSpPr>
          <a:xfrm>
            <a:off x="6446350" y="791998"/>
            <a:ext cx="723287" cy="275911"/>
            <a:chOff x="3860200" y="2721090"/>
            <a:chExt cx="1422114" cy="632389"/>
          </a:xfrm>
        </p:grpSpPr>
        <p:sp>
          <p:nvSpPr>
            <p:cNvPr id="2329" name="Google Shape;2329;p70"/>
            <p:cNvSpPr txBox="1"/>
            <p:nvPr/>
          </p:nvSpPr>
          <p:spPr>
            <a:xfrm>
              <a:off x="3860200"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Pays</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330" name="Google Shape;2330;p70"/>
            <p:cNvSpPr txBox="1"/>
            <p:nvPr/>
          </p:nvSpPr>
          <p:spPr>
            <a:xfrm>
              <a:off x="3861514" y="3158178"/>
              <a:ext cx="1420800" cy="195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200">
                <a:solidFill>
                  <a:schemeClr val="accent3"/>
                </a:solidFill>
                <a:latin typeface="Courier New"/>
                <a:ea typeface="Courier New"/>
                <a:cs typeface="Courier New"/>
                <a:sym typeface="Courier New"/>
              </a:endParaRPr>
            </a:p>
          </p:txBody>
        </p:sp>
      </p:grpSp>
      <p:sp>
        <p:nvSpPr>
          <p:cNvPr id="2331" name="Google Shape;2331;p70"/>
          <p:cNvSpPr/>
          <p:nvPr/>
        </p:nvSpPr>
        <p:spPr>
          <a:xfrm>
            <a:off x="8040078"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2" name="Google Shape;2332;p70"/>
          <p:cNvGrpSpPr/>
          <p:nvPr/>
        </p:nvGrpSpPr>
        <p:grpSpPr>
          <a:xfrm>
            <a:off x="8110746" y="422549"/>
            <a:ext cx="793004" cy="462200"/>
            <a:chOff x="7130900" y="2209616"/>
            <a:chExt cx="1420900" cy="1750093"/>
          </a:xfrm>
        </p:grpSpPr>
        <p:sp>
          <p:nvSpPr>
            <p:cNvPr id="2333" name="Google Shape;2333;p70"/>
            <p:cNvSpPr txBox="1"/>
            <p:nvPr/>
          </p:nvSpPr>
          <p:spPr>
            <a:xfrm>
              <a:off x="7131000" y="2209616"/>
              <a:ext cx="14208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Activités de prévention</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334" name="Google Shape;2334;p70"/>
            <p:cNvSpPr txBox="1"/>
            <p:nvPr/>
          </p:nvSpPr>
          <p:spPr>
            <a:xfrm>
              <a:off x="7130900" y="3004809"/>
              <a:ext cx="1420800" cy="9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800">
                <a:solidFill>
                  <a:srgbClr val="FFFFFF"/>
                </a:solidFill>
                <a:latin typeface="Courier New"/>
                <a:ea typeface="Courier New"/>
                <a:cs typeface="Courier New"/>
                <a:sym typeface="Courier New"/>
              </a:endParaRPr>
            </a:p>
          </p:txBody>
        </p:sp>
      </p:grpSp>
      <p:cxnSp>
        <p:nvCxnSpPr>
          <p:cNvPr id="2335" name="Google Shape;2335;p70"/>
          <p:cNvCxnSpPr>
            <a:stCxn id="2323" idx="4"/>
            <a:endCxn id="2331" idx="4"/>
          </p:cNvCxnSpPr>
          <p:nvPr/>
        </p:nvCxnSpPr>
        <p:spPr>
          <a:xfrm rot="-5400000" flipH="1">
            <a:off x="6808450" y="-4325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336" name="Google Shape;2336;p70"/>
          <p:cNvGrpSpPr/>
          <p:nvPr/>
        </p:nvGrpSpPr>
        <p:grpSpPr>
          <a:xfrm>
            <a:off x="5604070" y="1175812"/>
            <a:ext cx="360420" cy="309292"/>
            <a:chOff x="2811503" y="1440553"/>
            <a:chExt cx="708650" cy="708896"/>
          </a:xfrm>
        </p:grpSpPr>
        <p:grpSp>
          <p:nvGrpSpPr>
            <p:cNvPr id="2337" name="Google Shape;2337;p70"/>
            <p:cNvGrpSpPr/>
            <p:nvPr/>
          </p:nvGrpSpPr>
          <p:grpSpPr>
            <a:xfrm flipH="1">
              <a:off x="2811503" y="1440553"/>
              <a:ext cx="708650" cy="708896"/>
              <a:chOff x="3802620" y="1176257"/>
              <a:chExt cx="1538872" cy="1539406"/>
            </a:xfrm>
          </p:grpSpPr>
          <p:sp>
            <p:nvSpPr>
              <p:cNvPr id="2338" name="Google Shape;2338;p70"/>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70"/>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70"/>
          <p:cNvGrpSpPr/>
          <p:nvPr/>
        </p:nvGrpSpPr>
        <p:grpSpPr>
          <a:xfrm>
            <a:off x="7652400" y="1175812"/>
            <a:ext cx="360420" cy="309292"/>
            <a:chOff x="2811503" y="1440553"/>
            <a:chExt cx="708650" cy="708896"/>
          </a:xfrm>
        </p:grpSpPr>
        <p:grpSp>
          <p:nvGrpSpPr>
            <p:cNvPr id="2342" name="Google Shape;2342;p70"/>
            <p:cNvGrpSpPr/>
            <p:nvPr/>
          </p:nvGrpSpPr>
          <p:grpSpPr>
            <a:xfrm flipH="1">
              <a:off x="2811503" y="1440553"/>
              <a:ext cx="708650" cy="708896"/>
              <a:chOff x="3802620" y="1176257"/>
              <a:chExt cx="1538872" cy="1539406"/>
            </a:xfrm>
          </p:grpSpPr>
          <p:sp>
            <p:nvSpPr>
              <p:cNvPr id="2343" name="Google Shape;2343;p70"/>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70"/>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45" name="Google Shape;2345;p70"/>
          <p:cNvCxnSpPr>
            <a:stCxn id="2323" idx="0"/>
            <a:endCxn id="2331" idx="0"/>
          </p:cNvCxnSpPr>
          <p:nvPr/>
        </p:nvCxnSpPr>
        <p:spPr>
          <a:xfrm rot="-5400000" flipH="1">
            <a:off x="6808450" y="-11738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346" name="Google Shape;2346;p70"/>
          <p:cNvGrpSpPr/>
          <p:nvPr/>
        </p:nvGrpSpPr>
        <p:grpSpPr>
          <a:xfrm>
            <a:off x="5602799" y="228303"/>
            <a:ext cx="360420" cy="309292"/>
            <a:chOff x="2811503" y="1440553"/>
            <a:chExt cx="708650" cy="708896"/>
          </a:xfrm>
        </p:grpSpPr>
        <p:grpSp>
          <p:nvGrpSpPr>
            <p:cNvPr id="2347" name="Google Shape;2347;p70"/>
            <p:cNvGrpSpPr/>
            <p:nvPr/>
          </p:nvGrpSpPr>
          <p:grpSpPr>
            <a:xfrm flipH="1">
              <a:off x="2811503" y="1440553"/>
              <a:ext cx="708650" cy="708896"/>
              <a:chOff x="3802620" y="1176257"/>
              <a:chExt cx="1538872" cy="1539406"/>
            </a:xfrm>
          </p:grpSpPr>
          <p:sp>
            <p:nvSpPr>
              <p:cNvPr id="2348" name="Google Shape;2348;p70"/>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1" name="Google Shape;2321;p70"/>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70"/>
          <p:cNvGrpSpPr/>
          <p:nvPr/>
        </p:nvGrpSpPr>
        <p:grpSpPr>
          <a:xfrm>
            <a:off x="7651130" y="228303"/>
            <a:ext cx="360420" cy="309292"/>
            <a:chOff x="2811503" y="1440553"/>
            <a:chExt cx="708650" cy="708896"/>
          </a:xfrm>
        </p:grpSpPr>
        <p:grpSp>
          <p:nvGrpSpPr>
            <p:cNvPr id="2351" name="Google Shape;2351;p70"/>
            <p:cNvGrpSpPr/>
            <p:nvPr/>
          </p:nvGrpSpPr>
          <p:grpSpPr>
            <a:xfrm flipH="1">
              <a:off x="2811503" y="1440553"/>
              <a:ext cx="708650" cy="708896"/>
              <a:chOff x="3802620" y="1176257"/>
              <a:chExt cx="1538872" cy="1539406"/>
            </a:xfrm>
          </p:grpSpPr>
          <p:sp>
            <p:nvSpPr>
              <p:cNvPr id="2352" name="Google Shape;2352;p70"/>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70"/>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70"/>
          <p:cNvSpPr txBox="1"/>
          <p:nvPr/>
        </p:nvSpPr>
        <p:spPr>
          <a:xfrm>
            <a:off x="835001" y="1036500"/>
            <a:ext cx="3395400" cy="43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Poppins"/>
                <a:ea typeface="Poppins"/>
                <a:cs typeface="Poppins"/>
                <a:sym typeface="Poppins"/>
              </a:rPr>
              <a:t>MainActivity.java</a:t>
            </a:r>
            <a:endParaRPr sz="2100">
              <a:solidFill>
                <a:schemeClr val="dk2"/>
              </a:solidFill>
              <a:latin typeface="Poppins"/>
              <a:ea typeface="Poppins"/>
              <a:cs typeface="Poppins"/>
              <a:sym typeface="Poppins"/>
            </a:endParaRPr>
          </a:p>
        </p:txBody>
      </p:sp>
      <p:pic>
        <p:nvPicPr>
          <p:cNvPr id="2355" name="Google Shape;2355;p70"/>
          <p:cNvPicPr preferRelativeResize="0"/>
          <p:nvPr/>
        </p:nvPicPr>
        <p:blipFill>
          <a:blip r:embed="rId3">
            <a:alphaModFix/>
          </a:blip>
          <a:stretch>
            <a:fillRect/>
          </a:stretch>
        </p:blipFill>
        <p:spPr>
          <a:xfrm>
            <a:off x="835000" y="1670875"/>
            <a:ext cx="7040326" cy="3212150"/>
          </a:xfrm>
          <a:prstGeom prst="rect">
            <a:avLst/>
          </a:prstGeom>
          <a:noFill/>
          <a:ln>
            <a:noFill/>
          </a:ln>
        </p:spPr>
      </p:pic>
      <p:sp>
        <p:nvSpPr>
          <p:cNvPr id="2356" name="Google Shape;2356;p70"/>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28</a:t>
            </a:r>
            <a:endParaRPr>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cxnSp>
        <p:nvCxnSpPr>
          <p:cNvPr id="2361" name="Google Shape;2361;p71"/>
          <p:cNvCxnSpPr>
            <a:stCxn id="2362" idx="0"/>
            <a:endCxn id="2363" idx="4"/>
          </p:cNvCxnSpPr>
          <p:nvPr/>
        </p:nvCxnSpPr>
        <p:spPr>
          <a:xfrm rot="10800000">
            <a:off x="7831408" y="503133"/>
            <a:ext cx="1200" cy="707100"/>
          </a:xfrm>
          <a:prstGeom prst="straightConnector1">
            <a:avLst/>
          </a:prstGeom>
          <a:noFill/>
          <a:ln w="19050" cap="flat" cmpd="sng">
            <a:solidFill>
              <a:srgbClr val="000000"/>
            </a:solidFill>
            <a:prstDash val="solid"/>
            <a:round/>
            <a:headEnd type="none" w="med" len="med"/>
            <a:tailEnd type="none" w="med" len="med"/>
          </a:ln>
        </p:spPr>
      </p:cxnSp>
      <p:cxnSp>
        <p:nvCxnSpPr>
          <p:cNvPr id="2364" name="Google Shape;2364;p71"/>
          <p:cNvCxnSpPr>
            <a:endCxn id="2365" idx="4"/>
          </p:cNvCxnSpPr>
          <p:nvPr/>
        </p:nvCxnSpPr>
        <p:spPr>
          <a:xfrm rot="10800000">
            <a:off x="5783008" y="503169"/>
            <a:ext cx="1500" cy="711300"/>
          </a:xfrm>
          <a:prstGeom prst="straightConnector1">
            <a:avLst/>
          </a:prstGeom>
          <a:noFill/>
          <a:ln w="19050" cap="flat" cmpd="sng">
            <a:solidFill>
              <a:srgbClr val="000000"/>
            </a:solidFill>
            <a:prstDash val="solid"/>
            <a:round/>
            <a:headEnd type="none" w="med" len="med"/>
            <a:tailEnd type="none" w="med" len="med"/>
          </a:ln>
        </p:spPr>
      </p:cxnSp>
      <p:sp>
        <p:nvSpPr>
          <p:cNvPr id="2366" name="Google Shape;2366;p71"/>
          <p:cNvSpPr txBox="1"/>
          <p:nvPr/>
        </p:nvSpPr>
        <p:spPr>
          <a:xfrm>
            <a:off x="461500" y="403375"/>
            <a:ext cx="4252200" cy="50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2"/>
                </a:solidFill>
                <a:latin typeface="Poppins SemiBold"/>
                <a:ea typeface="Poppins SemiBold"/>
                <a:cs typeface="Poppins SemiBold"/>
                <a:sym typeface="Poppins SemiBold"/>
              </a:rPr>
              <a:t>Modèle de données</a:t>
            </a:r>
            <a:endParaRPr sz="2800">
              <a:solidFill>
                <a:schemeClr val="dk2"/>
              </a:solidFill>
              <a:latin typeface="Poppins SemiBold"/>
              <a:ea typeface="Poppins SemiBold"/>
              <a:cs typeface="Poppins SemiBold"/>
              <a:sym typeface="Poppins SemiBold"/>
            </a:endParaRPr>
          </a:p>
        </p:txBody>
      </p:sp>
      <p:sp>
        <p:nvSpPr>
          <p:cNvPr id="2367" name="Google Shape;2367;p71"/>
          <p:cNvSpPr/>
          <p:nvPr/>
        </p:nvSpPr>
        <p:spPr>
          <a:xfrm>
            <a:off x="4713700"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71"/>
          <p:cNvGrpSpPr/>
          <p:nvPr/>
        </p:nvGrpSpPr>
        <p:grpSpPr>
          <a:xfrm>
            <a:off x="4784099" y="789176"/>
            <a:ext cx="722657" cy="278665"/>
            <a:chOff x="591975" y="2714625"/>
            <a:chExt cx="1420875" cy="638700"/>
          </a:xfrm>
        </p:grpSpPr>
        <p:sp>
          <p:nvSpPr>
            <p:cNvPr id="2369" name="Google Shape;2369;p71"/>
            <p:cNvSpPr txBox="1"/>
            <p:nvPr/>
          </p:nvSpPr>
          <p:spPr>
            <a:xfrm>
              <a:off x="591975"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Hôpitaux</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370" name="Google Shape;2370;p71"/>
            <p:cNvSpPr txBox="1"/>
            <p:nvPr/>
          </p:nvSpPr>
          <p:spPr>
            <a:xfrm>
              <a:off x="592050" y="2714625"/>
              <a:ext cx="1420800" cy="63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100">
                <a:solidFill>
                  <a:schemeClr val="accent3"/>
                </a:solidFill>
                <a:latin typeface="Roboto"/>
                <a:ea typeface="Roboto"/>
                <a:cs typeface="Roboto"/>
                <a:sym typeface="Roboto"/>
              </a:endParaRPr>
            </a:p>
          </p:txBody>
        </p:sp>
      </p:grpSp>
      <p:sp>
        <p:nvSpPr>
          <p:cNvPr id="2371" name="Google Shape;2371;p71"/>
          <p:cNvSpPr/>
          <p:nvPr/>
        </p:nvSpPr>
        <p:spPr>
          <a:xfrm>
            <a:off x="6376889" y="489085"/>
            <a:ext cx="863700" cy="741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71"/>
          <p:cNvGrpSpPr/>
          <p:nvPr/>
        </p:nvGrpSpPr>
        <p:grpSpPr>
          <a:xfrm>
            <a:off x="6446350" y="791998"/>
            <a:ext cx="723287" cy="275911"/>
            <a:chOff x="3860200" y="2721090"/>
            <a:chExt cx="1422114" cy="632389"/>
          </a:xfrm>
        </p:grpSpPr>
        <p:sp>
          <p:nvSpPr>
            <p:cNvPr id="2373" name="Google Shape;2373;p71"/>
            <p:cNvSpPr txBox="1"/>
            <p:nvPr/>
          </p:nvSpPr>
          <p:spPr>
            <a:xfrm>
              <a:off x="3860200" y="2721090"/>
              <a:ext cx="14208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Pays</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374" name="Google Shape;2374;p71"/>
            <p:cNvSpPr txBox="1"/>
            <p:nvPr/>
          </p:nvSpPr>
          <p:spPr>
            <a:xfrm>
              <a:off x="3861514" y="3158178"/>
              <a:ext cx="1420800" cy="195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endParaRPr sz="1200">
                <a:solidFill>
                  <a:schemeClr val="accent3"/>
                </a:solidFill>
                <a:latin typeface="Courier New"/>
                <a:ea typeface="Courier New"/>
                <a:cs typeface="Courier New"/>
                <a:sym typeface="Courier New"/>
              </a:endParaRPr>
            </a:p>
          </p:txBody>
        </p:sp>
      </p:grpSp>
      <p:sp>
        <p:nvSpPr>
          <p:cNvPr id="2375" name="Google Shape;2375;p71"/>
          <p:cNvSpPr/>
          <p:nvPr/>
        </p:nvSpPr>
        <p:spPr>
          <a:xfrm>
            <a:off x="8040078" y="489085"/>
            <a:ext cx="863700" cy="74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6" name="Google Shape;2376;p71"/>
          <p:cNvGrpSpPr/>
          <p:nvPr/>
        </p:nvGrpSpPr>
        <p:grpSpPr>
          <a:xfrm>
            <a:off x="8110746" y="422549"/>
            <a:ext cx="793004" cy="462200"/>
            <a:chOff x="7130900" y="2209616"/>
            <a:chExt cx="1420900" cy="1750093"/>
          </a:xfrm>
        </p:grpSpPr>
        <p:sp>
          <p:nvSpPr>
            <p:cNvPr id="2377" name="Google Shape;2377;p71"/>
            <p:cNvSpPr txBox="1"/>
            <p:nvPr/>
          </p:nvSpPr>
          <p:spPr>
            <a:xfrm>
              <a:off x="7131000" y="2209616"/>
              <a:ext cx="14208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sz="2000">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a:solidFill>
                  <a:srgbClr val="FFFFFF"/>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r>
                <a:rPr lang="en" sz="1100">
                  <a:solidFill>
                    <a:srgbClr val="FFFFFF"/>
                  </a:solidFill>
                  <a:latin typeface="Fira Sans Extra Condensed SemiBold"/>
                  <a:ea typeface="Fira Sans Extra Condensed SemiBold"/>
                  <a:cs typeface="Fira Sans Extra Condensed SemiBold"/>
                  <a:sym typeface="Fira Sans Extra Condensed SemiBold"/>
                </a:rPr>
                <a:t>Activités de prévention</a:t>
              </a:r>
              <a:endParaRPr sz="1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378" name="Google Shape;2378;p71"/>
            <p:cNvSpPr txBox="1"/>
            <p:nvPr/>
          </p:nvSpPr>
          <p:spPr>
            <a:xfrm>
              <a:off x="7130900" y="3004809"/>
              <a:ext cx="1420800" cy="9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800">
                <a:solidFill>
                  <a:srgbClr val="FFFFFF"/>
                </a:solidFill>
                <a:latin typeface="Courier New"/>
                <a:ea typeface="Courier New"/>
                <a:cs typeface="Courier New"/>
                <a:sym typeface="Courier New"/>
              </a:endParaRPr>
            </a:p>
          </p:txBody>
        </p:sp>
      </p:grpSp>
      <p:cxnSp>
        <p:nvCxnSpPr>
          <p:cNvPr id="2379" name="Google Shape;2379;p71"/>
          <p:cNvCxnSpPr>
            <a:stCxn id="2367" idx="4"/>
            <a:endCxn id="2375" idx="4"/>
          </p:cNvCxnSpPr>
          <p:nvPr/>
        </p:nvCxnSpPr>
        <p:spPr>
          <a:xfrm rot="-5400000" flipH="1">
            <a:off x="6808450" y="-4325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380" name="Google Shape;2380;p71"/>
          <p:cNvGrpSpPr/>
          <p:nvPr/>
        </p:nvGrpSpPr>
        <p:grpSpPr>
          <a:xfrm>
            <a:off x="5604070" y="1175812"/>
            <a:ext cx="360420" cy="309292"/>
            <a:chOff x="2811503" y="1440553"/>
            <a:chExt cx="708650" cy="708896"/>
          </a:xfrm>
        </p:grpSpPr>
        <p:grpSp>
          <p:nvGrpSpPr>
            <p:cNvPr id="2381" name="Google Shape;2381;p71"/>
            <p:cNvGrpSpPr/>
            <p:nvPr/>
          </p:nvGrpSpPr>
          <p:grpSpPr>
            <a:xfrm flipH="1">
              <a:off x="2811503" y="1440553"/>
              <a:ext cx="708650" cy="708896"/>
              <a:chOff x="3802620" y="1176257"/>
              <a:chExt cx="1538872" cy="1539406"/>
            </a:xfrm>
          </p:grpSpPr>
          <p:sp>
            <p:nvSpPr>
              <p:cNvPr id="2382" name="Google Shape;2382;p71"/>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1"/>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71"/>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5" name="Google Shape;2385;p71"/>
          <p:cNvGrpSpPr/>
          <p:nvPr/>
        </p:nvGrpSpPr>
        <p:grpSpPr>
          <a:xfrm>
            <a:off x="7652400" y="1175812"/>
            <a:ext cx="360420" cy="309292"/>
            <a:chOff x="2811503" y="1440553"/>
            <a:chExt cx="708650" cy="708896"/>
          </a:xfrm>
        </p:grpSpPr>
        <p:grpSp>
          <p:nvGrpSpPr>
            <p:cNvPr id="2386" name="Google Shape;2386;p71"/>
            <p:cNvGrpSpPr/>
            <p:nvPr/>
          </p:nvGrpSpPr>
          <p:grpSpPr>
            <a:xfrm flipH="1">
              <a:off x="2811503" y="1440553"/>
              <a:ext cx="708650" cy="708896"/>
              <a:chOff x="3802620" y="1176257"/>
              <a:chExt cx="1538872" cy="1539406"/>
            </a:xfrm>
          </p:grpSpPr>
          <p:sp>
            <p:nvSpPr>
              <p:cNvPr id="2387" name="Google Shape;2387;p71"/>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1"/>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71"/>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89" name="Google Shape;2389;p71"/>
          <p:cNvCxnSpPr>
            <a:stCxn id="2367" idx="0"/>
            <a:endCxn id="2375" idx="0"/>
          </p:cNvCxnSpPr>
          <p:nvPr/>
        </p:nvCxnSpPr>
        <p:spPr>
          <a:xfrm rot="-5400000" flipH="1">
            <a:off x="6808450" y="-1173815"/>
            <a:ext cx="600" cy="3326400"/>
          </a:xfrm>
          <a:prstGeom prst="bentConnector3">
            <a:avLst>
              <a:gd name="adj1" fmla="val -39687500"/>
            </a:avLst>
          </a:prstGeom>
          <a:noFill/>
          <a:ln w="19050" cap="flat" cmpd="sng">
            <a:solidFill>
              <a:srgbClr val="000000"/>
            </a:solidFill>
            <a:prstDash val="solid"/>
            <a:round/>
            <a:headEnd type="oval" w="med" len="med"/>
            <a:tailEnd type="oval" w="med" len="med"/>
          </a:ln>
        </p:spPr>
      </p:cxnSp>
      <p:grpSp>
        <p:nvGrpSpPr>
          <p:cNvPr id="2390" name="Google Shape;2390;p71"/>
          <p:cNvGrpSpPr/>
          <p:nvPr/>
        </p:nvGrpSpPr>
        <p:grpSpPr>
          <a:xfrm>
            <a:off x="5602799" y="228303"/>
            <a:ext cx="360420" cy="309292"/>
            <a:chOff x="2811503" y="1440553"/>
            <a:chExt cx="708650" cy="708896"/>
          </a:xfrm>
        </p:grpSpPr>
        <p:grpSp>
          <p:nvGrpSpPr>
            <p:cNvPr id="2391" name="Google Shape;2391;p71"/>
            <p:cNvGrpSpPr/>
            <p:nvPr/>
          </p:nvGrpSpPr>
          <p:grpSpPr>
            <a:xfrm flipH="1">
              <a:off x="2811503" y="1440553"/>
              <a:ext cx="708650" cy="708896"/>
              <a:chOff x="3802620" y="1176257"/>
              <a:chExt cx="1538872" cy="1539406"/>
            </a:xfrm>
          </p:grpSpPr>
          <p:sp>
            <p:nvSpPr>
              <p:cNvPr id="2392" name="Google Shape;2392;p71"/>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5" name="Google Shape;2365;p71"/>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71"/>
          <p:cNvGrpSpPr/>
          <p:nvPr/>
        </p:nvGrpSpPr>
        <p:grpSpPr>
          <a:xfrm>
            <a:off x="7651130" y="228303"/>
            <a:ext cx="360420" cy="309292"/>
            <a:chOff x="2811503" y="1440553"/>
            <a:chExt cx="708650" cy="708896"/>
          </a:xfrm>
        </p:grpSpPr>
        <p:grpSp>
          <p:nvGrpSpPr>
            <p:cNvPr id="2395" name="Google Shape;2395;p71"/>
            <p:cNvGrpSpPr/>
            <p:nvPr/>
          </p:nvGrpSpPr>
          <p:grpSpPr>
            <a:xfrm flipH="1">
              <a:off x="2811503" y="1440553"/>
              <a:ext cx="708650" cy="708896"/>
              <a:chOff x="3802620" y="1176257"/>
              <a:chExt cx="1538872" cy="1539406"/>
            </a:xfrm>
          </p:grpSpPr>
          <p:sp>
            <p:nvSpPr>
              <p:cNvPr id="2396" name="Google Shape;2396;p71"/>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gradFill>
                <a:gsLst>
                  <a:gs pos="0">
                    <a:srgbClr val="000000">
                      <a:alpha val="11372"/>
                    </a:srgbClr>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1"/>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gradFill>
                <a:gsLst>
                  <a:gs pos="0">
                    <a:srgbClr val="000000">
                      <a:alpha val="11372"/>
                    </a:srgbClr>
                  </a:gs>
                  <a:gs pos="100000">
                    <a:srgbClr val="FF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71"/>
            <p:cNvSpPr/>
            <p:nvPr/>
          </p:nvSpPr>
          <p:spPr>
            <a:xfrm>
              <a:off x="2890275" y="1519446"/>
              <a:ext cx="551100" cy="55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8" name="Google Shape;2398;p71"/>
          <p:cNvSpPr txBox="1"/>
          <p:nvPr/>
        </p:nvSpPr>
        <p:spPr>
          <a:xfrm>
            <a:off x="835001" y="1036500"/>
            <a:ext cx="3395400" cy="43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Poppins"/>
                <a:ea typeface="Poppins"/>
                <a:cs typeface="Poppins"/>
                <a:sym typeface="Poppins"/>
              </a:rPr>
              <a:t>SafeActivity.java</a:t>
            </a:r>
            <a:endParaRPr sz="2100">
              <a:solidFill>
                <a:schemeClr val="dk2"/>
              </a:solidFill>
              <a:latin typeface="Poppins"/>
              <a:ea typeface="Poppins"/>
              <a:cs typeface="Poppins"/>
              <a:sym typeface="Poppins"/>
            </a:endParaRPr>
          </a:p>
        </p:txBody>
      </p:sp>
      <p:pic>
        <p:nvPicPr>
          <p:cNvPr id="2399" name="Google Shape;2399;p71"/>
          <p:cNvPicPr preferRelativeResize="0"/>
          <p:nvPr/>
        </p:nvPicPr>
        <p:blipFill>
          <a:blip r:embed="rId3">
            <a:alphaModFix/>
          </a:blip>
          <a:stretch>
            <a:fillRect/>
          </a:stretch>
        </p:blipFill>
        <p:spPr>
          <a:xfrm>
            <a:off x="835000" y="1696550"/>
            <a:ext cx="6121476" cy="3261775"/>
          </a:xfrm>
          <a:prstGeom prst="rect">
            <a:avLst/>
          </a:prstGeom>
          <a:noFill/>
          <a:ln>
            <a:noFill/>
          </a:ln>
        </p:spPr>
      </p:pic>
      <p:sp>
        <p:nvSpPr>
          <p:cNvPr id="2400" name="Google Shape;2400;p71"/>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29</a:t>
            </a:r>
            <a:endParaRPr>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5"/>
          <p:cNvSpPr txBox="1">
            <a:spLocks noGrp="1"/>
          </p:cNvSpPr>
          <p:nvPr>
            <p:ph type="title"/>
          </p:nvPr>
        </p:nvSpPr>
        <p:spPr>
          <a:xfrm>
            <a:off x="2688750" y="1068225"/>
            <a:ext cx="3766500"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lt2"/>
                </a:solidFill>
              </a:rPr>
              <a:t>Introduction</a:t>
            </a:r>
            <a:endParaRPr sz="4200">
              <a:solidFill>
                <a:schemeClr val="lt2"/>
              </a:solidFill>
            </a:endParaRPr>
          </a:p>
          <a:p>
            <a:pPr marL="0" lvl="0" indent="0" algn="ctr" rtl="0">
              <a:spcBef>
                <a:spcPts val="0"/>
              </a:spcBef>
              <a:spcAft>
                <a:spcPts val="0"/>
              </a:spcAft>
              <a:buClr>
                <a:srgbClr val="000000"/>
              </a:buClr>
              <a:buFont typeface="Arial"/>
              <a:buNone/>
            </a:pPr>
            <a:endParaRPr/>
          </a:p>
        </p:txBody>
      </p:sp>
      <p:sp>
        <p:nvSpPr>
          <p:cNvPr id="587" name="Google Shape;587;p45"/>
          <p:cNvSpPr txBox="1">
            <a:spLocks noGrp="1"/>
          </p:cNvSpPr>
          <p:nvPr>
            <p:ph type="body" idx="1"/>
          </p:nvPr>
        </p:nvSpPr>
        <p:spPr>
          <a:xfrm>
            <a:off x="979125" y="2114925"/>
            <a:ext cx="7671900" cy="1776900"/>
          </a:xfrm>
          <a:prstGeom prst="rect">
            <a:avLst/>
          </a:prstGeom>
        </p:spPr>
        <p:txBody>
          <a:bodyPr spcFirstLastPara="1" wrap="square" lIns="91425" tIns="91425" rIns="91425" bIns="91425" anchor="t" anchorCtr="0">
            <a:noAutofit/>
          </a:bodyPr>
          <a:lstStyle/>
          <a:p>
            <a:pPr marL="25400" lvl="0" indent="0" algn="just" rtl="0">
              <a:lnSpc>
                <a:spcPct val="120000"/>
              </a:lnSpc>
              <a:spcBef>
                <a:spcPts val="0"/>
              </a:spcBef>
              <a:spcAft>
                <a:spcPts val="0"/>
              </a:spcAft>
              <a:buNone/>
            </a:pPr>
            <a:r>
              <a:rPr lang="en" sz="1500" b="1">
                <a:solidFill>
                  <a:srgbClr val="000000"/>
                </a:solidFill>
              </a:rPr>
              <a:t>D'après l'Organisation mondiale de la santé (</a:t>
            </a:r>
            <a:r>
              <a:rPr lang="en" sz="1500" b="1">
                <a:solidFill>
                  <a:srgbClr val="B45F06"/>
                </a:solidFill>
              </a:rPr>
              <a:t>OMS</a:t>
            </a:r>
            <a:r>
              <a:rPr lang="en" sz="1500" b="1">
                <a:solidFill>
                  <a:srgbClr val="000000"/>
                </a:solidFill>
              </a:rPr>
              <a:t>), les maladies virales ne cessent d'apparaître et représentent un problème majeur de santé publique. Dans les vingt dernières années, plusieurs épidémies virales ont été enregistrées, comme le coronavirus du syndrome respiratoire aigu sévère (SARS-CoV) en 2002 , la grippe H1N1 en 2009 et plus récemment </a:t>
            </a:r>
            <a:r>
              <a:rPr lang="en" sz="1600" b="1">
                <a:solidFill>
                  <a:srgbClr val="B45F06"/>
                </a:solidFill>
              </a:rPr>
              <a:t>le coronavirus</a:t>
            </a:r>
            <a:r>
              <a:rPr lang="en" sz="1500" b="1">
                <a:solidFill>
                  <a:srgbClr val="000000"/>
                </a:solidFill>
              </a:rPr>
              <a:t>.</a:t>
            </a:r>
            <a:endParaRPr sz="1500" b="1">
              <a:solidFill>
                <a:srgbClr val="000000"/>
              </a:solidFill>
            </a:endParaRPr>
          </a:p>
          <a:p>
            <a:pPr marL="0" lvl="0" indent="0" algn="l" rtl="0">
              <a:lnSpc>
                <a:spcPct val="115000"/>
              </a:lnSpc>
              <a:spcBef>
                <a:spcPts val="0"/>
              </a:spcBef>
              <a:spcAft>
                <a:spcPts val="0"/>
              </a:spcAft>
              <a:buNone/>
            </a:pPr>
            <a:endParaRPr sz="1500">
              <a:solidFill>
                <a:srgbClr val="000000"/>
              </a:solidFill>
            </a:endParaRPr>
          </a:p>
          <a:p>
            <a:pPr marL="0" lvl="0" indent="0" algn="ctr" rtl="0">
              <a:spcBef>
                <a:spcPts val="0"/>
              </a:spcBef>
              <a:spcAft>
                <a:spcPts val="1600"/>
              </a:spcAft>
              <a:buNone/>
            </a:pPr>
            <a:endParaRPr>
              <a:solidFill>
                <a:srgbClr val="000000"/>
              </a:solidFill>
            </a:endParaRPr>
          </a:p>
        </p:txBody>
      </p:sp>
      <p:sp>
        <p:nvSpPr>
          <p:cNvPr id="588" name="Google Shape;588;p45"/>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03</a:t>
            </a:r>
            <a:endParaRPr>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p72"/>
          <p:cNvSpPr txBox="1">
            <a:spLocks noGrp="1"/>
          </p:cNvSpPr>
          <p:nvPr>
            <p:ph type="title"/>
          </p:nvPr>
        </p:nvSpPr>
        <p:spPr>
          <a:xfrm>
            <a:off x="6096225" y="836874"/>
            <a:ext cx="17595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05</a:t>
            </a:r>
            <a:endParaRPr/>
          </a:p>
        </p:txBody>
      </p:sp>
      <p:sp>
        <p:nvSpPr>
          <p:cNvPr id="2406" name="Google Shape;2406;p72"/>
          <p:cNvSpPr txBox="1">
            <a:spLocks noGrp="1"/>
          </p:cNvSpPr>
          <p:nvPr>
            <p:ph type="title" idx="2"/>
          </p:nvPr>
        </p:nvSpPr>
        <p:spPr>
          <a:xfrm>
            <a:off x="4428175" y="1959225"/>
            <a:ext cx="4061700" cy="1635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300"/>
              <a:t>Maquettes et écrans des principales fonctionnalités de l’application  </a:t>
            </a:r>
            <a:endParaRPr sz="2300"/>
          </a:p>
          <a:p>
            <a:pPr marL="0" lvl="0" indent="0" algn="r" rtl="0">
              <a:spcBef>
                <a:spcPts val="1200"/>
              </a:spcBef>
              <a:spcAft>
                <a:spcPts val="0"/>
              </a:spcAft>
              <a:buNone/>
            </a:pPr>
            <a:endParaRPr/>
          </a:p>
        </p:txBody>
      </p:sp>
      <p:grpSp>
        <p:nvGrpSpPr>
          <p:cNvPr id="2407" name="Google Shape;2407;p72"/>
          <p:cNvGrpSpPr/>
          <p:nvPr/>
        </p:nvGrpSpPr>
        <p:grpSpPr>
          <a:xfrm>
            <a:off x="191825" y="148810"/>
            <a:ext cx="4439818" cy="4845885"/>
            <a:chOff x="191825" y="150398"/>
            <a:chExt cx="4439818" cy="4845885"/>
          </a:xfrm>
        </p:grpSpPr>
        <p:sp>
          <p:nvSpPr>
            <p:cNvPr id="2408" name="Google Shape;2408;p72"/>
            <p:cNvSpPr/>
            <p:nvPr/>
          </p:nvSpPr>
          <p:spPr>
            <a:xfrm rot="-899928">
              <a:off x="610477" y="1377330"/>
              <a:ext cx="1695212" cy="3458507"/>
            </a:xfrm>
            <a:custGeom>
              <a:avLst/>
              <a:gdLst/>
              <a:ahLst/>
              <a:cxnLst/>
              <a:rect l="l" t="t" r="r" b="b"/>
              <a:pathLst>
                <a:path w="79876" h="162960" extrusionOk="0">
                  <a:moveTo>
                    <a:pt x="9173" y="1"/>
                  </a:moveTo>
                  <a:cubicBezTo>
                    <a:pt x="4111" y="1"/>
                    <a:pt x="0" y="4111"/>
                    <a:pt x="0" y="9174"/>
                  </a:cubicBezTo>
                  <a:lnTo>
                    <a:pt x="0" y="153786"/>
                  </a:lnTo>
                  <a:cubicBezTo>
                    <a:pt x="0" y="158849"/>
                    <a:pt x="4111" y="162959"/>
                    <a:pt x="9173" y="162959"/>
                  </a:cubicBezTo>
                  <a:lnTo>
                    <a:pt x="70702" y="162959"/>
                  </a:lnTo>
                  <a:cubicBezTo>
                    <a:pt x="75765" y="162959"/>
                    <a:pt x="79875" y="158849"/>
                    <a:pt x="79875" y="153786"/>
                  </a:cubicBezTo>
                  <a:lnTo>
                    <a:pt x="79875" y="9174"/>
                  </a:lnTo>
                  <a:cubicBezTo>
                    <a:pt x="79875" y="4111"/>
                    <a:pt x="75765" y="1"/>
                    <a:pt x="70702" y="1"/>
                  </a:cubicBezTo>
                  <a:close/>
                </a:path>
              </a:pathLst>
            </a:custGeom>
            <a:solidFill>
              <a:srgbClr val="FFFFFF"/>
            </a:solidFill>
            <a:ln>
              <a:noFill/>
            </a:ln>
            <a:effectLst>
              <a:outerShdw blurRad="114300" dist="38100" dir="396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2"/>
            <p:cNvSpPr/>
            <p:nvPr/>
          </p:nvSpPr>
          <p:spPr>
            <a:xfrm rot="-899928">
              <a:off x="705680" y="1472552"/>
              <a:ext cx="1504799" cy="3268052"/>
            </a:xfrm>
            <a:custGeom>
              <a:avLst/>
              <a:gdLst/>
              <a:ahLst/>
              <a:cxnLst/>
              <a:rect l="l" t="t" r="r" b="b"/>
              <a:pathLst>
                <a:path w="70904" h="153986" extrusionOk="0">
                  <a:moveTo>
                    <a:pt x="54763" y="0"/>
                  </a:moveTo>
                  <a:cubicBezTo>
                    <a:pt x="53510" y="0"/>
                    <a:pt x="52382" y="727"/>
                    <a:pt x="51855" y="1830"/>
                  </a:cubicBezTo>
                  <a:lnTo>
                    <a:pt x="51855" y="1830"/>
                  </a:lnTo>
                  <a:cubicBezTo>
                    <a:pt x="51129" y="3434"/>
                    <a:pt x="49525" y="4436"/>
                    <a:pt x="47770" y="4436"/>
                  </a:cubicBezTo>
                  <a:lnTo>
                    <a:pt x="47770" y="4436"/>
                  </a:lnTo>
                  <a:lnTo>
                    <a:pt x="23133" y="4436"/>
                  </a:lnTo>
                  <a:cubicBezTo>
                    <a:pt x="21379" y="4436"/>
                    <a:pt x="19775" y="3434"/>
                    <a:pt x="19048" y="1830"/>
                  </a:cubicBezTo>
                  <a:lnTo>
                    <a:pt x="19048" y="1830"/>
                  </a:lnTo>
                  <a:cubicBezTo>
                    <a:pt x="18522" y="727"/>
                    <a:pt x="17394" y="0"/>
                    <a:pt x="16141" y="0"/>
                  </a:cubicBezTo>
                  <a:lnTo>
                    <a:pt x="16141" y="0"/>
                  </a:lnTo>
                  <a:lnTo>
                    <a:pt x="4687" y="0"/>
                  </a:lnTo>
                  <a:cubicBezTo>
                    <a:pt x="2106" y="0"/>
                    <a:pt x="0" y="2105"/>
                    <a:pt x="0" y="4687"/>
                  </a:cubicBezTo>
                  <a:lnTo>
                    <a:pt x="0" y="4687"/>
                  </a:lnTo>
                  <a:lnTo>
                    <a:pt x="0" y="149299"/>
                  </a:lnTo>
                  <a:cubicBezTo>
                    <a:pt x="0" y="151881"/>
                    <a:pt x="2106" y="153986"/>
                    <a:pt x="4687" y="153986"/>
                  </a:cubicBezTo>
                  <a:lnTo>
                    <a:pt x="4687" y="153986"/>
                  </a:lnTo>
                  <a:lnTo>
                    <a:pt x="66216" y="153986"/>
                  </a:lnTo>
                  <a:cubicBezTo>
                    <a:pt x="68798" y="153986"/>
                    <a:pt x="70903" y="151881"/>
                    <a:pt x="70903" y="149299"/>
                  </a:cubicBezTo>
                  <a:lnTo>
                    <a:pt x="70903" y="149299"/>
                  </a:lnTo>
                  <a:lnTo>
                    <a:pt x="70903" y="4687"/>
                  </a:lnTo>
                  <a:cubicBezTo>
                    <a:pt x="70903" y="2105"/>
                    <a:pt x="68798" y="0"/>
                    <a:pt x="66216" y="0"/>
                  </a:cubicBezTo>
                  <a:lnTo>
                    <a:pt x="66216" y="0"/>
                  </a:lnTo>
                  <a:close/>
                </a:path>
              </a:pathLst>
            </a:custGeom>
            <a:gradFill>
              <a:gsLst>
                <a:gs pos="0">
                  <a:schemeClr val="accent1"/>
                </a:gs>
                <a:gs pos="100000">
                  <a:srgbClr val="ED787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2"/>
            <p:cNvSpPr/>
            <p:nvPr/>
          </p:nvSpPr>
          <p:spPr>
            <a:xfrm rot="-899928">
              <a:off x="888601" y="1552502"/>
              <a:ext cx="259600" cy="29797"/>
            </a:xfrm>
            <a:custGeom>
              <a:avLst/>
              <a:gdLst/>
              <a:ahLst/>
              <a:cxnLst/>
              <a:rect l="l" t="t" r="r" b="b"/>
              <a:pathLst>
                <a:path w="12232" h="1404" extrusionOk="0">
                  <a:moveTo>
                    <a:pt x="703" y="0"/>
                  </a:moveTo>
                  <a:cubicBezTo>
                    <a:pt x="302" y="0"/>
                    <a:pt x="1" y="326"/>
                    <a:pt x="1" y="702"/>
                  </a:cubicBezTo>
                  <a:cubicBezTo>
                    <a:pt x="1" y="1103"/>
                    <a:pt x="302" y="1404"/>
                    <a:pt x="703" y="1404"/>
                  </a:cubicBezTo>
                  <a:lnTo>
                    <a:pt x="11530" y="1404"/>
                  </a:lnTo>
                  <a:cubicBezTo>
                    <a:pt x="11906" y="1404"/>
                    <a:pt x="12232" y="1103"/>
                    <a:pt x="12232" y="702"/>
                  </a:cubicBezTo>
                  <a:cubicBezTo>
                    <a:pt x="12232" y="326"/>
                    <a:pt x="11906" y="0"/>
                    <a:pt x="11530"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2"/>
            <p:cNvSpPr/>
            <p:nvPr/>
          </p:nvSpPr>
          <p:spPr>
            <a:xfrm rot="-899928">
              <a:off x="1193603" y="1502232"/>
              <a:ext cx="28757" cy="28736"/>
            </a:xfrm>
            <a:custGeom>
              <a:avLst/>
              <a:gdLst/>
              <a:ahLst/>
              <a:cxnLst/>
              <a:rect l="l" t="t" r="r" b="b"/>
              <a:pathLst>
                <a:path w="1355" h="1354" extrusionOk="0">
                  <a:moveTo>
                    <a:pt x="677" y="0"/>
                  </a:moveTo>
                  <a:cubicBezTo>
                    <a:pt x="301" y="0"/>
                    <a:pt x="1" y="301"/>
                    <a:pt x="1" y="677"/>
                  </a:cubicBezTo>
                  <a:cubicBezTo>
                    <a:pt x="1" y="1053"/>
                    <a:pt x="301" y="1354"/>
                    <a:pt x="677" y="1354"/>
                  </a:cubicBezTo>
                  <a:cubicBezTo>
                    <a:pt x="1053" y="1354"/>
                    <a:pt x="1354" y="1053"/>
                    <a:pt x="1354" y="677"/>
                  </a:cubicBezTo>
                  <a:cubicBezTo>
                    <a:pt x="1354" y="301"/>
                    <a:pt x="1053" y="0"/>
                    <a:pt x="677"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2"/>
            <p:cNvSpPr/>
            <p:nvPr/>
          </p:nvSpPr>
          <p:spPr>
            <a:xfrm rot="-899928">
              <a:off x="1525424" y="1670870"/>
              <a:ext cx="28205" cy="47370"/>
            </a:xfrm>
            <a:custGeom>
              <a:avLst/>
              <a:gdLst/>
              <a:ahLst/>
              <a:cxnLst/>
              <a:rect l="l" t="t" r="r" b="b"/>
              <a:pathLst>
                <a:path w="1329" h="2232" extrusionOk="0">
                  <a:moveTo>
                    <a:pt x="677" y="1"/>
                  </a:moveTo>
                  <a:cubicBezTo>
                    <a:pt x="276" y="1"/>
                    <a:pt x="0" y="251"/>
                    <a:pt x="0" y="677"/>
                  </a:cubicBezTo>
                  <a:lnTo>
                    <a:pt x="326" y="677"/>
                  </a:lnTo>
                  <a:cubicBezTo>
                    <a:pt x="326" y="452"/>
                    <a:pt x="451" y="352"/>
                    <a:pt x="652" y="352"/>
                  </a:cubicBezTo>
                  <a:cubicBezTo>
                    <a:pt x="827" y="352"/>
                    <a:pt x="952" y="427"/>
                    <a:pt x="952" y="602"/>
                  </a:cubicBezTo>
                  <a:cubicBezTo>
                    <a:pt x="952" y="978"/>
                    <a:pt x="501" y="978"/>
                    <a:pt x="501" y="1479"/>
                  </a:cubicBezTo>
                  <a:lnTo>
                    <a:pt x="827" y="1479"/>
                  </a:lnTo>
                  <a:cubicBezTo>
                    <a:pt x="827" y="1078"/>
                    <a:pt x="1328" y="1028"/>
                    <a:pt x="1328" y="527"/>
                  </a:cubicBezTo>
                  <a:cubicBezTo>
                    <a:pt x="1328" y="201"/>
                    <a:pt x="1053" y="1"/>
                    <a:pt x="677" y="1"/>
                  </a:cubicBezTo>
                  <a:close/>
                  <a:moveTo>
                    <a:pt x="652" y="1780"/>
                  </a:moveTo>
                  <a:cubicBezTo>
                    <a:pt x="526" y="1780"/>
                    <a:pt x="451" y="1880"/>
                    <a:pt x="451" y="2006"/>
                  </a:cubicBezTo>
                  <a:cubicBezTo>
                    <a:pt x="451" y="2156"/>
                    <a:pt x="526" y="2231"/>
                    <a:pt x="652" y="2231"/>
                  </a:cubicBezTo>
                  <a:cubicBezTo>
                    <a:pt x="777" y="2231"/>
                    <a:pt x="877" y="2156"/>
                    <a:pt x="877" y="2006"/>
                  </a:cubicBezTo>
                  <a:cubicBezTo>
                    <a:pt x="877" y="1880"/>
                    <a:pt x="777" y="1780"/>
                    <a:pt x="652" y="17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2"/>
            <p:cNvSpPr/>
            <p:nvPr/>
          </p:nvSpPr>
          <p:spPr>
            <a:xfrm rot="-899928">
              <a:off x="1490599" y="1644103"/>
              <a:ext cx="98963" cy="98963"/>
            </a:xfrm>
            <a:custGeom>
              <a:avLst/>
              <a:gdLst/>
              <a:ahLst/>
              <a:cxnLst/>
              <a:rect l="l" t="t" r="r" b="b"/>
              <a:pathLst>
                <a:path w="4663" h="4663" extrusionOk="0">
                  <a:moveTo>
                    <a:pt x="2332" y="226"/>
                  </a:moveTo>
                  <a:cubicBezTo>
                    <a:pt x="3485" y="226"/>
                    <a:pt x="4437" y="1153"/>
                    <a:pt x="4437" y="2331"/>
                  </a:cubicBezTo>
                  <a:cubicBezTo>
                    <a:pt x="4437" y="3484"/>
                    <a:pt x="3485" y="4437"/>
                    <a:pt x="2332" y="4437"/>
                  </a:cubicBezTo>
                  <a:cubicBezTo>
                    <a:pt x="1179" y="4437"/>
                    <a:pt x="227" y="3484"/>
                    <a:pt x="227" y="2331"/>
                  </a:cubicBezTo>
                  <a:cubicBezTo>
                    <a:pt x="227" y="1153"/>
                    <a:pt x="1179" y="226"/>
                    <a:pt x="2332" y="226"/>
                  </a:cubicBezTo>
                  <a:close/>
                  <a:moveTo>
                    <a:pt x="2332" y="1"/>
                  </a:moveTo>
                  <a:cubicBezTo>
                    <a:pt x="1054" y="1"/>
                    <a:pt x="1" y="1028"/>
                    <a:pt x="1" y="2331"/>
                  </a:cubicBezTo>
                  <a:cubicBezTo>
                    <a:pt x="1" y="3610"/>
                    <a:pt x="1054" y="4662"/>
                    <a:pt x="2332" y="4662"/>
                  </a:cubicBezTo>
                  <a:cubicBezTo>
                    <a:pt x="3610" y="4662"/>
                    <a:pt x="4663" y="3610"/>
                    <a:pt x="4663" y="2331"/>
                  </a:cubicBezTo>
                  <a:cubicBezTo>
                    <a:pt x="4663" y="1028"/>
                    <a:pt x="3610" y="1"/>
                    <a:pt x="2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2"/>
            <p:cNvSpPr/>
            <p:nvPr/>
          </p:nvSpPr>
          <p:spPr>
            <a:xfrm rot="-899928">
              <a:off x="1640018" y="1604865"/>
              <a:ext cx="96820" cy="96841"/>
            </a:xfrm>
            <a:custGeom>
              <a:avLst/>
              <a:gdLst/>
              <a:ahLst/>
              <a:cxnLst/>
              <a:rect l="l" t="t" r="r" b="b"/>
              <a:pathLst>
                <a:path w="4562" h="4563" extrusionOk="0">
                  <a:moveTo>
                    <a:pt x="2281" y="226"/>
                  </a:moveTo>
                  <a:cubicBezTo>
                    <a:pt x="3409" y="226"/>
                    <a:pt x="4336" y="1128"/>
                    <a:pt x="4336" y="2281"/>
                  </a:cubicBezTo>
                  <a:cubicBezTo>
                    <a:pt x="4336" y="3409"/>
                    <a:pt x="3409" y="4337"/>
                    <a:pt x="2281" y="4337"/>
                  </a:cubicBezTo>
                  <a:cubicBezTo>
                    <a:pt x="1153" y="4337"/>
                    <a:pt x="226" y="3409"/>
                    <a:pt x="226" y="2281"/>
                  </a:cubicBezTo>
                  <a:cubicBezTo>
                    <a:pt x="226" y="1128"/>
                    <a:pt x="1153" y="226"/>
                    <a:pt x="2281" y="226"/>
                  </a:cubicBezTo>
                  <a:close/>
                  <a:moveTo>
                    <a:pt x="2281" y="1"/>
                  </a:moveTo>
                  <a:cubicBezTo>
                    <a:pt x="1028" y="1"/>
                    <a:pt x="0" y="1028"/>
                    <a:pt x="0" y="2281"/>
                  </a:cubicBezTo>
                  <a:cubicBezTo>
                    <a:pt x="0" y="3534"/>
                    <a:pt x="1028" y="4562"/>
                    <a:pt x="2281" y="4562"/>
                  </a:cubicBezTo>
                  <a:cubicBezTo>
                    <a:pt x="3534" y="4562"/>
                    <a:pt x="4562" y="3534"/>
                    <a:pt x="4562" y="2281"/>
                  </a:cubicBezTo>
                  <a:cubicBezTo>
                    <a:pt x="4562" y="1028"/>
                    <a:pt x="3534" y="1"/>
                    <a:pt x="2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2"/>
            <p:cNvSpPr/>
            <p:nvPr/>
          </p:nvSpPr>
          <p:spPr>
            <a:xfrm rot="-899928">
              <a:off x="1672032" y="1625381"/>
              <a:ext cx="42573" cy="38859"/>
            </a:xfrm>
            <a:custGeom>
              <a:avLst/>
              <a:gdLst/>
              <a:ahLst/>
              <a:cxnLst/>
              <a:rect l="l" t="t" r="r" b="b"/>
              <a:pathLst>
                <a:path w="2006" h="1831" extrusionOk="0">
                  <a:moveTo>
                    <a:pt x="993" y="251"/>
                  </a:moveTo>
                  <a:cubicBezTo>
                    <a:pt x="1166" y="251"/>
                    <a:pt x="1341" y="314"/>
                    <a:pt x="1479" y="439"/>
                  </a:cubicBezTo>
                  <a:cubicBezTo>
                    <a:pt x="1730" y="715"/>
                    <a:pt x="1730" y="1116"/>
                    <a:pt x="1479" y="1392"/>
                  </a:cubicBezTo>
                  <a:cubicBezTo>
                    <a:pt x="1341" y="1517"/>
                    <a:pt x="1166" y="1580"/>
                    <a:pt x="993" y="1580"/>
                  </a:cubicBezTo>
                  <a:cubicBezTo>
                    <a:pt x="821" y="1580"/>
                    <a:pt x="652" y="1517"/>
                    <a:pt x="527" y="1392"/>
                  </a:cubicBezTo>
                  <a:cubicBezTo>
                    <a:pt x="251" y="1116"/>
                    <a:pt x="251" y="715"/>
                    <a:pt x="527" y="439"/>
                  </a:cubicBezTo>
                  <a:cubicBezTo>
                    <a:pt x="652" y="314"/>
                    <a:pt x="821" y="251"/>
                    <a:pt x="993" y="251"/>
                  </a:cubicBezTo>
                  <a:close/>
                  <a:moveTo>
                    <a:pt x="993" y="1"/>
                  </a:moveTo>
                  <a:cubicBezTo>
                    <a:pt x="758" y="1"/>
                    <a:pt x="527" y="88"/>
                    <a:pt x="351" y="264"/>
                  </a:cubicBezTo>
                  <a:cubicBezTo>
                    <a:pt x="0" y="615"/>
                    <a:pt x="0" y="1216"/>
                    <a:pt x="351" y="1567"/>
                  </a:cubicBezTo>
                  <a:cubicBezTo>
                    <a:pt x="527" y="1743"/>
                    <a:pt x="758" y="1830"/>
                    <a:pt x="993" y="1830"/>
                  </a:cubicBezTo>
                  <a:cubicBezTo>
                    <a:pt x="1228" y="1830"/>
                    <a:pt x="1466" y="1743"/>
                    <a:pt x="1654" y="1567"/>
                  </a:cubicBezTo>
                  <a:cubicBezTo>
                    <a:pt x="2005" y="1216"/>
                    <a:pt x="2005" y="615"/>
                    <a:pt x="1654" y="264"/>
                  </a:cubicBezTo>
                  <a:cubicBezTo>
                    <a:pt x="1466" y="88"/>
                    <a:pt x="1228" y="1"/>
                    <a:pt x="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2"/>
            <p:cNvSpPr/>
            <p:nvPr/>
          </p:nvSpPr>
          <p:spPr>
            <a:xfrm rot="-899928">
              <a:off x="1666106" y="1659814"/>
              <a:ext cx="23430" cy="22900"/>
            </a:xfrm>
            <a:custGeom>
              <a:avLst/>
              <a:gdLst/>
              <a:ahLst/>
              <a:cxnLst/>
              <a:rect l="l" t="t" r="r" b="b"/>
              <a:pathLst>
                <a:path w="1104" h="1079" extrusionOk="0">
                  <a:moveTo>
                    <a:pt x="928" y="1"/>
                  </a:moveTo>
                  <a:lnTo>
                    <a:pt x="1" y="903"/>
                  </a:lnTo>
                  <a:lnTo>
                    <a:pt x="176" y="1078"/>
                  </a:lnTo>
                  <a:lnTo>
                    <a:pt x="1104" y="176"/>
                  </a:lnTo>
                  <a:lnTo>
                    <a:pt x="9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2"/>
            <p:cNvSpPr/>
            <p:nvPr/>
          </p:nvSpPr>
          <p:spPr>
            <a:xfrm rot="-899928">
              <a:off x="768669" y="1837690"/>
              <a:ext cx="73941" cy="10654"/>
            </a:xfrm>
            <a:custGeom>
              <a:avLst/>
              <a:gdLst/>
              <a:ahLst/>
              <a:cxnLst/>
              <a:rect l="l" t="t" r="r" b="b"/>
              <a:pathLst>
                <a:path w="3484" h="502" extrusionOk="0">
                  <a:moveTo>
                    <a:pt x="0" y="0"/>
                  </a:moveTo>
                  <a:lnTo>
                    <a:pt x="0" y="502"/>
                  </a:lnTo>
                  <a:lnTo>
                    <a:pt x="3484" y="502"/>
                  </a:lnTo>
                  <a:lnTo>
                    <a:pt x="3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2"/>
            <p:cNvSpPr/>
            <p:nvPr/>
          </p:nvSpPr>
          <p:spPr>
            <a:xfrm rot="-899928">
              <a:off x="774659" y="1860310"/>
              <a:ext cx="73941" cy="10123"/>
            </a:xfrm>
            <a:custGeom>
              <a:avLst/>
              <a:gdLst/>
              <a:ahLst/>
              <a:cxnLst/>
              <a:rect l="l" t="t" r="r" b="b"/>
              <a:pathLst>
                <a:path w="3484" h="477" extrusionOk="0">
                  <a:moveTo>
                    <a:pt x="0" y="0"/>
                  </a:moveTo>
                  <a:lnTo>
                    <a:pt x="0" y="476"/>
                  </a:lnTo>
                  <a:lnTo>
                    <a:pt x="3484" y="476"/>
                  </a:lnTo>
                  <a:lnTo>
                    <a:pt x="3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2"/>
            <p:cNvSpPr/>
            <p:nvPr/>
          </p:nvSpPr>
          <p:spPr>
            <a:xfrm rot="-899928">
              <a:off x="780714" y="1882899"/>
              <a:ext cx="73941" cy="10145"/>
            </a:xfrm>
            <a:custGeom>
              <a:avLst/>
              <a:gdLst/>
              <a:ahLst/>
              <a:cxnLst/>
              <a:rect l="l" t="t" r="r" b="b"/>
              <a:pathLst>
                <a:path w="3484" h="478" extrusionOk="0">
                  <a:moveTo>
                    <a:pt x="0" y="1"/>
                  </a:moveTo>
                  <a:lnTo>
                    <a:pt x="0" y="477"/>
                  </a:lnTo>
                  <a:lnTo>
                    <a:pt x="3484" y="477"/>
                  </a:lnTo>
                  <a:lnTo>
                    <a:pt x="3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2"/>
            <p:cNvSpPr/>
            <p:nvPr/>
          </p:nvSpPr>
          <p:spPr>
            <a:xfrm rot="-899928">
              <a:off x="493413" y="1797805"/>
              <a:ext cx="241497" cy="241518"/>
            </a:xfrm>
            <a:custGeom>
              <a:avLst/>
              <a:gdLst/>
              <a:ahLst/>
              <a:cxnLst/>
              <a:rect l="l" t="t" r="r" b="b"/>
              <a:pathLst>
                <a:path w="11379" h="11380" extrusionOk="0">
                  <a:moveTo>
                    <a:pt x="5689" y="1"/>
                  </a:moveTo>
                  <a:cubicBezTo>
                    <a:pt x="2531" y="1"/>
                    <a:pt x="0" y="2532"/>
                    <a:pt x="0" y="5690"/>
                  </a:cubicBezTo>
                  <a:cubicBezTo>
                    <a:pt x="0" y="7469"/>
                    <a:pt x="802" y="9073"/>
                    <a:pt x="2105" y="10101"/>
                  </a:cubicBezTo>
                  <a:cubicBezTo>
                    <a:pt x="3083" y="10903"/>
                    <a:pt x="4311" y="11379"/>
                    <a:pt x="5689" y="11379"/>
                  </a:cubicBezTo>
                  <a:cubicBezTo>
                    <a:pt x="7043" y="11379"/>
                    <a:pt x="8296" y="10903"/>
                    <a:pt x="9273" y="10101"/>
                  </a:cubicBezTo>
                  <a:cubicBezTo>
                    <a:pt x="10552" y="9073"/>
                    <a:pt x="11379" y="7469"/>
                    <a:pt x="11379" y="5690"/>
                  </a:cubicBezTo>
                  <a:cubicBezTo>
                    <a:pt x="11379" y="2532"/>
                    <a:pt x="8822" y="1"/>
                    <a:pt x="5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2"/>
            <p:cNvSpPr/>
            <p:nvPr/>
          </p:nvSpPr>
          <p:spPr>
            <a:xfrm rot="-899928">
              <a:off x="547288" y="1832343"/>
              <a:ext cx="118637" cy="118106"/>
            </a:xfrm>
            <a:custGeom>
              <a:avLst/>
              <a:gdLst/>
              <a:ahLst/>
              <a:cxnLst/>
              <a:rect l="l" t="t" r="r" b="b"/>
              <a:pathLst>
                <a:path w="5590" h="5565" extrusionOk="0">
                  <a:moveTo>
                    <a:pt x="2807" y="0"/>
                  </a:moveTo>
                  <a:cubicBezTo>
                    <a:pt x="1253" y="0"/>
                    <a:pt x="0" y="1229"/>
                    <a:pt x="0" y="2782"/>
                  </a:cubicBezTo>
                  <a:cubicBezTo>
                    <a:pt x="0" y="4311"/>
                    <a:pt x="1253" y="5564"/>
                    <a:pt x="2807" y="5564"/>
                  </a:cubicBezTo>
                  <a:cubicBezTo>
                    <a:pt x="4336" y="5564"/>
                    <a:pt x="5589" y="4311"/>
                    <a:pt x="5589" y="2782"/>
                  </a:cubicBezTo>
                  <a:cubicBezTo>
                    <a:pt x="5589" y="1229"/>
                    <a:pt x="4336" y="0"/>
                    <a:pt x="2807" y="0"/>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2"/>
            <p:cNvSpPr/>
            <p:nvPr/>
          </p:nvSpPr>
          <p:spPr>
            <a:xfrm rot="-899928">
              <a:off x="555017" y="1926410"/>
              <a:ext cx="152148" cy="110678"/>
            </a:xfrm>
            <a:custGeom>
              <a:avLst/>
              <a:gdLst/>
              <a:ahLst/>
              <a:cxnLst/>
              <a:rect l="l" t="t" r="r" b="b"/>
              <a:pathLst>
                <a:path w="7169" h="5215" extrusionOk="0">
                  <a:moveTo>
                    <a:pt x="3584" y="1"/>
                  </a:moveTo>
                  <a:cubicBezTo>
                    <a:pt x="2958" y="1"/>
                    <a:pt x="2406" y="151"/>
                    <a:pt x="1905" y="427"/>
                  </a:cubicBezTo>
                  <a:cubicBezTo>
                    <a:pt x="752" y="1029"/>
                    <a:pt x="0" y="2206"/>
                    <a:pt x="0" y="3585"/>
                  </a:cubicBezTo>
                  <a:lnTo>
                    <a:pt x="0" y="3936"/>
                  </a:lnTo>
                  <a:cubicBezTo>
                    <a:pt x="978" y="4738"/>
                    <a:pt x="2206" y="5214"/>
                    <a:pt x="3584" y="5214"/>
                  </a:cubicBezTo>
                  <a:cubicBezTo>
                    <a:pt x="4938" y="5214"/>
                    <a:pt x="6191" y="4738"/>
                    <a:pt x="7168" y="3936"/>
                  </a:cubicBezTo>
                  <a:lnTo>
                    <a:pt x="7168" y="3585"/>
                  </a:lnTo>
                  <a:cubicBezTo>
                    <a:pt x="7168" y="2608"/>
                    <a:pt x="6767" y="1705"/>
                    <a:pt x="6116" y="1054"/>
                  </a:cubicBezTo>
                  <a:cubicBezTo>
                    <a:pt x="5865" y="803"/>
                    <a:pt x="5564" y="602"/>
                    <a:pt x="5264" y="427"/>
                  </a:cubicBezTo>
                  <a:cubicBezTo>
                    <a:pt x="4762" y="151"/>
                    <a:pt x="4186" y="1"/>
                    <a:pt x="3584" y="1"/>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2"/>
            <p:cNvSpPr/>
            <p:nvPr/>
          </p:nvSpPr>
          <p:spPr>
            <a:xfrm rot="-899928">
              <a:off x="1626213" y="1436240"/>
              <a:ext cx="63330" cy="31410"/>
            </a:xfrm>
            <a:custGeom>
              <a:avLst/>
              <a:gdLst/>
              <a:ahLst/>
              <a:cxnLst/>
              <a:rect l="l" t="t" r="r" b="b"/>
              <a:pathLst>
                <a:path w="2984" h="1480" extrusionOk="0">
                  <a:moveTo>
                    <a:pt x="2833" y="151"/>
                  </a:moveTo>
                  <a:lnTo>
                    <a:pt x="2833" y="1329"/>
                  </a:lnTo>
                  <a:lnTo>
                    <a:pt x="151" y="1329"/>
                  </a:lnTo>
                  <a:lnTo>
                    <a:pt x="151" y="151"/>
                  </a:lnTo>
                  <a:close/>
                  <a:moveTo>
                    <a:pt x="76" y="1"/>
                  </a:moveTo>
                  <a:cubicBezTo>
                    <a:pt x="26" y="1"/>
                    <a:pt x="1" y="51"/>
                    <a:pt x="1" y="76"/>
                  </a:cubicBezTo>
                  <a:lnTo>
                    <a:pt x="1" y="1404"/>
                  </a:lnTo>
                  <a:cubicBezTo>
                    <a:pt x="1" y="1454"/>
                    <a:pt x="26" y="1479"/>
                    <a:pt x="76" y="1479"/>
                  </a:cubicBezTo>
                  <a:lnTo>
                    <a:pt x="2908" y="1479"/>
                  </a:lnTo>
                  <a:cubicBezTo>
                    <a:pt x="2933" y="1479"/>
                    <a:pt x="2983" y="1454"/>
                    <a:pt x="2983" y="1404"/>
                  </a:cubicBezTo>
                  <a:lnTo>
                    <a:pt x="2983" y="76"/>
                  </a:lnTo>
                  <a:cubicBezTo>
                    <a:pt x="2983" y="51"/>
                    <a:pt x="2933" y="1"/>
                    <a:pt x="2908" y="1"/>
                  </a:cubicBez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2"/>
            <p:cNvSpPr/>
            <p:nvPr/>
          </p:nvSpPr>
          <p:spPr>
            <a:xfrm rot="-899928">
              <a:off x="1631808" y="1443602"/>
              <a:ext cx="40982" cy="20226"/>
            </a:xfrm>
            <a:custGeom>
              <a:avLst/>
              <a:gdLst/>
              <a:ahLst/>
              <a:cxnLst/>
              <a:rect l="l" t="t" r="r" b="b"/>
              <a:pathLst>
                <a:path w="1931" h="953" extrusionOk="0">
                  <a:moveTo>
                    <a:pt x="1" y="0"/>
                  </a:moveTo>
                  <a:lnTo>
                    <a:pt x="1" y="953"/>
                  </a:lnTo>
                  <a:lnTo>
                    <a:pt x="1930" y="953"/>
                  </a:lnTo>
                  <a:lnTo>
                    <a:pt x="1930" y="0"/>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2"/>
            <p:cNvSpPr/>
            <p:nvPr/>
          </p:nvSpPr>
          <p:spPr>
            <a:xfrm rot="-899928">
              <a:off x="1687352" y="1436882"/>
              <a:ext cx="3735" cy="13328"/>
            </a:xfrm>
            <a:custGeom>
              <a:avLst/>
              <a:gdLst/>
              <a:ahLst/>
              <a:cxnLst/>
              <a:rect l="l" t="t" r="r" b="b"/>
              <a:pathLst>
                <a:path w="176" h="628" extrusionOk="0">
                  <a:moveTo>
                    <a:pt x="0" y="1"/>
                  </a:moveTo>
                  <a:lnTo>
                    <a:pt x="0" y="627"/>
                  </a:lnTo>
                  <a:lnTo>
                    <a:pt x="176" y="627"/>
                  </a:lnTo>
                  <a:lnTo>
                    <a:pt x="176" y="1"/>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2"/>
            <p:cNvSpPr/>
            <p:nvPr/>
          </p:nvSpPr>
          <p:spPr>
            <a:xfrm rot="-899928">
              <a:off x="1566049" y="1472032"/>
              <a:ext cx="17573" cy="18103"/>
            </a:xfrm>
            <a:custGeom>
              <a:avLst/>
              <a:gdLst/>
              <a:ahLst/>
              <a:cxnLst/>
              <a:rect l="l" t="t" r="r" b="b"/>
              <a:pathLst>
                <a:path w="828" h="853" extrusionOk="0">
                  <a:moveTo>
                    <a:pt x="401" y="0"/>
                  </a:moveTo>
                  <a:cubicBezTo>
                    <a:pt x="176" y="0"/>
                    <a:pt x="0" y="201"/>
                    <a:pt x="0" y="426"/>
                  </a:cubicBezTo>
                  <a:cubicBezTo>
                    <a:pt x="0" y="677"/>
                    <a:pt x="176" y="852"/>
                    <a:pt x="401" y="852"/>
                  </a:cubicBezTo>
                  <a:cubicBezTo>
                    <a:pt x="652" y="852"/>
                    <a:pt x="827" y="677"/>
                    <a:pt x="827" y="426"/>
                  </a:cubicBezTo>
                  <a:cubicBezTo>
                    <a:pt x="827" y="201"/>
                    <a:pt x="652" y="0"/>
                    <a:pt x="401" y="0"/>
                  </a:cubicBez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2"/>
            <p:cNvSpPr/>
            <p:nvPr/>
          </p:nvSpPr>
          <p:spPr>
            <a:xfrm rot="-899928">
              <a:off x="1556646" y="1462654"/>
              <a:ext cx="29267" cy="10399"/>
            </a:xfrm>
            <a:custGeom>
              <a:avLst/>
              <a:gdLst/>
              <a:ahLst/>
              <a:cxnLst/>
              <a:rect l="l" t="t" r="r" b="b"/>
              <a:pathLst>
                <a:path w="1379" h="490" extrusionOk="0">
                  <a:moveTo>
                    <a:pt x="690" y="1"/>
                  </a:moveTo>
                  <a:cubicBezTo>
                    <a:pt x="458" y="1"/>
                    <a:pt x="226" y="88"/>
                    <a:pt x="51" y="264"/>
                  </a:cubicBezTo>
                  <a:cubicBezTo>
                    <a:pt x="1" y="314"/>
                    <a:pt x="1" y="389"/>
                    <a:pt x="51" y="439"/>
                  </a:cubicBezTo>
                  <a:cubicBezTo>
                    <a:pt x="76" y="464"/>
                    <a:pt x="113" y="477"/>
                    <a:pt x="151" y="477"/>
                  </a:cubicBezTo>
                  <a:cubicBezTo>
                    <a:pt x="189" y="477"/>
                    <a:pt x="226" y="464"/>
                    <a:pt x="251" y="439"/>
                  </a:cubicBezTo>
                  <a:cubicBezTo>
                    <a:pt x="376" y="339"/>
                    <a:pt x="527" y="264"/>
                    <a:pt x="677" y="264"/>
                  </a:cubicBezTo>
                  <a:cubicBezTo>
                    <a:pt x="903" y="264"/>
                    <a:pt x="1053" y="364"/>
                    <a:pt x="1128" y="439"/>
                  </a:cubicBezTo>
                  <a:cubicBezTo>
                    <a:pt x="1153" y="464"/>
                    <a:pt x="1204" y="489"/>
                    <a:pt x="1229" y="489"/>
                  </a:cubicBezTo>
                  <a:cubicBezTo>
                    <a:pt x="1279" y="489"/>
                    <a:pt x="1304" y="464"/>
                    <a:pt x="1329" y="439"/>
                  </a:cubicBezTo>
                  <a:cubicBezTo>
                    <a:pt x="1379" y="389"/>
                    <a:pt x="1379" y="314"/>
                    <a:pt x="1329" y="264"/>
                  </a:cubicBezTo>
                  <a:cubicBezTo>
                    <a:pt x="1153" y="88"/>
                    <a:pt x="922" y="1"/>
                    <a:pt x="690" y="1"/>
                  </a:cubicBez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2"/>
            <p:cNvSpPr/>
            <p:nvPr/>
          </p:nvSpPr>
          <p:spPr>
            <a:xfrm rot="-899928">
              <a:off x="1547490" y="1452571"/>
              <a:ext cx="43104" cy="13859"/>
            </a:xfrm>
            <a:custGeom>
              <a:avLst/>
              <a:gdLst/>
              <a:ahLst/>
              <a:cxnLst/>
              <a:rect l="l" t="t" r="r" b="b"/>
              <a:pathLst>
                <a:path w="2031" h="653" extrusionOk="0">
                  <a:moveTo>
                    <a:pt x="1003" y="1"/>
                  </a:moveTo>
                  <a:cubicBezTo>
                    <a:pt x="652" y="1"/>
                    <a:pt x="301" y="151"/>
                    <a:pt x="51" y="402"/>
                  </a:cubicBezTo>
                  <a:cubicBezTo>
                    <a:pt x="1" y="477"/>
                    <a:pt x="1" y="552"/>
                    <a:pt x="51" y="602"/>
                  </a:cubicBezTo>
                  <a:cubicBezTo>
                    <a:pt x="76" y="627"/>
                    <a:pt x="107" y="640"/>
                    <a:pt x="142" y="640"/>
                  </a:cubicBezTo>
                  <a:cubicBezTo>
                    <a:pt x="176" y="640"/>
                    <a:pt x="214" y="627"/>
                    <a:pt x="251" y="602"/>
                  </a:cubicBezTo>
                  <a:cubicBezTo>
                    <a:pt x="452" y="402"/>
                    <a:pt x="728" y="276"/>
                    <a:pt x="1003" y="276"/>
                  </a:cubicBezTo>
                  <a:cubicBezTo>
                    <a:pt x="1304" y="276"/>
                    <a:pt x="1580" y="402"/>
                    <a:pt x="1780" y="602"/>
                  </a:cubicBezTo>
                  <a:cubicBezTo>
                    <a:pt x="1830" y="627"/>
                    <a:pt x="1855" y="652"/>
                    <a:pt x="1880" y="652"/>
                  </a:cubicBezTo>
                  <a:cubicBezTo>
                    <a:pt x="1931" y="652"/>
                    <a:pt x="1956" y="627"/>
                    <a:pt x="1981" y="602"/>
                  </a:cubicBezTo>
                  <a:cubicBezTo>
                    <a:pt x="2031" y="552"/>
                    <a:pt x="2031" y="477"/>
                    <a:pt x="1981" y="427"/>
                  </a:cubicBezTo>
                  <a:cubicBezTo>
                    <a:pt x="1730" y="151"/>
                    <a:pt x="1379" y="1"/>
                    <a:pt x="1003" y="1"/>
                  </a:cubicBez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2"/>
            <p:cNvSpPr/>
            <p:nvPr/>
          </p:nvSpPr>
          <p:spPr>
            <a:xfrm rot="-899928">
              <a:off x="1464917" y="1495827"/>
              <a:ext cx="13859" cy="21839"/>
            </a:xfrm>
            <a:custGeom>
              <a:avLst/>
              <a:gdLst/>
              <a:ahLst/>
              <a:cxnLst/>
              <a:rect l="l" t="t" r="r" b="b"/>
              <a:pathLst>
                <a:path w="653" h="1029" extrusionOk="0">
                  <a:moveTo>
                    <a:pt x="1" y="1"/>
                  </a:moveTo>
                  <a:lnTo>
                    <a:pt x="1" y="1028"/>
                  </a:lnTo>
                  <a:lnTo>
                    <a:pt x="653" y="1028"/>
                  </a:lnTo>
                  <a:lnTo>
                    <a:pt x="653" y="1"/>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2"/>
            <p:cNvSpPr/>
            <p:nvPr/>
          </p:nvSpPr>
          <p:spPr>
            <a:xfrm rot="-899928">
              <a:off x="1480325" y="1483578"/>
              <a:ext cx="13859" cy="29818"/>
            </a:xfrm>
            <a:custGeom>
              <a:avLst/>
              <a:gdLst/>
              <a:ahLst/>
              <a:cxnLst/>
              <a:rect l="l" t="t" r="r" b="b"/>
              <a:pathLst>
                <a:path w="653" h="1405" extrusionOk="0">
                  <a:moveTo>
                    <a:pt x="1" y="1"/>
                  </a:moveTo>
                  <a:lnTo>
                    <a:pt x="1" y="1404"/>
                  </a:lnTo>
                  <a:lnTo>
                    <a:pt x="653" y="1404"/>
                  </a:lnTo>
                  <a:lnTo>
                    <a:pt x="653" y="1"/>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2"/>
            <p:cNvSpPr/>
            <p:nvPr/>
          </p:nvSpPr>
          <p:spPr>
            <a:xfrm rot="-899928">
              <a:off x="1495801" y="1471851"/>
              <a:ext cx="13859" cy="37268"/>
            </a:xfrm>
            <a:custGeom>
              <a:avLst/>
              <a:gdLst/>
              <a:ahLst/>
              <a:cxnLst/>
              <a:rect l="l" t="t" r="r" b="b"/>
              <a:pathLst>
                <a:path w="653" h="1756" extrusionOk="0">
                  <a:moveTo>
                    <a:pt x="1" y="1"/>
                  </a:moveTo>
                  <a:lnTo>
                    <a:pt x="1" y="1755"/>
                  </a:lnTo>
                  <a:lnTo>
                    <a:pt x="653" y="1755"/>
                  </a:lnTo>
                  <a:lnTo>
                    <a:pt x="653" y="1"/>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2"/>
            <p:cNvSpPr/>
            <p:nvPr/>
          </p:nvSpPr>
          <p:spPr>
            <a:xfrm rot="-899928">
              <a:off x="2426717" y="1510058"/>
              <a:ext cx="278743" cy="270764"/>
            </a:xfrm>
            <a:custGeom>
              <a:avLst/>
              <a:gdLst/>
              <a:ahLst/>
              <a:cxnLst/>
              <a:rect l="l" t="t" r="r" b="b"/>
              <a:pathLst>
                <a:path w="13134" h="12758" fill="none" extrusionOk="0">
                  <a:moveTo>
                    <a:pt x="1" y="1"/>
                  </a:moveTo>
                  <a:cubicBezTo>
                    <a:pt x="7144" y="1"/>
                    <a:pt x="12933" y="5690"/>
                    <a:pt x="13134" y="12758"/>
                  </a:cubicBezTo>
                </a:path>
              </a:pathLst>
            </a:custGeom>
            <a:noFill/>
            <a:ln w="68925" cap="flat" cmpd="sng">
              <a:solidFill>
                <a:srgbClr val="F4F4F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2"/>
            <p:cNvSpPr/>
            <p:nvPr/>
          </p:nvSpPr>
          <p:spPr>
            <a:xfrm rot="-899928">
              <a:off x="2846019" y="1661186"/>
              <a:ext cx="45778" cy="46309"/>
            </a:xfrm>
            <a:custGeom>
              <a:avLst/>
              <a:gdLst/>
              <a:ahLst/>
              <a:cxnLst/>
              <a:rect l="l" t="t" r="r" b="b"/>
              <a:pathLst>
                <a:path w="2157" h="2182" extrusionOk="0">
                  <a:moveTo>
                    <a:pt x="1" y="427"/>
                  </a:moveTo>
                  <a:lnTo>
                    <a:pt x="427" y="1"/>
                  </a:lnTo>
                  <a:lnTo>
                    <a:pt x="2156" y="1755"/>
                  </a:lnTo>
                  <a:lnTo>
                    <a:pt x="1730" y="2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2"/>
            <p:cNvSpPr/>
            <p:nvPr/>
          </p:nvSpPr>
          <p:spPr>
            <a:xfrm rot="-899928">
              <a:off x="2853245" y="1688418"/>
              <a:ext cx="45778" cy="45778"/>
            </a:xfrm>
            <a:custGeom>
              <a:avLst/>
              <a:gdLst/>
              <a:ahLst/>
              <a:cxnLst/>
              <a:rect l="l" t="t" r="r" b="b"/>
              <a:pathLst>
                <a:path w="2157" h="2157" extrusionOk="0">
                  <a:moveTo>
                    <a:pt x="1" y="1730"/>
                  </a:moveTo>
                  <a:lnTo>
                    <a:pt x="427" y="2156"/>
                  </a:lnTo>
                  <a:lnTo>
                    <a:pt x="2156" y="427"/>
                  </a:lnTo>
                  <a:lnTo>
                    <a:pt x="17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2"/>
            <p:cNvSpPr/>
            <p:nvPr/>
          </p:nvSpPr>
          <p:spPr>
            <a:xfrm rot="-899928">
              <a:off x="807012" y="2151204"/>
              <a:ext cx="1068092" cy="1068092"/>
            </a:xfrm>
            <a:custGeom>
              <a:avLst/>
              <a:gdLst/>
              <a:ahLst/>
              <a:cxnLst/>
              <a:rect l="l" t="t" r="r" b="b"/>
              <a:pathLst>
                <a:path w="50327" h="50327" extrusionOk="0">
                  <a:moveTo>
                    <a:pt x="2231" y="0"/>
                  </a:moveTo>
                  <a:cubicBezTo>
                    <a:pt x="1003" y="0"/>
                    <a:pt x="1" y="1003"/>
                    <a:pt x="1" y="2231"/>
                  </a:cubicBezTo>
                  <a:lnTo>
                    <a:pt x="1" y="2231"/>
                  </a:lnTo>
                  <a:lnTo>
                    <a:pt x="1" y="48096"/>
                  </a:lnTo>
                  <a:cubicBezTo>
                    <a:pt x="1" y="49324"/>
                    <a:pt x="1003" y="50326"/>
                    <a:pt x="2231" y="50326"/>
                  </a:cubicBezTo>
                  <a:lnTo>
                    <a:pt x="2231" y="50326"/>
                  </a:lnTo>
                  <a:lnTo>
                    <a:pt x="48096" y="50326"/>
                  </a:lnTo>
                  <a:cubicBezTo>
                    <a:pt x="49324" y="50326"/>
                    <a:pt x="50327" y="49324"/>
                    <a:pt x="50327" y="48096"/>
                  </a:cubicBezTo>
                  <a:lnTo>
                    <a:pt x="50327" y="48096"/>
                  </a:lnTo>
                  <a:lnTo>
                    <a:pt x="50327" y="2231"/>
                  </a:lnTo>
                  <a:cubicBezTo>
                    <a:pt x="50327" y="1003"/>
                    <a:pt x="49324" y="0"/>
                    <a:pt x="48096" y="0"/>
                  </a:cubicBezTo>
                  <a:lnTo>
                    <a:pt x="48096" y="0"/>
                  </a:lnTo>
                  <a:close/>
                </a:path>
              </a:pathLst>
            </a:custGeom>
            <a:solidFill>
              <a:schemeClr val="lt1"/>
            </a:solidFill>
            <a:ln>
              <a:noFill/>
            </a:ln>
            <a:effectLst>
              <a:outerShdw blurRad="57150" dist="19050" dir="5400000" algn="bl" rotWithShape="0">
                <a:srgbClr val="931D3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2"/>
            <p:cNvSpPr/>
            <p:nvPr/>
          </p:nvSpPr>
          <p:spPr>
            <a:xfrm rot="-899928">
              <a:off x="1046886" y="3131019"/>
              <a:ext cx="854801" cy="137780"/>
            </a:xfrm>
            <a:custGeom>
              <a:avLst/>
              <a:gdLst/>
              <a:ahLst/>
              <a:cxnLst/>
              <a:rect l="l" t="t" r="r" b="b"/>
              <a:pathLst>
                <a:path w="40277" h="6492" extrusionOk="0">
                  <a:moveTo>
                    <a:pt x="3234" y="0"/>
                  </a:moveTo>
                  <a:cubicBezTo>
                    <a:pt x="1454" y="0"/>
                    <a:pt x="1" y="1454"/>
                    <a:pt x="1" y="3233"/>
                  </a:cubicBezTo>
                  <a:cubicBezTo>
                    <a:pt x="1" y="5038"/>
                    <a:pt x="1454" y="6491"/>
                    <a:pt x="3234" y="6491"/>
                  </a:cubicBezTo>
                  <a:lnTo>
                    <a:pt x="37044" y="6491"/>
                  </a:lnTo>
                  <a:cubicBezTo>
                    <a:pt x="38848" y="6491"/>
                    <a:pt x="40277" y="5038"/>
                    <a:pt x="40277" y="3233"/>
                  </a:cubicBezTo>
                  <a:cubicBezTo>
                    <a:pt x="40277" y="1454"/>
                    <a:pt x="38848" y="0"/>
                    <a:pt x="37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2"/>
            <p:cNvSpPr/>
            <p:nvPr/>
          </p:nvSpPr>
          <p:spPr>
            <a:xfrm rot="-899928">
              <a:off x="1707299" y="2521660"/>
              <a:ext cx="46309" cy="46309"/>
            </a:xfrm>
            <a:custGeom>
              <a:avLst/>
              <a:gdLst/>
              <a:ahLst/>
              <a:cxnLst/>
              <a:rect l="l" t="t" r="r" b="b"/>
              <a:pathLst>
                <a:path w="2182" h="2182" extrusionOk="0">
                  <a:moveTo>
                    <a:pt x="427" y="1"/>
                  </a:moveTo>
                  <a:lnTo>
                    <a:pt x="1" y="427"/>
                  </a:lnTo>
                  <a:lnTo>
                    <a:pt x="1755" y="2181"/>
                  </a:lnTo>
                  <a:lnTo>
                    <a:pt x="2181" y="1755"/>
                  </a:lnTo>
                  <a:lnTo>
                    <a:pt x="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2"/>
            <p:cNvSpPr/>
            <p:nvPr/>
          </p:nvSpPr>
          <p:spPr>
            <a:xfrm rot="-899928">
              <a:off x="1714525" y="2548892"/>
              <a:ext cx="46309" cy="45778"/>
            </a:xfrm>
            <a:custGeom>
              <a:avLst/>
              <a:gdLst/>
              <a:ahLst/>
              <a:cxnLst/>
              <a:rect l="l" t="t" r="r" b="b"/>
              <a:pathLst>
                <a:path w="2182" h="2157" extrusionOk="0">
                  <a:moveTo>
                    <a:pt x="1755" y="1"/>
                  </a:moveTo>
                  <a:lnTo>
                    <a:pt x="1" y="1730"/>
                  </a:lnTo>
                  <a:lnTo>
                    <a:pt x="427" y="2156"/>
                  </a:lnTo>
                  <a:lnTo>
                    <a:pt x="2181" y="427"/>
                  </a:lnTo>
                  <a:lnTo>
                    <a:pt x="17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2"/>
            <p:cNvSpPr/>
            <p:nvPr/>
          </p:nvSpPr>
          <p:spPr>
            <a:xfrm rot="-899928">
              <a:off x="892996" y="2739855"/>
              <a:ext cx="46287" cy="46309"/>
            </a:xfrm>
            <a:custGeom>
              <a:avLst/>
              <a:gdLst/>
              <a:ahLst/>
              <a:cxnLst/>
              <a:rect l="l" t="t" r="r" b="b"/>
              <a:pathLst>
                <a:path w="2181" h="2182" extrusionOk="0">
                  <a:moveTo>
                    <a:pt x="1755" y="1"/>
                  </a:moveTo>
                  <a:lnTo>
                    <a:pt x="0" y="1755"/>
                  </a:lnTo>
                  <a:lnTo>
                    <a:pt x="426" y="2181"/>
                  </a:lnTo>
                  <a:lnTo>
                    <a:pt x="2181" y="427"/>
                  </a:lnTo>
                  <a:lnTo>
                    <a:pt x="17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2"/>
            <p:cNvSpPr/>
            <p:nvPr/>
          </p:nvSpPr>
          <p:spPr>
            <a:xfrm rot="-899928">
              <a:off x="900221" y="2767087"/>
              <a:ext cx="46287" cy="45778"/>
            </a:xfrm>
            <a:custGeom>
              <a:avLst/>
              <a:gdLst/>
              <a:ahLst/>
              <a:cxnLst/>
              <a:rect l="l" t="t" r="r" b="b"/>
              <a:pathLst>
                <a:path w="2181" h="2157" extrusionOk="0">
                  <a:moveTo>
                    <a:pt x="426" y="1"/>
                  </a:moveTo>
                  <a:lnTo>
                    <a:pt x="0" y="427"/>
                  </a:lnTo>
                  <a:lnTo>
                    <a:pt x="1755" y="2156"/>
                  </a:lnTo>
                  <a:lnTo>
                    <a:pt x="2181" y="1730"/>
                  </a:lnTo>
                  <a:lnTo>
                    <a:pt x="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2"/>
            <p:cNvSpPr/>
            <p:nvPr/>
          </p:nvSpPr>
          <p:spPr>
            <a:xfrm rot="-899928">
              <a:off x="1043286" y="3400168"/>
              <a:ext cx="1264893" cy="1068092"/>
            </a:xfrm>
            <a:custGeom>
              <a:avLst/>
              <a:gdLst/>
              <a:ahLst/>
              <a:cxnLst/>
              <a:rect l="l" t="t" r="r" b="b"/>
              <a:pathLst>
                <a:path w="59600" h="50327" extrusionOk="0">
                  <a:moveTo>
                    <a:pt x="2431" y="0"/>
                  </a:moveTo>
                  <a:cubicBezTo>
                    <a:pt x="1078" y="0"/>
                    <a:pt x="0" y="1103"/>
                    <a:pt x="0" y="2431"/>
                  </a:cubicBezTo>
                  <a:lnTo>
                    <a:pt x="0" y="2431"/>
                  </a:lnTo>
                  <a:lnTo>
                    <a:pt x="0" y="47920"/>
                  </a:lnTo>
                  <a:cubicBezTo>
                    <a:pt x="0" y="49248"/>
                    <a:pt x="1078" y="50326"/>
                    <a:pt x="2431" y="50326"/>
                  </a:cubicBezTo>
                  <a:lnTo>
                    <a:pt x="2431" y="50326"/>
                  </a:lnTo>
                  <a:lnTo>
                    <a:pt x="57193" y="50326"/>
                  </a:lnTo>
                  <a:cubicBezTo>
                    <a:pt x="58522" y="50326"/>
                    <a:pt x="59599" y="49248"/>
                    <a:pt x="59599" y="47920"/>
                  </a:cubicBezTo>
                  <a:lnTo>
                    <a:pt x="59599" y="47920"/>
                  </a:lnTo>
                  <a:lnTo>
                    <a:pt x="59599" y="2431"/>
                  </a:lnTo>
                  <a:cubicBezTo>
                    <a:pt x="59599" y="1103"/>
                    <a:pt x="58522" y="0"/>
                    <a:pt x="57193" y="0"/>
                  </a:cubicBezTo>
                  <a:lnTo>
                    <a:pt x="57193" y="0"/>
                  </a:lnTo>
                  <a:close/>
                </a:path>
              </a:pathLst>
            </a:custGeom>
            <a:solidFill>
              <a:schemeClr val="accent2"/>
            </a:solidFill>
            <a:ln>
              <a:noFill/>
            </a:ln>
            <a:effectLst>
              <a:outerShdw blurRad="57150" dist="19050" dir="5400000" algn="bl" rotWithShape="0">
                <a:srgbClr val="931D3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2"/>
            <p:cNvSpPr/>
            <p:nvPr/>
          </p:nvSpPr>
          <p:spPr>
            <a:xfrm rot="-899928">
              <a:off x="1180749" y="3718453"/>
              <a:ext cx="1021826" cy="593630"/>
            </a:xfrm>
            <a:custGeom>
              <a:avLst/>
              <a:gdLst/>
              <a:ahLst/>
              <a:cxnLst/>
              <a:rect l="l" t="t" r="r" b="b"/>
              <a:pathLst>
                <a:path w="48147" h="27971" fill="none" extrusionOk="0">
                  <a:moveTo>
                    <a:pt x="1" y="1"/>
                  </a:moveTo>
                  <a:lnTo>
                    <a:pt x="1" y="27971"/>
                  </a:lnTo>
                  <a:lnTo>
                    <a:pt x="48146" y="2797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2"/>
            <p:cNvSpPr/>
            <p:nvPr/>
          </p:nvSpPr>
          <p:spPr>
            <a:xfrm rot="-899928">
              <a:off x="1376787" y="4379793"/>
              <a:ext cx="21" cy="26083"/>
            </a:xfrm>
            <a:custGeom>
              <a:avLst/>
              <a:gdLst/>
              <a:ahLst/>
              <a:cxnLst/>
              <a:rect l="l" t="t" r="r" b="b"/>
              <a:pathLst>
                <a:path w="1" h="1229" fill="none" extrusionOk="0">
                  <a:moveTo>
                    <a:pt x="1" y="1229"/>
                  </a:moveTo>
                  <a:lnTo>
                    <a:pt x="1" y="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2"/>
            <p:cNvSpPr/>
            <p:nvPr/>
          </p:nvSpPr>
          <p:spPr>
            <a:xfrm rot="-899928">
              <a:off x="1246276" y="4314997"/>
              <a:ext cx="26083" cy="21"/>
            </a:xfrm>
            <a:custGeom>
              <a:avLst/>
              <a:gdLst/>
              <a:ahLst/>
              <a:cxnLst/>
              <a:rect l="l" t="t" r="r" b="b"/>
              <a:pathLst>
                <a:path w="1229" h="1" fill="none" extrusionOk="0">
                  <a:moveTo>
                    <a:pt x="0" y="1"/>
                  </a:moveTo>
                  <a:lnTo>
                    <a:pt x="1228" y="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2"/>
            <p:cNvSpPr/>
            <p:nvPr/>
          </p:nvSpPr>
          <p:spPr>
            <a:xfrm rot="-899928">
              <a:off x="1212962" y="4190671"/>
              <a:ext cx="26083" cy="21"/>
            </a:xfrm>
            <a:custGeom>
              <a:avLst/>
              <a:gdLst/>
              <a:ahLst/>
              <a:cxnLst/>
              <a:rect l="l" t="t" r="r" b="b"/>
              <a:pathLst>
                <a:path w="1229" h="1" fill="none" extrusionOk="0">
                  <a:moveTo>
                    <a:pt x="0" y="1"/>
                  </a:moveTo>
                  <a:lnTo>
                    <a:pt x="1228" y="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2"/>
            <p:cNvSpPr/>
            <p:nvPr/>
          </p:nvSpPr>
          <p:spPr>
            <a:xfrm rot="-899928">
              <a:off x="1179649" y="4066344"/>
              <a:ext cx="26083" cy="21"/>
            </a:xfrm>
            <a:custGeom>
              <a:avLst/>
              <a:gdLst/>
              <a:ahLst/>
              <a:cxnLst/>
              <a:rect l="l" t="t" r="r" b="b"/>
              <a:pathLst>
                <a:path w="1229" h="1" fill="none" extrusionOk="0">
                  <a:moveTo>
                    <a:pt x="0" y="0"/>
                  </a:moveTo>
                  <a:lnTo>
                    <a:pt x="1228" y="0"/>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2"/>
            <p:cNvSpPr/>
            <p:nvPr/>
          </p:nvSpPr>
          <p:spPr>
            <a:xfrm rot="-899928">
              <a:off x="1146199" y="3941505"/>
              <a:ext cx="26083" cy="21"/>
            </a:xfrm>
            <a:custGeom>
              <a:avLst/>
              <a:gdLst/>
              <a:ahLst/>
              <a:cxnLst/>
              <a:rect l="l" t="t" r="r" b="b"/>
              <a:pathLst>
                <a:path w="1229" h="1" fill="none" extrusionOk="0">
                  <a:moveTo>
                    <a:pt x="0" y="0"/>
                  </a:moveTo>
                  <a:lnTo>
                    <a:pt x="1228" y="0"/>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2"/>
            <p:cNvSpPr/>
            <p:nvPr/>
          </p:nvSpPr>
          <p:spPr>
            <a:xfrm rot="-899928">
              <a:off x="1507284" y="4344826"/>
              <a:ext cx="21" cy="26083"/>
            </a:xfrm>
            <a:custGeom>
              <a:avLst/>
              <a:gdLst/>
              <a:ahLst/>
              <a:cxnLst/>
              <a:rect l="l" t="t" r="r" b="b"/>
              <a:pathLst>
                <a:path w="1" h="1229" fill="none" extrusionOk="0">
                  <a:moveTo>
                    <a:pt x="1" y="1229"/>
                  </a:moveTo>
                  <a:lnTo>
                    <a:pt x="1" y="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2"/>
            <p:cNvSpPr/>
            <p:nvPr/>
          </p:nvSpPr>
          <p:spPr>
            <a:xfrm rot="-899928">
              <a:off x="1637781" y="4309860"/>
              <a:ext cx="21" cy="26083"/>
            </a:xfrm>
            <a:custGeom>
              <a:avLst/>
              <a:gdLst/>
              <a:ahLst/>
              <a:cxnLst/>
              <a:rect l="l" t="t" r="r" b="b"/>
              <a:pathLst>
                <a:path w="1" h="1229" fill="none" extrusionOk="0">
                  <a:moveTo>
                    <a:pt x="1" y="1229"/>
                  </a:moveTo>
                  <a:lnTo>
                    <a:pt x="1" y="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2"/>
            <p:cNvSpPr/>
            <p:nvPr/>
          </p:nvSpPr>
          <p:spPr>
            <a:xfrm rot="-899928">
              <a:off x="1767765" y="4275030"/>
              <a:ext cx="21" cy="26083"/>
            </a:xfrm>
            <a:custGeom>
              <a:avLst/>
              <a:gdLst/>
              <a:ahLst/>
              <a:cxnLst/>
              <a:rect l="l" t="t" r="r" b="b"/>
              <a:pathLst>
                <a:path w="1" h="1229" fill="none" extrusionOk="0">
                  <a:moveTo>
                    <a:pt x="1" y="1229"/>
                  </a:moveTo>
                  <a:lnTo>
                    <a:pt x="1" y="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2"/>
            <p:cNvSpPr/>
            <p:nvPr/>
          </p:nvSpPr>
          <p:spPr>
            <a:xfrm rot="-899928">
              <a:off x="1898262" y="4240064"/>
              <a:ext cx="21" cy="26083"/>
            </a:xfrm>
            <a:custGeom>
              <a:avLst/>
              <a:gdLst/>
              <a:ahLst/>
              <a:cxnLst/>
              <a:rect l="l" t="t" r="r" b="b"/>
              <a:pathLst>
                <a:path w="1" h="1229" fill="none" extrusionOk="0">
                  <a:moveTo>
                    <a:pt x="0" y="1229"/>
                  </a:moveTo>
                  <a:lnTo>
                    <a:pt x="0" y="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2"/>
            <p:cNvSpPr/>
            <p:nvPr/>
          </p:nvSpPr>
          <p:spPr>
            <a:xfrm rot="-899928">
              <a:off x="2028759" y="4205097"/>
              <a:ext cx="21" cy="26083"/>
            </a:xfrm>
            <a:custGeom>
              <a:avLst/>
              <a:gdLst/>
              <a:ahLst/>
              <a:cxnLst/>
              <a:rect l="l" t="t" r="r" b="b"/>
              <a:pathLst>
                <a:path w="1" h="1229" fill="none" extrusionOk="0">
                  <a:moveTo>
                    <a:pt x="0" y="1229"/>
                  </a:moveTo>
                  <a:lnTo>
                    <a:pt x="0" y="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2"/>
            <p:cNvSpPr/>
            <p:nvPr/>
          </p:nvSpPr>
          <p:spPr>
            <a:xfrm rot="-899928">
              <a:off x="2159256" y="4170131"/>
              <a:ext cx="21" cy="26083"/>
            </a:xfrm>
            <a:custGeom>
              <a:avLst/>
              <a:gdLst/>
              <a:ahLst/>
              <a:cxnLst/>
              <a:rect l="l" t="t" r="r" b="b"/>
              <a:pathLst>
                <a:path w="1" h="1229" fill="none" extrusionOk="0">
                  <a:moveTo>
                    <a:pt x="0" y="1229"/>
                  </a:moveTo>
                  <a:lnTo>
                    <a:pt x="0" y="1"/>
                  </a:lnTo>
                </a:path>
              </a:pathLst>
            </a:custGeom>
            <a:noFill/>
            <a:ln w="11900" cap="rnd" cmpd="sng">
              <a:solidFill>
                <a:srgbClr val="ED78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2"/>
            <p:cNvSpPr/>
            <p:nvPr/>
          </p:nvSpPr>
          <p:spPr>
            <a:xfrm rot="-899928">
              <a:off x="1847243" y="4531903"/>
              <a:ext cx="56920" cy="56920"/>
            </a:xfrm>
            <a:custGeom>
              <a:avLst/>
              <a:gdLst/>
              <a:ahLst/>
              <a:cxnLst/>
              <a:rect l="l" t="t" r="r" b="b"/>
              <a:pathLst>
                <a:path w="2682" h="2682" extrusionOk="0">
                  <a:moveTo>
                    <a:pt x="2156" y="0"/>
                  </a:moveTo>
                  <a:lnTo>
                    <a:pt x="0" y="2156"/>
                  </a:lnTo>
                  <a:lnTo>
                    <a:pt x="526" y="2682"/>
                  </a:lnTo>
                  <a:lnTo>
                    <a:pt x="2682" y="527"/>
                  </a:lnTo>
                  <a:lnTo>
                    <a:pt x="2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2"/>
            <p:cNvSpPr/>
            <p:nvPr/>
          </p:nvSpPr>
          <p:spPr>
            <a:xfrm rot="-899928">
              <a:off x="1813850" y="4540850"/>
              <a:ext cx="56920" cy="56920"/>
            </a:xfrm>
            <a:custGeom>
              <a:avLst/>
              <a:gdLst/>
              <a:ahLst/>
              <a:cxnLst/>
              <a:rect l="l" t="t" r="r" b="b"/>
              <a:pathLst>
                <a:path w="2682" h="2682" extrusionOk="0">
                  <a:moveTo>
                    <a:pt x="526" y="0"/>
                  </a:moveTo>
                  <a:lnTo>
                    <a:pt x="0" y="527"/>
                  </a:lnTo>
                  <a:lnTo>
                    <a:pt x="2155" y="2682"/>
                  </a:lnTo>
                  <a:lnTo>
                    <a:pt x="2682" y="2156"/>
                  </a:lnTo>
                  <a:lnTo>
                    <a:pt x="5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2"/>
            <p:cNvSpPr/>
            <p:nvPr/>
          </p:nvSpPr>
          <p:spPr>
            <a:xfrm rot="-899928">
              <a:off x="2517779" y="310844"/>
              <a:ext cx="1695212" cy="3458507"/>
            </a:xfrm>
            <a:custGeom>
              <a:avLst/>
              <a:gdLst/>
              <a:ahLst/>
              <a:cxnLst/>
              <a:rect l="l" t="t" r="r" b="b"/>
              <a:pathLst>
                <a:path w="79876" h="162960" extrusionOk="0">
                  <a:moveTo>
                    <a:pt x="9173" y="1"/>
                  </a:moveTo>
                  <a:cubicBezTo>
                    <a:pt x="4110" y="1"/>
                    <a:pt x="0" y="4111"/>
                    <a:pt x="0" y="9174"/>
                  </a:cubicBezTo>
                  <a:lnTo>
                    <a:pt x="0" y="153786"/>
                  </a:lnTo>
                  <a:cubicBezTo>
                    <a:pt x="0" y="158849"/>
                    <a:pt x="4110" y="162959"/>
                    <a:pt x="9173" y="162959"/>
                  </a:cubicBezTo>
                  <a:lnTo>
                    <a:pt x="70702" y="162959"/>
                  </a:lnTo>
                  <a:cubicBezTo>
                    <a:pt x="75765" y="162959"/>
                    <a:pt x="79875" y="158849"/>
                    <a:pt x="79875" y="153786"/>
                  </a:cubicBezTo>
                  <a:lnTo>
                    <a:pt x="79875" y="9174"/>
                  </a:lnTo>
                  <a:cubicBezTo>
                    <a:pt x="79875" y="4111"/>
                    <a:pt x="75765" y="1"/>
                    <a:pt x="70702" y="1"/>
                  </a:cubicBezTo>
                  <a:close/>
                </a:path>
              </a:pathLst>
            </a:custGeom>
            <a:solidFill>
              <a:srgbClr val="FFFFFF"/>
            </a:solidFill>
            <a:ln>
              <a:noFill/>
            </a:ln>
            <a:effectLst>
              <a:outerShdw blurRad="114300" dist="38100" dir="396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2"/>
            <p:cNvSpPr/>
            <p:nvPr/>
          </p:nvSpPr>
          <p:spPr>
            <a:xfrm rot="-899928">
              <a:off x="2612982" y="406066"/>
              <a:ext cx="1504799" cy="3268052"/>
            </a:xfrm>
            <a:custGeom>
              <a:avLst/>
              <a:gdLst/>
              <a:ahLst/>
              <a:cxnLst/>
              <a:rect l="l" t="t" r="r" b="b"/>
              <a:pathLst>
                <a:path w="70904" h="153986" extrusionOk="0">
                  <a:moveTo>
                    <a:pt x="54763" y="0"/>
                  </a:moveTo>
                  <a:cubicBezTo>
                    <a:pt x="53509" y="0"/>
                    <a:pt x="52382" y="727"/>
                    <a:pt x="51855" y="1830"/>
                  </a:cubicBezTo>
                  <a:lnTo>
                    <a:pt x="51855" y="1830"/>
                  </a:lnTo>
                  <a:cubicBezTo>
                    <a:pt x="51129" y="3434"/>
                    <a:pt x="49524" y="4436"/>
                    <a:pt x="47770" y="4436"/>
                  </a:cubicBezTo>
                  <a:lnTo>
                    <a:pt x="47770" y="4436"/>
                  </a:lnTo>
                  <a:lnTo>
                    <a:pt x="23133" y="4436"/>
                  </a:lnTo>
                  <a:cubicBezTo>
                    <a:pt x="21379" y="4436"/>
                    <a:pt x="19775" y="3434"/>
                    <a:pt x="19048" y="1830"/>
                  </a:cubicBezTo>
                  <a:lnTo>
                    <a:pt x="19048" y="1830"/>
                  </a:lnTo>
                  <a:cubicBezTo>
                    <a:pt x="18522" y="727"/>
                    <a:pt x="17394" y="0"/>
                    <a:pt x="16141" y="0"/>
                  </a:cubicBezTo>
                  <a:lnTo>
                    <a:pt x="16141" y="0"/>
                  </a:lnTo>
                  <a:lnTo>
                    <a:pt x="4687" y="0"/>
                  </a:lnTo>
                  <a:cubicBezTo>
                    <a:pt x="2106" y="0"/>
                    <a:pt x="0" y="2105"/>
                    <a:pt x="0" y="4687"/>
                  </a:cubicBezTo>
                  <a:lnTo>
                    <a:pt x="0" y="4687"/>
                  </a:lnTo>
                  <a:lnTo>
                    <a:pt x="0" y="149299"/>
                  </a:lnTo>
                  <a:cubicBezTo>
                    <a:pt x="0" y="151881"/>
                    <a:pt x="2106" y="153986"/>
                    <a:pt x="4687" y="153986"/>
                  </a:cubicBezTo>
                  <a:lnTo>
                    <a:pt x="4687" y="153986"/>
                  </a:lnTo>
                  <a:lnTo>
                    <a:pt x="66216" y="153986"/>
                  </a:lnTo>
                  <a:cubicBezTo>
                    <a:pt x="68798" y="153986"/>
                    <a:pt x="70903" y="151881"/>
                    <a:pt x="70903" y="149299"/>
                  </a:cubicBezTo>
                  <a:lnTo>
                    <a:pt x="70903" y="149299"/>
                  </a:lnTo>
                  <a:lnTo>
                    <a:pt x="70903" y="4687"/>
                  </a:lnTo>
                  <a:cubicBezTo>
                    <a:pt x="70903" y="2105"/>
                    <a:pt x="68798" y="0"/>
                    <a:pt x="66216" y="0"/>
                  </a:cubicBezTo>
                  <a:lnTo>
                    <a:pt x="66216" y="0"/>
                  </a:lnTo>
                  <a:close/>
                </a:path>
              </a:pathLst>
            </a:custGeom>
            <a:gradFill>
              <a:gsLst>
                <a:gs pos="0">
                  <a:schemeClr val="accent1"/>
                </a:gs>
                <a:gs pos="100000">
                  <a:srgbClr val="ED787D"/>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2"/>
            <p:cNvSpPr/>
            <p:nvPr/>
          </p:nvSpPr>
          <p:spPr>
            <a:xfrm rot="-899928">
              <a:off x="2781533" y="489869"/>
              <a:ext cx="259579" cy="29797"/>
            </a:xfrm>
            <a:custGeom>
              <a:avLst/>
              <a:gdLst/>
              <a:ahLst/>
              <a:cxnLst/>
              <a:rect l="l" t="t" r="r" b="b"/>
              <a:pathLst>
                <a:path w="12231" h="1404" extrusionOk="0">
                  <a:moveTo>
                    <a:pt x="702" y="0"/>
                  </a:moveTo>
                  <a:cubicBezTo>
                    <a:pt x="301" y="0"/>
                    <a:pt x="0" y="326"/>
                    <a:pt x="0" y="702"/>
                  </a:cubicBezTo>
                  <a:cubicBezTo>
                    <a:pt x="0" y="1103"/>
                    <a:pt x="301" y="1404"/>
                    <a:pt x="702" y="1404"/>
                  </a:cubicBezTo>
                  <a:lnTo>
                    <a:pt x="11529" y="1404"/>
                  </a:lnTo>
                  <a:cubicBezTo>
                    <a:pt x="11905" y="1404"/>
                    <a:pt x="12231" y="1103"/>
                    <a:pt x="12231" y="702"/>
                  </a:cubicBezTo>
                  <a:cubicBezTo>
                    <a:pt x="12231" y="326"/>
                    <a:pt x="11905" y="0"/>
                    <a:pt x="11529"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2"/>
            <p:cNvSpPr/>
            <p:nvPr/>
          </p:nvSpPr>
          <p:spPr>
            <a:xfrm rot="-899928">
              <a:off x="3086514" y="439602"/>
              <a:ext cx="28757" cy="28736"/>
            </a:xfrm>
            <a:custGeom>
              <a:avLst/>
              <a:gdLst/>
              <a:ahLst/>
              <a:cxnLst/>
              <a:rect l="l" t="t" r="r" b="b"/>
              <a:pathLst>
                <a:path w="1355" h="1354" extrusionOk="0">
                  <a:moveTo>
                    <a:pt x="678" y="0"/>
                  </a:moveTo>
                  <a:cubicBezTo>
                    <a:pt x="302" y="0"/>
                    <a:pt x="1" y="301"/>
                    <a:pt x="1" y="677"/>
                  </a:cubicBezTo>
                  <a:cubicBezTo>
                    <a:pt x="1" y="1053"/>
                    <a:pt x="302" y="1354"/>
                    <a:pt x="678" y="1354"/>
                  </a:cubicBezTo>
                  <a:cubicBezTo>
                    <a:pt x="1053" y="1354"/>
                    <a:pt x="1354" y="1053"/>
                    <a:pt x="1354" y="677"/>
                  </a:cubicBezTo>
                  <a:cubicBezTo>
                    <a:pt x="1354" y="301"/>
                    <a:pt x="1053" y="0"/>
                    <a:pt x="678"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2"/>
            <p:cNvSpPr/>
            <p:nvPr/>
          </p:nvSpPr>
          <p:spPr>
            <a:xfrm rot="-899928">
              <a:off x="2660034" y="775403"/>
              <a:ext cx="74472" cy="10654"/>
            </a:xfrm>
            <a:custGeom>
              <a:avLst/>
              <a:gdLst/>
              <a:ahLst/>
              <a:cxnLst/>
              <a:rect l="l" t="t" r="r" b="b"/>
              <a:pathLst>
                <a:path w="3509" h="502" extrusionOk="0">
                  <a:moveTo>
                    <a:pt x="0" y="0"/>
                  </a:moveTo>
                  <a:lnTo>
                    <a:pt x="0" y="502"/>
                  </a:lnTo>
                  <a:lnTo>
                    <a:pt x="3509" y="502"/>
                  </a:lnTo>
                  <a:lnTo>
                    <a:pt x="3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2"/>
            <p:cNvSpPr/>
            <p:nvPr/>
          </p:nvSpPr>
          <p:spPr>
            <a:xfrm rot="-899928">
              <a:off x="2666024" y="798023"/>
              <a:ext cx="74472" cy="10123"/>
            </a:xfrm>
            <a:custGeom>
              <a:avLst/>
              <a:gdLst/>
              <a:ahLst/>
              <a:cxnLst/>
              <a:rect l="l" t="t" r="r" b="b"/>
              <a:pathLst>
                <a:path w="3509" h="477" extrusionOk="0">
                  <a:moveTo>
                    <a:pt x="0" y="0"/>
                  </a:moveTo>
                  <a:lnTo>
                    <a:pt x="0" y="476"/>
                  </a:lnTo>
                  <a:lnTo>
                    <a:pt x="3509" y="476"/>
                  </a:lnTo>
                  <a:lnTo>
                    <a:pt x="3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2"/>
            <p:cNvSpPr/>
            <p:nvPr/>
          </p:nvSpPr>
          <p:spPr>
            <a:xfrm rot="-899928">
              <a:off x="2672079" y="820613"/>
              <a:ext cx="74472" cy="10145"/>
            </a:xfrm>
            <a:custGeom>
              <a:avLst/>
              <a:gdLst/>
              <a:ahLst/>
              <a:cxnLst/>
              <a:rect l="l" t="t" r="r" b="b"/>
              <a:pathLst>
                <a:path w="3509" h="478" extrusionOk="0">
                  <a:moveTo>
                    <a:pt x="0" y="1"/>
                  </a:moveTo>
                  <a:lnTo>
                    <a:pt x="0" y="477"/>
                  </a:lnTo>
                  <a:lnTo>
                    <a:pt x="3509" y="477"/>
                  </a:lnTo>
                  <a:lnTo>
                    <a:pt x="35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2"/>
            <p:cNvSpPr/>
            <p:nvPr/>
          </p:nvSpPr>
          <p:spPr>
            <a:xfrm rot="-899928">
              <a:off x="2384787" y="973617"/>
              <a:ext cx="241497" cy="241518"/>
            </a:xfrm>
            <a:custGeom>
              <a:avLst/>
              <a:gdLst/>
              <a:ahLst/>
              <a:cxnLst/>
              <a:rect l="l" t="t" r="r" b="b"/>
              <a:pathLst>
                <a:path w="11379" h="11380" extrusionOk="0">
                  <a:moveTo>
                    <a:pt x="5689" y="1"/>
                  </a:moveTo>
                  <a:cubicBezTo>
                    <a:pt x="2557" y="1"/>
                    <a:pt x="0" y="2532"/>
                    <a:pt x="0" y="5690"/>
                  </a:cubicBezTo>
                  <a:cubicBezTo>
                    <a:pt x="0" y="7469"/>
                    <a:pt x="827" y="9073"/>
                    <a:pt x="2105" y="10101"/>
                  </a:cubicBezTo>
                  <a:cubicBezTo>
                    <a:pt x="3083" y="10903"/>
                    <a:pt x="4336" y="11379"/>
                    <a:pt x="5689" y="11379"/>
                  </a:cubicBezTo>
                  <a:cubicBezTo>
                    <a:pt x="7043" y="11379"/>
                    <a:pt x="8296" y="10903"/>
                    <a:pt x="9273" y="10101"/>
                  </a:cubicBezTo>
                  <a:cubicBezTo>
                    <a:pt x="10577" y="9073"/>
                    <a:pt x="11379" y="7469"/>
                    <a:pt x="11379" y="5690"/>
                  </a:cubicBezTo>
                  <a:cubicBezTo>
                    <a:pt x="11379" y="2532"/>
                    <a:pt x="8847" y="1"/>
                    <a:pt x="5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2"/>
            <p:cNvSpPr/>
            <p:nvPr/>
          </p:nvSpPr>
          <p:spPr>
            <a:xfrm rot="-899928">
              <a:off x="2438027" y="1007905"/>
              <a:ext cx="118637" cy="118106"/>
            </a:xfrm>
            <a:custGeom>
              <a:avLst/>
              <a:gdLst/>
              <a:ahLst/>
              <a:cxnLst/>
              <a:rect l="l" t="t" r="r" b="b"/>
              <a:pathLst>
                <a:path w="5590" h="5565" extrusionOk="0">
                  <a:moveTo>
                    <a:pt x="2782" y="0"/>
                  </a:moveTo>
                  <a:cubicBezTo>
                    <a:pt x="1254" y="0"/>
                    <a:pt x="0" y="1229"/>
                    <a:pt x="0" y="2782"/>
                  </a:cubicBezTo>
                  <a:cubicBezTo>
                    <a:pt x="0" y="4311"/>
                    <a:pt x="1254" y="5564"/>
                    <a:pt x="2782" y="5564"/>
                  </a:cubicBezTo>
                  <a:cubicBezTo>
                    <a:pt x="4336" y="5564"/>
                    <a:pt x="5589" y="4311"/>
                    <a:pt x="5589" y="2782"/>
                  </a:cubicBezTo>
                  <a:cubicBezTo>
                    <a:pt x="5589" y="1229"/>
                    <a:pt x="4336" y="0"/>
                    <a:pt x="2782" y="0"/>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2"/>
            <p:cNvSpPr/>
            <p:nvPr/>
          </p:nvSpPr>
          <p:spPr>
            <a:xfrm rot="-899928">
              <a:off x="2445244" y="1102109"/>
              <a:ext cx="152148" cy="110678"/>
            </a:xfrm>
            <a:custGeom>
              <a:avLst/>
              <a:gdLst/>
              <a:ahLst/>
              <a:cxnLst/>
              <a:rect l="l" t="t" r="r" b="b"/>
              <a:pathLst>
                <a:path w="7169" h="5215" extrusionOk="0">
                  <a:moveTo>
                    <a:pt x="3584" y="1"/>
                  </a:moveTo>
                  <a:cubicBezTo>
                    <a:pt x="2983" y="1"/>
                    <a:pt x="2406" y="151"/>
                    <a:pt x="1905" y="427"/>
                  </a:cubicBezTo>
                  <a:cubicBezTo>
                    <a:pt x="777" y="1029"/>
                    <a:pt x="0" y="2206"/>
                    <a:pt x="0" y="3585"/>
                  </a:cubicBezTo>
                  <a:lnTo>
                    <a:pt x="0" y="3936"/>
                  </a:lnTo>
                  <a:cubicBezTo>
                    <a:pt x="978" y="4738"/>
                    <a:pt x="2231" y="5214"/>
                    <a:pt x="3584" y="5214"/>
                  </a:cubicBezTo>
                  <a:cubicBezTo>
                    <a:pt x="4938" y="5214"/>
                    <a:pt x="6191" y="4738"/>
                    <a:pt x="7168" y="3936"/>
                  </a:cubicBezTo>
                  <a:lnTo>
                    <a:pt x="7168" y="3585"/>
                  </a:lnTo>
                  <a:cubicBezTo>
                    <a:pt x="7168" y="2608"/>
                    <a:pt x="6767" y="1705"/>
                    <a:pt x="6116" y="1054"/>
                  </a:cubicBezTo>
                  <a:cubicBezTo>
                    <a:pt x="5865" y="803"/>
                    <a:pt x="5589" y="602"/>
                    <a:pt x="5264" y="427"/>
                  </a:cubicBezTo>
                  <a:cubicBezTo>
                    <a:pt x="4762" y="151"/>
                    <a:pt x="4186" y="1"/>
                    <a:pt x="3584" y="1"/>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2"/>
            <p:cNvSpPr/>
            <p:nvPr/>
          </p:nvSpPr>
          <p:spPr>
            <a:xfrm rot="-899928">
              <a:off x="3429118" y="605351"/>
              <a:ext cx="28205" cy="47370"/>
            </a:xfrm>
            <a:custGeom>
              <a:avLst/>
              <a:gdLst/>
              <a:ahLst/>
              <a:cxnLst/>
              <a:rect l="l" t="t" r="r" b="b"/>
              <a:pathLst>
                <a:path w="1329" h="2232" extrusionOk="0">
                  <a:moveTo>
                    <a:pt x="677" y="1"/>
                  </a:moveTo>
                  <a:cubicBezTo>
                    <a:pt x="276" y="1"/>
                    <a:pt x="26" y="251"/>
                    <a:pt x="1" y="677"/>
                  </a:cubicBezTo>
                  <a:lnTo>
                    <a:pt x="326" y="677"/>
                  </a:lnTo>
                  <a:cubicBezTo>
                    <a:pt x="351" y="452"/>
                    <a:pt x="452" y="352"/>
                    <a:pt x="652" y="352"/>
                  </a:cubicBezTo>
                  <a:cubicBezTo>
                    <a:pt x="828" y="352"/>
                    <a:pt x="953" y="427"/>
                    <a:pt x="953" y="602"/>
                  </a:cubicBezTo>
                  <a:cubicBezTo>
                    <a:pt x="953" y="978"/>
                    <a:pt x="527" y="978"/>
                    <a:pt x="527" y="1479"/>
                  </a:cubicBezTo>
                  <a:lnTo>
                    <a:pt x="828" y="1479"/>
                  </a:lnTo>
                  <a:cubicBezTo>
                    <a:pt x="828" y="1078"/>
                    <a:pt x="1329" y="1028"/>
                    <a:pt x="1329" y="527"/>
                  </a:cubicBezTo>
                  <a:cubicBezTo>
                    <a:pt x="1329" y="201"/>
                    <a:pt x="1078" y="1"/>
                    <a:pt x="677" y="1"/>
                  </a:cubicBezTo>
                  <a:close/>
                  <a:moveTo>
                    <a:pt x="677" y="1780"/>
                  </a:moveTo>
                  <a:cubicBezTo>
                    <a:pt x="552" y="1780"/>
                    <a:pt x="452" y="1880"/>
                    <a:pt x="452" y="2006"/>
                  </a:cubicBezTo>
                  <a:cubicBezTo>
                    <a:pt x="452" y="2156"/>
                    <a:pt x="552" y="2231"/>
                    <a:pt x="677" y="2231"/>
                  </a:cubicBezTo>
                  <a:cubicBezTo>
                    <a:pt x="803" y="2231"/>
                    <a:pt x="903" y="2156"/>
                    <a:pt x="903" y="2006"/>
                  </a:cubicBezTo>
                  <a:cubicBezTo>
                    <a:pt x="903" y="1880"/>
                    <a:pt x="803" y="1780"/>
                    <a:pt x="677" y="17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2"/>
            <p:cNvSpPr/>
            <p:nvPr/>
          </p:nvSpPr>
          <p:spPr>
            <a:xfrm rot="-899928">
              <a:off x="3394304" y="578510"/>
              <a:ext cx="99494" cy="98963"/>
            </a:xfrm>
            <a:custGeom>
              <a:avLst/>
              <a:gdLst/>
              <a:ahLst/>
              <a:cxnLst/>
              <a:rect l="l" t="t" r="r" b="b"/>
              <a:pathLst>
                <a:path w="4688" h="4663" extrusionOk="0">
                  <a:moveTo>
                    <a:pt x="2331" y="226"/>
                  </a:moveTo>
                  <a:cubicBezTo>
                    <a:pt x="3509" y="226"/>
                    <a:pt x="4462" y="1153"/>
                    <a:pt x="4462" y="2331"/>
                  </a:cubicBezTo>
                  <a:cubicBezTo>
                    <a:pt x="4462" y="3484"/>
                    <a:pt x="3509" y="4437"/>
                    <a:pt x="2331" y="4437"/>
                  </a:cubicBezTo>
                  <a:cubicBezTo>
                    <a:pt x="1178" y="4437"/>
                    <a:pt x="226" y="3484"/>
                    <a:pt x="226" y="2331"/>
                  </a:cubicBezTo>
                  <a:cubicBezTo>
                    <a:pt x="226" y="1153"/>
                    <a:pt x="1178" y="226"/>
                    <a:pt x="2331" y="226"/>
                  </a:cubicBezTo>
                  <a:close/>
                  <a:moveTo>
                    <a:pt x="2331" y="1"/>
                  </a:moveTo>
                  <a:cubicBezTo>
                    <a:pt x="1053" y="1"/>
                    <a:pt x="0" y="1028"/>
                    <a:pt x="0" y="2331"/>
                  </a:cubicBezTo>
                  <a:cubicBezTo>
                    <a:pt x="0" y="3610"/>
                    <a:pt x="1053" y="4662"/>
                    <a:pt x="2331" y="4662"/>
                  </a:cubicBezTo>
                  <a:cubicBezTo>
                    <a:pt x="3635" y="4662"/>
                    <a:pt x="4687" y="3610"/>
                    <a:pt x="4687" y="2331"/>
                  </a:cubicBezTo>
                  <a:cubicBezTo>
                    <a:pt x="4687" y="1028"/>
                    <a:pt x="3635" y="1"/>
                    <a:pt x="2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2"/>
            <p:cNvSpPr/>
            <p:nvPr/>
          </p:nvSpPr>
          <p:spPr>
            <a:xfrm rot="-899928">
              <a:off x="3543712" y="539343"/>
              <a:ext cx="96841" cy="96841"/>
            </a:xfrm>
            <a:custGeom>
              <a:avLst/>
              <a:gdLst/>
              <a:ahLst/>
              <a:cxnLst/>
              <a:rect l="l" t="t" r="r" b="b"/>
              <a:pathLst>
                <a:path w="4563" h="4563" extrusionOk="0">
                  <a:moveTo>
                    <a:pt x="2281" y="226"/>
                  </a:moveTo>
                  <a:cubicBezTo>
                    <a:pt x="3434" y="226"/>
                    <a:pt x="4337" y="1128"/>
                    <a:pt x="4337" y="2281"/>
                  </a:cubicBezTo>
                  <a:cubicBezTo>
                    <a:pt x="4337" y="3409"/>
                    <a:pt x="3434" y="4337"/>
                    <a:pt x="2281" y="4337"/>
                  </a:cubicBezTo>
                  <a:cubicBezTo>
                    <a:pt x="1154" y="4337"/>
                    <a:pt x="226" y="3409"/>
                    <a:pt x="226" y="2281"/>
                  </a:cubicBezTo>
                  <a:cubicBezTo>
                    <a:pt x="226" y="1128"/>
                    <a:pt x="1154" y="226"/>
                    <a:pt x="2281" y="226"/>
                  </a:cubicBezTo>
                  <a:close/>
                  <a:moveTo>
                    <a:pt x="2281" y="1"/>
                  </a:moveTo>
                  <a:cubicBezTo>
                    <a:pt x="1028" y="1"/>
                    <a:pt x="1" y="1028"/>
                    <a:pt x="1" y="2281"/>
                  </a:cubicBezTo>
                  <a:cubicBezTo>
                    <a:pt x="1" y="3534"/>
                    <a:pt x="1028" y="4562"/>
                    <a:pt x="2281" y="4562"/>
                  </a:cubicBezTo>
                  <a:cubicBezTo>
                    <a:pt x="3535" y="4562"/>
                    <a:pt x="4562" y="3534"/>
                    <a:pt x="4562" y="2281"/>
                  </a:cubicBezTo>
                  <a:cubicBezTo>
                    <a:pt x="4562" y="1028"/>
                    <a:pt x="3535" y="1"/>
                    <a:pt x="2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2"/>
            <p:cNvSpPr/>
            <p:nvPr/>
          </p:nvSpPr>
          <p:spPr>
            <a:xfrm rot="-899928">
              <a:off x="3575726" y="559862"/>
              <a:ext cx="42573" cy="38859"/>
            </a:xfrm>
            <a:custGeom>
              <a:avLst/>
              <a:gdLst/>
              <a:ahLst/>
              <a:cxnLst/>
              <a:rect l="l" t="t" r="r" b="b"/>
              <a:pathLst>
                <a:path w="2006" h="1831" extrusionOk="0">
                  <a:moveTo>
                    <a:pt x="1013" y="251"/>
                  </a:moveTo>
                  <a:cubicBezTo>
                    <a:pt x="1185" y="251"/>
                    <a:pt x="1354" y="314"/>
                    <a:pt x="1479" y="439"/>
                  </a:cubicBezTo>
                  <a:cubicBezTo>
                    <a:pt x="1730" y="715"/>
                    <a:pt x="1730" y="1116"/>
                    <a:pt x="1479" y="1392"/>
                  </a:cubicBezTo>
                  <a:cubicBezTo>
                    <a:pt x="1354" y="1517"/>
                    <a:pt x="1185" y="1580"/>
                    <a:pt x="1013" y="1580"/>
                  </a:cubicBezTo>
                  <a:cubicBezTo>
                    <a:pt x="840" y="1580"/>
                    <a:pt x="665" y="1517"/>
                    <a:pt x="527" y="1392"/>
                  </a:cubicBezTo>
                  <a:cubicBezTo>
                    <a:pt x="276" y="1116"/>
                    <a:pt x="276" y="715"/>
                    <a:pt x="527" y="439"/>
                  </a:cubicBezTo>
                  <a:cubicBezTo>
                    <a:pt x="665" y="314"/>
                    <a:pt x="840" y="251"/>
                    <a:pt x="1013" y="251"/>
                  </a:cubicBezTo>
                  <a:close/>
                  <a:moveTo>
                    <a:pt x="1013" y="1"/>
                  </a:moveTo>
                  <a:cubicBezTo>
                    <a:pt x="778" y="1"/>
                    <a:pt x="540" y="88"/>
                    <a:pt x="352" y="264"/>
                  </a:cubicBezTo>
                  <a:cubicBezTo>
                    <a:pt x="1" y="615"/>
                    <a:pt x="1" y="1216"/>
                    <a:pt x="352" y="1567"/>
                  </a:cubicBezTo>
                  <a:cubicBezTo>
                    <a:pt x="540" y="1743"/>
                    <a:pt x="778" y="1830"/>
                    <a:pt x="1013" y="1830"/>
                  </a:cubicBezTo>
                  <a:cubicBezTo>
                    <a:pt x="1248" y="1830"/>
                    <a:pt x="1479" y="1743"/>
                    <a:pt x="1655" y="1567"/>
                  </a:cubicBezTo>
                  <a:cubicBezTo>
                    <a:pt x="2006" y="1216"/>
                    <a:pt x="2006" y="615"/>
                    <a:pt x="1655" y="264"/>
                  </a:cubicBezTo>
                  <a:cubicBezTo>
                    <a:pt x="1479" y="88"/>
                    <a:pt x="1248" y="1"/>
                    <a:pt x="10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2"/>
            <p:cNvSpPr/>
            <p:nvPr/>
          </p:nvSpPr>
          <p:spPr>
            <a:xfrm rot="-899928">
              <a:off x="3570342" y="594220"/>
              <a:ext cx="22900" cy="22900"/>
            </a:xfrm>
            <a:custGeom>
              <a:avLst/>
              <a:gdLst/>
              <a:ahLst/>
              <a:cxnLst/>
              <a:rect l="l" t="t" r="r" b="b"/>
              <a:pathLst>
                <a:path w="1079" h="1079" extrusionOk="0">
                  <a:moveTo>
                    <a:pt x="903" y="1"/>
                  </a:moveTo>
                  <a:lnTo>
                    <a:pt x="0" y="903"/>
                  </a:lnTo>
                  <a:lnTo>
                    <a:pt x="176" y="1078"/>
                  </a:lnTo>
                  <a:lnTo>
                    <a:pt x="1078" y="176"/>
                  </a:lnTo>
                  <a:lnTo>
                    <a:pt x="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2"/>
            <p:cNvSpPr/>
            <p:nvPr/>
          </p:nvSpPr>
          <p:spPr>
            <a:xfrm rot="-899928">
              <a:off x="3529928" y="370718"/>
              <a:ext cx="63308" cy="31410"/>
            </a:xfrm>
            <a:custGeom>
              <a:avLst/>
              <a:gdLst/>
              <a:ahLst/>
              <a:cxnLst/>
              <a:rect l="l" t="t" r="r" b="b"/>
              <a:pathLst>
                <a:path w="2983" h="1480" extrusionOk="0">
                  <a:moveTo>
                    <a:pt x="2832" y="151"/>
                  </a:moveTo>
                  <a:lnTo>
                    <a:pt x="2832" y="1329"/>
                  </a:lnTo>
                  <a:lnTo>
                    <a:pt x="151" y="1329"/>
                  </a:lnTo>
                  <a:lnTo>
                    <a:pt x="151" y="151"/>
                  </a:lnTo>
                  <a:close/>
                  <a:moveTo>
                    <a:pt x="76" y="1"/>
                  </a:moveTo>
                  <a:cubicBezTo>
                    <a:pt x="51" y="1"/>
                    <a:pt x="0" y="51"/>
                    <a:pt x="0" y="76"/>
                  </a:cubicBezTo>
                  <a:lnTo>
                    <a:pt x="0" y="1404"/>
                  </a:lnTo>
                  <a:cubicBezTo>
                    <a:pt x="0" y="1454"/>
                    <a:pt x="51" y="1479"/>
                    <a:pt x="76" y="1479"/>
                  </a:cubicBezTo>
                  <a:lnTo>
                    <a:pt x="2908" y="1479"/>
                  </a:lnTo>
                  <a:cubicBezTo>
                    <a:pt x="2958" y="1479"/>
                    <a:pt x="2983" y="1454"/>
                    <a:pt x="2983" y="1404"/>
                  </a:cubicBezTo>
                  <a:lnTo>
                    <a:pt x="2983" y="76"/>
                  </a:lnTo>
                  <a:cubicBezTo>
                    <a:pt x="2983" y="51"/>
                    <a:pt x="2958" y="1"/>
                    <a:pt x="2908" y="1"/>
                  </a:cubicBez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2"/>
            <p:cNvSpPr/>
            <p:nvPr/>
          </p:nvSpPr>
          <p:spPr>
            <a:xfrm rot="-899928">
              <a:off x="3536044" y="378011"/>
              <a:ext cx="40430" cy="20226"/>
            </a:xfrm>
            <a:custGeom>
              <a:avLst/>
              <a:gdLst/>
              <a:ahLst/>
              <a:cxnLst/>
              <a:rect l="l" t="t" r="r" b="b"/>
              <a:pathLst>
                <a:path w="1905" h="953" extrusionOk="0">
                  <a:moveTo>
                    <a:pt x="0" y="0"/>
                  </a:moveTo>
                  <a:lnTo>
                    <a:pt x="0" y="953"/>
                  </a:lnTo>
                  <a:lnTo>
                    <a:pt x="1905" y="953"/>
                  </a:lnTo>
                  <a:lnTo>
                    <a:pt x="1905" y="0"/>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2"/>
            <p:cNvSpPr/>
            <p:nvPr/>
          </p:nvSpPr>
          <p:spPr>
            <a:xfrm rot="-899928">
              <a:off x="3688959" y="371292"/>
              <a:ext cx="4287" cy="13328"/>
            </a:xfrm>
            <a:custGeom>
              <a:avLst/>
              <a:gdLst/>
              <a:ahLst/>
              <a:cxnLst/>
              <a:rect l="l" t="t" r="r" b="b"/>
              <a:pathLst>
                <a:path w="202" h="628" extrusionOk="0">
                  <a:moveTo>
                    <a:pt x="1" y="1"/>
                  </a:moveTo>
                  <a:lnTo>
                    <a:pt x="1" y="627"/>
                  </a:lnTo>
                  <a:lnTo>
                    <a:pt x="201" y="627"/>
                  </a:lnTo>
                  <a:lnTo>
                    <a:pt x="201" y="1"/>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2"/>
            <p:cNvSpPr/>
            <p:nvPr/>
          </p:nvSpPr>
          <p:spPr>
            <a:xfrm rot="-899928">
              <a:off x="3469734" y="406444"/>
              <a:ext cx="18103" cy="18103"/>
            </a:xfrm>
            <a:custGeom>
              <a:avLst/>
              <a:gdLst/>
              <a:ahLst/>
              <a:cxnLst/>
              <a:rect l="l" t="t" r="r" b="b"/>
              <a:pathLst>
                <a:path w="853" h="853" extrusionOk="0">
                  <a:moveTo>
                    <a:pt x="427" y="0"/>
                  </a:moveTo>
                  <a:cubicBezTo>
                    <a:pt x="201" y="0"/>
                    <a:pt x="1" y="201"/>
                    <a:pt x="1" y="426"/>
                  </a:cubicBezTo>
                  <a:cubicBezTo>
                    <a:pt x="1" y="677"/>
                    <a:pt x="201" y="852"/>
                    <a:pt x="427" y="852"/>
                  </a:cubicBezTo>
                  <a:cubicBezTo>
                    <a:pt x="652" y="852"/>
                    <a:pt x="853" y="677"/>
                    <a:pt x="853" y="426"/>
                  </a:cubicBezTo>
                  <a:cubicBezTo>
                    <a:pt x="853" y="201"/>
                    <a:pt x="652" y="0"/>
                    <a:pt x="427" y="0"/>
                  </a:cubicBez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2"/>
            <p:cNvSpPr/>
            <p:nvPr/>
          </p:nvSpPr>
          <p:spPr>
            <a:xfrm rot="-899928">
              <a:off x="3460352" y="397061"/>
              <a:ext cx="29797" cy="10399"/>
            </a:xfrm>
            <a:custGeom>
              <a:avLst/>
              <a:gdLst/>
              <a:ahLst/>
              <a:cxnLst/>
              <a:rect l="l" t="t" r="r" b="b"/>
              <a:pathLst>
                <a:path w="1404" h="490" extrusionOk="0">
                  <a:moveTo>
                    <a:pt x="692" y="1"/>
                  </a:moveTo>
                  <a:cubicBezTo>
                    <a:pt x="464" y="1"/>
                    <a:pt x="238" y="88"/>
                    <a:pt x="75" y="264"/>
                  </a:cubicBezTo>
                  <a:cubicBezTo>
                    <a:pt x="0" y="314"/>
                    <a:pt x="0" y="389"/>
                    <a:pt x="50" y="439"/>
                  </a:cubicBezTo>
                  <a:cubicBezTo>
                    <a:pt x="88" y="464"/>
                    <a:pt x="125" y="477"/>
                    <a:pt x="160" y="477"/>
                  </a:cubicBezTo>
                  <a:cubicBezTo>
                    <a:pt x="194" y="477"/>
                    <a:pt x="226" y="464"/>
                    <a:pt x="251" y="439"/>
                  </a:cubicBezTo>
                  <a:cubicBezTo>
                    <a:pt x="376" y="339"/>
                    <a:pt x="526" y="264"/>
                    <a:pt x="702" y="264"/>
                  </a:cubicBezTo>
                  <a:cubicBezTo>
                    <a:pt x="902" y="264"/>
                    <a:pt x="1053" y="364"/>
                    <a:pt x="1153" y="439"/>
                  </a:cubicBezTo>
                  <a:cubicBezTo>
                    <a:pt x="1178" y="464"/>
                    <a:pt x="1203" y="489"/>
                    <a:pt x="1253" y="489"/>
                  </a:cubicBezTo>
                  <a:cubicBezTo>
                    <a:pt x="1278" y="489"/>
                    <a:pt x="1303" y="464"/>
                    <a:pt x="1353" y="439"/>
                  </a:cubicBezTo>
                  <a:cubicBezTo>
                    <a:pt x="1404" y="389"/>
                    <a:pt x="1404" y="314"/>
                    <a:pt x="1328" y="264"/>
                  </a:cubicBezTo>
                  <a:cubicBezTo>
                    <a:pt x="1153" y="88"/>
                    <a:pt x="921" y="1"/>
                    <a:pt x="692" y="1"/>
                  </a:cubicBez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2"/>
            <p:cNvSpPr/>
            <p:nvPr/>
          </p:nvSpPr>
          <p:spPr>
            <a:xfrm rot="-899928">
              <a:off x="3451195" y="386978"/>
              <a:ext cx="43635" cy="13859"/>
            </a:xfrm>
            <a:custGeom>
              <a:avLst/>
              <a:gdLst/>
              <a:ahLst/>
              <a:cxnLst/>
              <a:rect l="l" t="t" r="r" b="b"/>
              <a:pathLst>
                <a:path w="2056" h="653" extrusionOk="0">
                  <a:moveTo>
                    <a:pt x="1028" y="1"/>
                  </a:moveTo>
                  <a:cubicBezTo>
                    <a:pt x="652" y="1"/>
                    <a:pt x="326" y="151"/>
                    <a:pt x="50" y="402"/>
                  </a:cubicBezTo>
                  <a:cubicBezTo>
                    <a:pt x="0" y="477"/>
                    <a:pt x="0" y="552"/>
                    <a:pt x="50" y="602"/>
                  </a:cubicBezTo>
                  <a:cubicBezTo>
                    <a:pt x="75" y="627"/>
                    <a:pt x="113" y="640"/>
                    <a:pt x="151" y="640"/>
                  </a:cubicBezTo>
                  <a:cubicBezTo>
                    <a:pt x="188" y="640"/>
                    <a:pt x="226" y="627"/>
                    <a:pt x="251" y="602"/>
                  </a:cubicBezTo>
                  <a:cubicBezTo>
                    <a:pt x="451" y="402"/>
                    <a:pt x="727" y="276"/>
                    <a:pt x="1028" y="276"/>
                  </a:cubicBezTo>
                  <a:cubicBezTo>
                    <a:pt x="1329" y="276"/>
                    <a:pt x="1604" y="402"/>
                    <a:pt x="1805" y="602"/>
                  </a:cubicBezTo>
                  <a:cubicBezTo>
                    <a:pt x="1830" y="627"/>
                    <a:pt x="1855" y="652"/>
                    <a:pt x="1905" y="652"/>
                  </a:cubicBezTo>
                  <a:cubicBezTo>
                    <a:pt x="1930" y="652"/>
                    <a:pt x="1980" y="627"/>
                    <a:pt x="2005" y="602"/>
                  </a:cubicBezTo>
                  <a:cubicBezTo>
                    <a:pt x="2055" y="552"/>
                    <a:pt x="2055" y="477"/>
                    <a:pt x="2005" y="427"/>
                  </a:cubicBezTo>
                  <a:cubicBezTo>
                    <a:pt x="1730" y="151"/>
                    <a:pt x="1404" y="1"/>
                    <a:pt x="1028" y="1"/>
                  </a:cubicBez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2"/>
            <p:cNvSpPr/>
            <p:nvPr/>
          </p:nvSpPr>
          <p:spPr>
            <a:xfrm rot="-899928">
              <a:off x="3369153" y="430233"/>
              <a:ext cx="13328" cy="21839"/>
            </a:xfrm>
            <a:custGeom>
              <a:avLst/>
              <a:gdLst/>
              <a:ahLst/>
              <a:cxnLst/>
              <a:rect l="l" t="t" r="r" b="b"/>
              <a:pathLst>
                <a:path w="628" h="1029" extrusionOk="0">
                  <a:moveTo>
                    <a:pt x="0" y="1"/>
                  </a:moveTo>
                  <a:lnTo>
                    <a:pt x="0" y="1028"/>
                  </a:lnTo>
                  <a:lnTo>
                    <a:pt x="627" y="1028"/>
                  </a:lnTo>
                  <a:lnTo>
                    <a:pt x="627" y="1"/>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2"/>
            <p:cNvSpPr/>
            <p:nvPr/>
          </p:nvSpPr>
          <p:spPr>
            <a:xfrm rot="-899928">
              <a:off x="3384561" y="417985"/>
              <a:ext cx="13328" cy="29818"/>
            </a:xfrm>
            <a:custGeom>
              <a:avLst/>
              <a:gdLst/>
              <a:ahLst/>
              <a:cxnLst/>
              <a:rect l="l" t="t" r="r" b="b"/>
              <a:pathLst>
                <a:path w="628" h="1405" extrusionOk="0">
                  <a:moveTo>
                    <a:pt x="1" y="1"/>
                  </a:moveTo>
                  <a:lnTo>
                    <a:pt x="1" y="1404"/>
                  </a:lnTo>
                  <a:lnTo>
                    <a:pt x="627" y="1404"/>
                  </a:lnTo>
                  <a:lnTo>
                    <a:pt x="627" y="1"/>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2"/>
            <p:cNvSpPr/>
            <p:nvPr/>
          </p:nvSpPr>
          <p:spPr>
            <a:xfrm rot="-899928">
              <a:off x="3400037" y="406257"/>
              <a:ext cx="13328" cy="37268"/>
            </a:xfrm>
            <a:custGeom>
              <a:avLst/>
              <a:gdLst/>
              <a:ahLst/>
              <a:cxnLst/>
              <a:rect l="l" t="t" r="r" b="b"/>
              <a:pathLst>
                <a:path w="628" h="1756" extrusionOk="0">
                  <a:moveTo>
                    <a:pt x="1" y="1"/>
                  </a:moveTo>
                  <a:lnTo>
                    <a:pt x="1" y="1755"/>
                  </a:lnTo>
                  <a:lnTo>
                    <a:pt x="627" y="1755"/>
                  </a:lnTo>
                  <a:lnTo>
                    <a:pt x="627" y="1"/>
                  </a:lnTo>
                  <a:close/>
                </a:path>
              </a:pathLst>
            </a:custGeom>
            <a:solidFill>
              <a:srgbClr val="F8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2"/>
            <p:cNvSpPr/>
            <p:nvPr/>
          </p:nvSpPr>
          <p:spPr>
            <a:xfrm rot="-899928">
              <a:off x="2724072" y="1082104"/>
              <a:ext cx="1068092" cy="1068092"/>
            </a:xfrm>
            <a:custGeom>
              <a:avLst/>
              <a:gdLst/>
              <a:ahLst/>
              <a:cxnLst/>
              <a:rect l="l" t="t" r="r" b="b"/>
              <a:pathLst>
                <a:path w="50327" h="50327" extrusionOk="0">
                  <a:moveTo>
                    <a:pt x="2232" y="0"/>
                  </a:moveTo>
                  <a:cubicBezTo>
                    <a:pt x="1003" y="0"/>
                    <a:pt x="1" y="1003"/>
                    <a:pt x="1" y="2231"/>
                  </a:cubicBezTo>
                  <a:lnTo>
                    <a:pt x="1" y="2231"/>
                  </a:lnTo>
                  <a:lnTo>
                    <a:pt x="1" y="48096"/>
                  </a:lnTo>
                  <a:cubicBezTo>
                    <a:pt x="1" y="49324"/>
                    <a:pt x="1003" y="50326"/>
                    <a:pt x="2232" y="50326"/>
                  </a:cubicBezTo>
                  <a:lnTo>
                    <a:pt x="2232" y="50326"/>
                  </a:lnTo>
                  <a:lnTo>
                    <a:pt x="48096" y="50326"/>
                  </a:lnTo>
                  <a:cubicBezTo>
                    <a:pt x="49324" y="50326"/>
                    <a:pt x="50327" y="49324"/>
                    <a:pt x="50327" y="48096"/>
                  </a:cubicBezTo>
                  <a:lnTo>
                    <a:pt x="50327" y="48096"/>
                  </a:lnTo>
                  <a:lnTo>
                    <a:pt x="50327" y="2231"/>
                  </a:lnTo>
                  <a:cubicBezTo>
                    <a:pt x="50327" y="1003"/>
                    <a:pt x="49324" y="0"/>
                    <a:pt x="48096" y="0"/>
                  </a:cubicBezTo>
                  <a:lnTo>
                    <a:pt x="48096" y="0"/>
                  </a:lnTo>
                  <a:close/>
                </a:path>
              </a:pathLst>
            </a:custGeom>
            <a:solidFill>
              <a:schemeClr val="lt1"/>
            </a:solidFill>
            <a:ln>
              <a:noFill/>
            </a:ln>
            <a:effectLst>
              <a:outerShdw blurRad="57150" dist="19050" dir="5400000" algn="bl" rotWithShape="0">
                <a:srgbClr val="931D3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2"/>
            <p:cNvSpPr/>
            <p:nvPr/>
          </p:nvSpPr>
          <p:spPr>
            <a:xfrm rot="-899928">
              <a:off x="2908380" y="1338758"/>
              <a:ext cx="89391" cy="620753"/>
            </a:xfrm>
            <a:custGeom>
              <a:avLst/>
              <a:gdLst/>
              <a:ahLst/>
              <a:cxnLst/>
              <a:rect l="l" t="t" r="r" b="b"/>
              <a:pathLst>
                <a:path w="4212" h="29249" extrusionOk="0">
                  <a:moveTo>
                    <a:pt x="2106" y="0"/>
                  </a:moveTo>
                  <a:cubicBezTo>
                    <a:pt x="953" y="0"/>
                    <a:pt x="1" y="928"/>
                    <a:pt x="1" y="2105"/>
                  </a:cubicBezTo>
                  <a:lnTo>
                    <a:pt x="1" y="27143"/>
                  </a:lnTo>
                  <a:cubicBezTo>
                    <a:pt x="1" y="28321"/>
                    <a:pt x="953" y="29248"/>
                    <a:pt x="2106" y="29248"/>
                  </a:cubicBezTo>
                  <a:cubicBezTo>
                    <a:pt x="3284" y="29248"/>
                    <a:pt x="4211" y="28321"/>
                    <a:pt x="4211" y="27143"/>
                  </a:cubicBezTo>
                  <a:lnTo>
                    <a:pt x="4211" y="2105"/>
                  </a:lnTo>
                  <a:cubicBezTo>
                    <a:pt x="4211" y="928"/>
                    <a:pt x="3284" y="0"/>
                    <a:pt x="2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2"/>
            <p:cNvSpPr/>
            <p:nvPr/>
          </p:nvSpPr>
          <p:spPr>
            <a:xfrm rot="-899928">
              <a:off x="2923662" y="1454826"/>
              <a:ext cx="89391" cy="502668"/>
            </a:xfrm>
            <a:custGeom>
              <a:avLst/>
              <a:gdLst/>
              <a:ahLst/>
              <a:cxnLst/>
              <a:rect l="l" t="t" r="r" b="b"/>
              <a:pathLst>
                <a:path w="4212" h="23685" extrusionOk="0">
                  <a:moveTo>
                    <a:pt x="2106" y="0"/>
                  </a:moveTo>
                  <a:cubicBezTo>
                    <a:pt x="953" y="0"/>
                    <a:pt x="1" y="953"/>
                    <a:pt x="1" y="2105"/>
                  </a:cubicBezTo>
                  <a:lnTo>
                    <a:pt x="1" y="21579"/>
                  </a:lnTo>
                  <a:cubicBezTo>
                    <a:pt x="1" y="22757"/>
                    <a:pt x="953" y="23684"/>
                    <a:pt x="2106" y="23684"/>
                  </a:cubicBezTo>
                  <a:cubicBezTo>
                    <a:pt x="3284" y="23684"/>
                    <a:pt x="4211" y="22757"/>
                    <a:pt x="4211" y="21579"/>
                  </a:cubicBezTo>
                  <a:lnTo>
                    <a:pt x="4211" y="2105"/>
                  </a:lnTo>
                  <a:cubicBezTo>
                    <a:pt x="4211" y="953"/>
                    <a:pt x="3284" y="0"/>
                    <a:pt x="2106" y="0"/>
                  </a:cubicBezTo>
                  <a:close/>
                </a:path>
              </a:pathLst>
            </a:cu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2"/>
            <p:cNvSpPr/>
            <p:nvPr/>
          </p:nvSpPr>
          <p:spPr>
            <a:xfrm rot="-899928">
              <a:off x="3105151" y="1286034"/>
              <a:ext cx="89391" cy="620753"/>
            </a:xfrm>
            <a:custGeom>
              <a:avLst/>
              <a:gdLst/>
              <a:ahLst/>
              <a:cxnLst/>
              <a:rect l="l" t="t" r="r" b="b"/>
              <a:pathLst>
                <a:path w="4212" h="29249" extrusionOk="0">
                  <a:moveTo>
                    <a:pt x="2106" y="0"/>
                  </a:moveTo>
                  <a:cubicBezTo>
                    <a:pt x="953" y="0"/>
                    <a:pt x="1" y="928"/>
                    <a:pt x="1" y="2105"/>
                  </a:cubicBezTo>
                  <a:lnTo>
                    <a:pt x="1" y="27143"/>
                  </a:lnTo>
                  <a:cubicBezTo>
                    <a:pt x="1" y="28321"/>
                    <a:pt x="953" y="29248"/>
                    <a:pt x="2106" y="29248"/>
                  </a:cubicBezTo>
                  <a:cubicBezTo>
                    <a:pt x="3259" y="29248"/>
                    <a:pt x="4211" y="28321"/>
                    <a:pt x="4211" y="27143"/>
                  </a:cubicBezTo>
                  <a:lnTo>
                    <a:pt x="4211" y="2105"/>
                  </a:lnTo>
                  <a:cubicBezTo>
                    <a:pt x="4211" y="928"/>
                    <a:pt x="3259" y="0"/>
                    <a:pt x="2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2"/>
            <p:cNvSpPr/>
            <p:nvPr/>
          </p:nvSpPr>
          <p:spPr>
            <a:xfrm rot="-899928">
              <a:off x="3150994" y="1634238"/>
              <a:ext cx="89391" cy="266498"/>
            </a:xfrm>
            <a:custGeom>
              <a:avLst/>
              <a:gdLst/>
              <a:ahLst/>
              <a:cxnLst/>
              <a:rect l="l" t="t" r="r" b="b"/>
              <a:pathLst>
                <a:path w="4212" h="12557" extrusionOk="0">
                  <a:moveTo>
                    <a:pt x="2106" y="0"/>
                  </a:moveTo>
                  <a:cubicBezTo>
                    <a:pt x="953" y="0"/>
                    <a:pt x="1" y="952"/>
                    <a:pt x="1" y="2105"/>
                  </a:cubicBezTo>
                  <a:lnTo>
                    <a:pt x="1" y="10451"/>
                  </a:lnTo>
                  <a:cubicBezTo>
                    <a:pt x="1" y="11629"/>
                    <a:pt x="953" y="12556"/>
                    <a:pt x="2106" y="12556"/>
                  </a:cubicBezTo>
                  <a:cubicBezTo>
                    <a:pt x="3259" y="12556"/>
                    <a:pt x="4211" y="11629"/>
                    <a:pt x="4211" y="10451"/>
                  </a:cubicBezTo>
                  <a:lnTo>
                    <a:pt x="4211" y="2105"/>
                  </a:lnTo>
                  <a:cubicBezTo>
                    <a:pt x="4211" y="952"/>
                    <a:pt x="3259" y="0"/>
                    <a:pt x="2106" y="0"/>
                  </a:cubicBezTo>
                  <a:close/>
                </a:path>
              </a:pathLst>
            </a:cu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2"/>
            <p:cNvSpPr/>
            <p:nvPr/>
          </p:nvSpPr>
          <p:spPr>
            <a:xfrm rot="-899928">
              <a:off x="3301921" y="1233309"/>
              <a:ext cx="89391" cy="620753"/>
            </a:xfrm>
            <a:custGeom>
              <a:avLst/>
              <a:gdLst/>
              <a:ahLst/>
              <a:cxnLst/>
              <a:rect l="l" t="t" r="r" b="b"/>
              <a:pathLst>
                <a:path w="4212" h="29249" extrusionOk="0">
                  <a:moveTo>
                    <a:pt x="2106" y="0"/>
                  </a:moveTo>
                  <a:cubicBezTo>
                    <a:pt x="928" y="0"/>
                    <a:pt x="1" y="928"/>
                    <a:pt x="1" y="2105"/>
                  </a:cubicBezTo>
                  <a:lnTo>
                    <a:pt x="1" y="27143"/>
                  </a:lnTo>
                  <a:cubicBezTo>
                    <a:pt x="1" y="28321"/>
                    <a:pt x="928" y="29248"/>
                    <a:pt x="2106" y="29248"/>
                  </a:cubicBezTo>
                  <a:cubicBezTo>
                    <a:pt x="3259" y="29248"/>
                    <a:pt x="4212" y="28321"/>
                    <a:pt x="4212" y="27143"/>
                  </a:cubicBezTo>
                  <a:lnTo>
                    <a:pt x="4212" y="2105"/>
                  </a:lnTo>
                  <a:cubicBezTo>
                    <a:pt x="4212" y="928"/>
                    <a:pt x="3259" y="0"/>
                    <a:pt x="2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2"/>
            <p:cNvSpPr/>
            <p:nvPr/>
          </p:nvSpPr>
          <p:spPr>
            <a:xfrm rot="-899928">
              <a:off x="3323947" y="1400611"/>
              <a:ext cx="89391" cy="450544"/>
            </a:xfrm>
            <a:custGeom>
              <a:avLst/>
              <a:gdLst/>
              <a:ahLst/>
              <a:cxnLst/>
              <a:rect l="l" t="t" r="r" b="b"/>
              <a:pathLst>
                <a:path w="4212" h="21229" extrusionOk="0">
                  <a:moveTo>
                    <a:pt x="2106" y="0"/>
                  </a:moveTo>
                  <a:cubicBezTo>
                    <a:pt x="928" y="0"/>
                    <a:pt x="1" y="953"/>
                    <a:pt x="1" y="2106"/>
                  </a:cubicBezTo>
                  <a:lnTo>
                    <a:pt x="1" y="19123"/>
                  </a:lnTo>
                  <a:cubicBezTo>
                    <a:pt x="1" y="20301"/>
                    <a:pt x="928" y="21228"/>
                    <a:pt x="2106" y="21228"/>
                  </a:cubicBezTo>
                  <a:cubicBezTo>
                    <a:pt x="3259" y="21228"/>
                    <a:pt x="4212" y="20301"/>
                    <a:pt x="4212" y="19123"/>
                  </a:cubicBezTo>
                  <a:lnTo>
                    <a:pt x="4212" y="2106"/>
                  </a:lnTo>
                  <a:cubicBezTo>
                    <a:pt x="4212" y="953"/>
                    <a:pt x="3259" y="0"/>
                    <a:pt x="2106" y="0"/>
                  </a:cubicBezTo>
                  <a:close/>
                </a:path>
              </a:pathLst>
            </a:cu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2"/>
            <p:cNvSpPr/>
            <p:nvPr/>
          </p:nvSpPr>
          <p:spPr>
            <a:xfrm rot="-899928">
              <a:off x="3498712" y="1180582"/>
              <a:ext cx="89370" cy="620753"/>
            </a:xfrm>
            <a:custGeom>
              <a:avLst/>
              <a:gdLst/>
              <a:ahLst/>
              <a:cxnLst/>
              <a:rect l="l" t="t" r="r" b="b"/>
              <a:pathLst>
                <a:path w="4211" h="29249" extrusionOk="0">
                  <a:moveTo>
                    <a:pt x="2105" y="0"/>
                  </a:moveTo>
                  <a:cubicBezTo>
                    <a:pt x="927" y="0"/>
                    <a:pt x="0" y="928"/>
                    <a:pt x="0" y="2105"/>
                  </a:cubicBezTo>
                  <a:lnTo>
                    <a:pt x="0" y="27143"/>
                  </a:lnTo>
                  <a:cubicBezTo>
                    <a:pt x="0" y="28321"/>
                    <a:pt x="927" y="29248"/>
                    <a:pt x="2105" y="29248"/>
                  </a:cubicBezTo>
                  <a:cubicBezTo>
                    <a:pt x="3258" y="29248"/>
                    <a:pt x="4211" y="28321"/>
                    <a:pt x="4211" y="27143"/>
                  </a:cubicBezTo>
                  <a:lnTo>
                    <a:pt x="4211" y="2105"/>
                  </a:lnTo>
                  <a:cubicBezTo>
                    <a:pt x="4211" y="928"/>
                    <a:pt x="3258" y="0"/>
                    <a:pt x="2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2"/>
            <p:cNvSpPr/>
            <p:nvPr/>
          </p:nvSpPr>
          <p:spPr>
            <a:xfrm rot="-899928">
              <a:off x="3516265" y="1313902"/>
              <a:ext cx="89370" cy="485116"/>
            </a:xfrm>
            <a:custGeom>
              <a:avLst/>
              <a:gdLst/>
              <a:ahLst/>
              <a:cxnLst/>
              <a:rect l="l" t="t" r="r" b="b"/>
              <a:pathLst>
                <a:path w="4211" h="22858" extrusionOk="0">
                  <a:moveTo>
                    <a:pt x="2105" y="0"/>
                  </a:moveTo>
                  <a:cubicBezTo>
                    <a:pt x="927" y="0"/>
                    <a:pt x="0" y="953"/>
                    <a:pt x="0" y="2106"/>
                  </a:cubicBezTo>
                  <a:lnTo>
                    <a:pt x="0" y="20752"/>
                  </a:lnTo>
                  <a:cubicBezTo>
                    <a:pt x="0" y="21930"/>
                    <a:pt x="927" y="22857"/>
                    <a:pt x="2105" y="22857"/>
                  </a:cubicBezTo>
                  <a:cubicBezTo>
                    <a:pt x="3258" y="22857"/>
                    <a:pt x="4211" y="21930"/>
                    <a:pt x="4211" y="20752"/>
                  </a:cubicBezTo>
                  <a:lnTo>
                    <a:pt x="4211" y="2106"/>
                  </a:lnTo>
                  <a:cubicBezTo>
                    <a:pt x="4211" y="953"/>
                    <a:pt x="3258" y="0"/>
                    <a:pt x="2105" y="0"/>
                  </a:cubicBezTo>
                  <a:close/>
                </a:path>
              </a:pathLst>
            </a:cu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2"/>
            <p:cNvSpPr/>
            <p:nvPr/>
          </p:nvSpPr>
          <p:spPr>
            <a:xfrm rot="-899928">
              <a:off x="2969798" y="2500101"/>
              <a:ext cx="1075541" cy="85656"/>
            </a:xfrm>
            <a:custGeom>
              <a:avLst/>
              <a:gdLst/>
              <a:ahLst/>
              <a:cxnLst/>
              <a:rect l="l" t="t" r="r" b="b"/>
              <a:pathLst>
                <a:path w="50678" h="4036" extrusionOk="0">
                  <a:moveTo>
                    <a:pt x="2031" y="1"/>
                  </a:moveTo>
                  <a:cubicBezTo>
                    <a:pt x="903" y="1"/>
                    <a:pt x="1" y="903"/>
                    <a:pt x="1" y="2031"/>
                  </a:cubicBezTo>
                  <a:cubicBezTo>
                    <a:pt x="1" y="3134"/>
                    <a:pt x="903" y="4036"/>
                    <a:pt x="2031" y="4036"/>
                  </a:cubicBezTo>
                  <a:lnTo>
                    <a:pt x="48647" y="4036"/>
                  </a:lnTo>
                  <a:cubicBezTo>
                    <a:pt x="49775" y="4036"/>
                    <a:pt x="50678" y="3134"/>
                    <a:pt x="50678" y="2031"/>
                  </a:cubicBezTo>
                  <a:cubicBezTo>
                    <a:pt x="50678" y="903"/>
                    <a:pt x="49775" y="1"/>
                    <a:pt x="48647" y="1"/>
                  </a:cubicBezTo>
                  <a:close/>
                </a:path>
              </a:pathLst>
            </a:custGeom>
            <a:solidFill>
              <a:srgbClr val="FFFFFF"/>
            </a:solidFill>
            <a:ln>
              <a:noFill/>
            </a:ln>
            <a:effectLst>
              <a:outerShdw blurRad="57150" dist="19050" dir="5400000" algn="bl" rotWithShape="0">
                <a:srgbClr val="931D3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2"/>
            <p:cNvSpPr/>
            <p:nvPr/>
          </p:nvSpPr>
          <p:spPr>
            <a:xfrm rot="-899928">
              <a:off x="3136389" y="2544288"/>
              <a:ext cx="154292" cy="153740"/>
            </a:xfrm>
            <a:custGeom>
              <a:avLst/>
              <a:gdLst/>
              <a:ahLst/>
              <a:cxnLst/>
              <a:rect l="l" t="t" r="r" b="b"/>
              <a:pathLst>
                <a:path w="7270" h="7244" extrusionOk="0">
                  <a:moveTo>
                    <a:pt x="3635" y="1"/>
                  </a:moveTo>
                  <a:cubicBezTo>
                    <a:pt x="1630" y="1"/>
                    <a:pt x="1" y="1605"/>
                    <a:pt x="1" y="3610"/>
                  </a:cubicBezTo>
                  <a:cubicBezTo>
                    <a:pt x="1" y="5615"/>
                    <a:pt x="1630" y="7244"/>
                    <a:pt x="3635" y="7244"/>
                  </a:cubicBezTo>
                  <a:cubicBezTo>
                    <a:pt x="5640" y="7244"/>
                    <a:pt x="7269" y="5615"/>
                    <a:pt x="7269" y="3610"/>
                  </a:cubicBezTo>
                  <a:cubicBezTo>
                    <a:pt x="7269" y="1605"/>
                    <a:pt x="5640" y="1"/>
                    <a:pt x="3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2"/>
            <p:cNvSpPr/>
            <p:nvPr/>
          </p:nvSpPr>
          <p:spPr>
            <a:xfrm rot="-899928">
              <a:off x="3064717" y="2854069"/>
              <a:ext cx="1075541" cy="86208"/>
            </a:xfrm>
            <a:custGeom>
              <a:avLst/>
              <a:gdLst/>
              <a:ahLst/>
              <a:cxnLst/>
              <a:rect l="l" t="t" r="r" b="b"/>
              <a:pathLst>
                <a:path w="50678" h="4062" extrusionOk="0">
                  <a:moveTo>
                    <a:pt x="2031" y="1"/>
                  </a:moveTo>
                  <a:cubicBezTo>
                    <a:pt x="903" y="1"/>
                    <a:pt x="1" y="928"/>
                    <a:pt x="1" y="2031"/>
                  </a:cubicBezTo>
                  <a:cubicBezTo>
                    <a:pt x="1" y="3134"/>
                    <a:pt x="903" y="4061"/>
                    <a:pt x="2031" y="4061"/>
                  </a:cubicBezTo>
                  <a:lnTo>
                    <a:pt x="48647" y="4061"/>
                  </a:lnTo>
                  <a:cubicBezTo>
                    <a:pt x="49775" y="4061"/>
                    <a:pt x="50678" y="3134"/>
                    <a:pt x="50678" y="2031"/>
                  </a:cubicBezTo>
                  <a:cubicBezTo>
                    <a:pt x="50678" y="928"/>
                    <a:pt x="49775" y="1"/>
                    <a:pt x="48647" y="1"/>
                  </a:cubicBezTo>
                  <a:close/>
                </a:path>
              </a:pathLst>
            </a:custGeom>
            <a:solidFill>
              <a:srgbClr val="FFFFFF"/>
            </a:solidFill>
            <a:ln>
              <a:noFill/>
            </a:ln>
            <a:effectLst>
              <a:outerShdw blurRad="57150" dist="19050" dir="5400000" algn="bl" rotWithShape="0">
                <a:srgbClr val="931D3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2"/>
            <p:cNvSpPr/>
            <p:nvPr/>
          </p:nvSpPr>
          <p:spPr>
            <a:xfrm rot="-899928">
              <a:off x="3939123" y="2707343"/>
              <a:ext cx="153740" cy="154292"/>
            </a:xfrm>
            <a:custGeom>
              <a:avLst/>
              <a:gdLst/>
              <a:ahLst/>
              <a:cxnLst/>
              <a:rect l="l" t="t" r="r" b="b"/>
              <a:pathLst>
                <a:path w="7244" h="7270" extrusionOk="0">
                  <a:moveTo>
                    <a:pt x="3609" y="1"/>
                  </a:moveTo>
                  <a:cubicBezTo>
                    <a:pt x="1604" y="1"/>
                    <a:pt x="0" y="1630"/>
                    <a:pt x="0" y="3635"/>
                  </a:cubicBezTo>
                  <a:cubicBezTo>
                    <a:pt x="0" y="5640"/>
                    <a:pt x="1604" y="7269"/>
                    <a:pt x="3609" y="7269"/>
                  </a:cubicBezTo>
                  <a:cubicBezTo>
                    <a:pt x="5614" y="7269"/>
                    <a:pt x="7243" y="5640"/>
                    <a:pt x="7243" y="3635"/>
                  </a:cubicBezTo>
                  <a:cubicBezTo>
                    <a:pt x="7243" y="1630"/>
                    <a:pt x="5614" y="1"/>
                    <a:pt x="3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2"/>
            <p:cNvSpPr/>
            <p:nvPr/>
          </p:nvSpPr>
          <p:spPr>
            <a:xfrm rot="-899928">
              <a:off x="3159362" y="3207564"/>
              <a:ext cx="1075541" cy="85656"/>
            </a:xfrm>
            <a:custGeom>
              <a:avLst/>
              <a:gdLst/>
              <a:ahLst/>
              <a:cxnLst/>
              <a:rect l="l" t="t" r="r" b="b"/>
              <a:pathLst>
                <a:path w="50678" h="4036" extrusionOk="0">
                  <a:moveTo>
                    <a:pt x="2031" y="0"/>
                  </a:moveTo>
                  <a:cubicBezTo>
                    <a:pt x="903" y="0"/>
                    <a:pt x="1" y="902"/>
                    <a:pt x="1" y="2030"/>
                  </a:cubicBezTo>
                  <a:cubicBezTo>
                    <a:pt x="1" y="3133"/>
                    <a:pt x="903" y="4035"/>
                    <a:pt x="2031" y="4035"/>
                  </a:cubicBezTo>
                  <a:lnTo>
                    <a:pt x="48647" y="4035"/>
                  </a:lnTo>
                  <a:cubicBezTo>
                    <a:pt x="49775" y="4035"/>
                    <a:pt x="50678" y="3133"/>
                    <a:pt x="50678" y="2030"/>
                  </a:cubicBezTo>
                  <a:cubicBezTo>
                    <a:pt x="50678" y="902"/>
                    <a:pt x="49775" y="0"/>
                    <a:pt x="48647" y="0"/>
                  </a:cubicBezTo>
                  <a:close/>
                </a:path>
              </a:pathLst>
            </a:custGeom>
            <a:solidFill>
              <a:srgbClr val="FFFFFF"/>
            </a:solidFill>
            <a:ln>
              <a:noFill/>
            </a:ln>
            <a:effectLst>
              <a:outerShdw blurRad="57150" dist="19050" dir="5400000" algn="bl" rotWithShape="0">
                <a:srgbClr val="931D3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2"/>
            <p:cNvSpPr/>
            <p:nvPr/>
          </p:nvSpPr>
          <p:spPr>
            <a:xfrm rot="-899928">
              <a:off x="3414937" y="3227991"/>
              <a:ext cx="153740" cy="154270"/>
            </a:xfrm>
            <a:custGeom>
              <a:avLst/>
              <a:gdLst/>
              <a:ahLst/>
              <a:cxnLst/>
              <a:rect l="l" t="t" r="r" b="b"/>
              <a:pathLst>
                <a:path w="7244" h="7269" extrusionOk="0">
                  <a:moveTo>
                    <a:pt x="3635" y="0"/>
                  </a:moveTo>
                  <a:cubicBezTo>
                    <a:pt x="1630" y="0"/>
                    <a:pt x="0" y="1629"/>
                    <a:pt x="0" y="3634"/>
                  </a:cubicBezTo>
                  <a:cubicBezTo>
                    <a:pt x="0" y="5639"/>
                    <a:pt x="1630" y="7268"/>
                    <a:pt x="3635" y="7268"/>
                  </a:cubicBezTo>
                  <a:cubicBezTo>
                    <a:pt x="5640" y="7268"/>
                    <a:pt x="7244" y="5639"/>
                    <a:pt x="7244" y="3634"/>
                  </a:cubicBezTo>
                  <a:cubicBezTo>
                    <a:pt x="7244" y="1629"/>
                    <a:pt x="5640" y="0"/>
                    <a:pt x="3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2"/>
            <p:cNvSpPr/>
            <p:nvPr/>
          </p:nvSpPr>
          <p:spPr>
            <a:xfrm rot="-899928">
              <a:off x="615864" y="2327406"/>
              <a:ext cx="135127" cy="1068092"/>
            </a:xfrm>
            <a:custGeom>
              <a:avLst/>
              <a:gdLst/>
              <a:ahLst/>
              <a:cxnLst/>
              <a:rect l="l" t="t" r="r" b="b"/>
              <a:pathLst>
                <a:path w="6367" h="50327" extrusionOk="0">
                  <a:moveTo>
                    <a:pt x="0" y="0"/>
                  </a:moveTo>
                  <a:lnTo>
                    <a:pt x="0" y="50326"/>
                  </a:lnTo>
                  <a:lnTo>
                    <a:pt x="4136" y="50326"/>
                  </a:lnTo>
                  <a:cubicBezTo>
                    <a:pt x="5364" y="50326"/>
                    <a:pt x="6366" y="49324"/>
                    <a:pt x="6366" y="48096"/>
                  </a:cubicBezTo>
                  <a:lnTo>
                    <a:pt x="6366" y="2231"/>
                  </a:lnTo>
                  <a:cubicBezTo>
                    <a:pt x="6366" y="1003"/>
                    <a:pt x="5364" y="0"/>
                    <a:pt x="4136" y="0"/>
                  </a:cubicBezTo>
                  <a:close/>
                </a:path>
              </a:pathLst>
            </a:custGeom>
            <a:gradFill>
              <a:gsLst>
                <a:gs pos="0">
                  <a:schemeClr val="accent1"/>
                </a:gs>
                <a:gs pos="100000">
                  <a:schemeClr val="accent2"/>
                </a:gs>
              </a:gsLst>
              <a:lin ang="8099331" scaled="0"/>
            </a:gradFill>
            <a:ln>
              <a:noFill/>
            </a:ln>
            <a:effectLst>
              <a:outerShdw blurRad="57150" dist="19050" dir="5400000" algn="bl" rotWithShape="0">
                <a:srgbClr val="931D3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2"/>
            <p:cNvSpPr/>
            <p:nvPr/>
          </p:nvSpPr>
          <p:spPr>
            <a:xfrm rot="-899928">
              <a:off x="1927324" y="1974648"/>
              <a:ext cx="145229" cy="1068092"/>
            </a:xfrm>
            <a:custGeom>
              <a:avLst/>
              <a:gdLst/>
              <a:ahLst/>
              <a:cxnLst/>
              <a:rect l="l" t="t" r="r" b="b"/>
              <a:pathLst>
                <a:path w="6843" h="50327" extrusionOk="0">
                  <a:moveTo>
                    <a:pt x="2206" y="0"/>
                  </a:moveTo>
                  <a:cubicBezTo>
                    <a:pt x="978" y="0"/>
                    <a:pt x="1" y="1003"/>
                    <a:pt x="1" y="2231"/>
                  </a:cubicBezTo>
                  <a:lnTo>
                    <a:pt x="1" y="48096"/>
                  </a:lnTo>
                  <a:cubicBezTo>
                    <a:pt x="1" y="49324"/>
                    <a:pt x="978" y="50326"/>
                    <a:pt x="2206" y="50326"/>
                  </a:cubicBezTo>
                  <a:lnTo>
                    <a:pt x="6843" y="50326"/>
                  </a:lnTo>
                  <a:lnTo>
                    <a:pt x="6843" y="0"/>
                  </a:lnTo>
                  <a:close/>
                </a:path>
              </a:pathLst>
            </a:custGeom>
            <a:gradFill>
              <a:gsLst>
                <a:gs pos="0">
                  <a:schemeClr val="accent1"/>
                </a:gs>
                <a:gs pos="100000">
                  <a:schemeClr val="accent2"/>
                </a:gs>
              </a:gsLst>
              <a:lin ang="8099331" scaled="0"/>
            </a:gradFill>
            <a:ln>
              <a:noFill/>
            </a:ln>
            <a:effectLst>
              <a:outerShdw blurRad="57150" dist="19050" dir="5400000" algn="bl" rotWithShape="0">
                <a:srgbClr val="931D3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2"/>
            <p:cNvSpPr/>
            <p:nvPr/>
          </p:nvSpPr>
          <p:spPr>
            <a:xfrm rot="-899921">
              <a:off x="921519" y="2250511"/>
              <a:ext cx="823039" cy="823039"/>
            </a:xfrm>
            <a:prstGeom prst="donut">
              <a:avLst>
                <a:gd name="adj" fmla="val 1944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2"/>
            <p:cNvSpPr/>
            <p:nvPr/>
          </p:nvSpPr>
          <p:spPr>
            <a:xfrm rot="-899597">
              <a:off x="921250" y="2250444"/>
              <a:ext cx="823329" cy="823329"/>
            </a:xfrm>
            <a:prstGeom prst="blockArc">
              <a:avLst>
                <a:gd name="adj1" fmla="val 16197130"/>
                <a:gd name="adj2" fmla="val 6108350"/>
                <a:gd name="adj3" fmla="val 1937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2"/>
            <p:cNvSpPr txBox="1"/>
            <p:nvPr/>
          </p:nvSpPr>
          <p:spPr>
            <a:xfrm rot="-900042">
              <a:off x="1074923" y="2547618"/>
              <a:ext cx="527371"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52%</a:t>
              </a:r>
              <a:endParaRPr>
                <a:latin typeface="Fira Sans Extra Condensed SemiBold"/>
                <a:ea typeface="Fira Sans Extra Condensed SemiBold"/>
                <a:cs typeface="Fira Sans Extra Condensed SemiBold"/>
                <a:sym typeface="Fira Sans Extra Condensed SemiBold"/>
              </a:endParaRPr>
            </a:p>
          </p:txBody>
        </p:sp>
        <p:sp>
          <p:nvSpPr>
            <p:cNvPr id="2500" name="Google Shape;2500;p72"/>
            <p:cNvSpPr/>
            <p:nvPr/>
          </p:nvSpPr>
          <p:spPr>
            <a:xfrm rot="-900243">
              <a:off x="1242114" y="3916611"/>
              <a:ext cx="938649" cy="334180"/>
            </a:xfrm>
            <a:custGeom>
              <a:avLst/>
              <a:gdLst/>
              <a:ahLst/>
              <a:cxnLst/>
              <a:rect l="l" t="t" r="r" b="b"/>
              <a:pathLst>
                <a:path w="41048" h="14614" extrusionOk="0">
                  <a:moveTo>
                    <a:pt x="0" y="14614"/>
                  </a:moveTo>
                  <a:cubicBezTo>
                    <a:pt x="2985" y="13241"/>
                    <a:pt x="12501" y="7582"/>
                    <a:pt x="17910" y="6376"/>
                  </a:cubicBezTo>
                  <a:cubicBezTo>
                    <a:pt x="23319" y="5170"/>
                    <a:pt x="28596" y="8442"/>
                    <a:pt x="32452" y="7379"/>
                  </a:cubicBezTo>
                  <a:cubicBezTo>
                    <a:pt x="36308" y="6316"/>
                    <a:pt x="39615" y="1230"/>
                    <a:pt x="41048" y="0"/>
                  </a:cubicBezTo>
                </a:path>
              </a:pathLst>
            </a:custGeom>
            <a:noFill/>
            <a:ln w="9525" cap="flat" cmpd="sng">
              <a:solidFill>
                <a:schemeClr val="lt1"/>
              </a:solidFill>
              <a:prstDash val="solid"/>
              <a:round/>
              <a:headEnd type="none" w="med" len="med"/>
              <a:tailEnd type="none" w="med" len="med"/>
            </a:ln>
          </p:spPr>
        </p:sp>
        <p:sp>
          <p:nvSpPr>
            <p:cNvPr id="2501" name="Google Shape;2501;p72"/>
            <p:cNvSpPr/>
            <p:nvPr/>
          </p:nvSpPr>
          <p:spPr>
            <a:xfrm rot="-900455">
              <a:off x="1574502" y="3499654"/>
              <a:ext cx="450672" cy="450672"/>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2"/>
            <p:cNvSpPr txBox="1"/>
            <p:nvPr/>
          </p:nvSpPr>
          <p:spPr>
            <a:xfrm rot="-900042">
              <a:off x="1536170" y="3611991"/>
              <a:ext cx="527371"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+56%</a:t>
              </a:r>
              <a:endParaRPr sz="1100">
                <a:latin typeface="Roboto"/>
                <a:ea typeface="Roboto"/>
                <a:cs typeface="Roboto"/>
                <a:sym typeface="Roboto"/>
              </a:endParaRPr>
            </a:p>
          </p:txBody>
        </p:sp>
        <p:sp>
          <p:nvSpPr>
            <p:cNvPr id="2503" name="Google Shape;2503;p72"/>
            <p:cNvSpPr txBox="1"/>
            <p:nvPr/>
          </p:nvSpPr>
          <p:spPr>
            <a:xfrm rot="-898747">
              <a:off x="2930340" y="1971411"/>
              <a:ext cx="278566"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5</a:t>
              </a:r>
              <a:endParaRPr sz="1100">
                <a:latin typeface="Roboto"/>
                <a:ea typeface="Roboto"/>
                <a:cs typeface="Roboto"/>
                <a:sym typeface="Roboto"/>
              </a:endParaRPr>
            </a:p>
          </p:txBody>
        </p:sp>
        <p:sp>
          <p:nvSpPr>
            <p:cNvPr id="2504" name="Google Shape;2504;p72"/>
            <p:cNvSpPr txBox="1"/>
            <p:nvPr/>
          </p:nvSpPr>
          <p:spPr>
            <a:xfrm rot="-898747">
              <a:off x="3127078" y="1918696"/>
              <a:ext cx="278566"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a:t>
              </a:r>
              <a:endParaRPr sz="1100">
                <a:latin typeface="Roboto"/>
                <a:ea typeface="Roboto"/>
                <a:cs typeface="Roboto"/>
                <a:sym typeface="Roboto"/>
              </a:endParaRPr>
            </a:p>
          </p:txBody>
        </p:sp>
        <p:sp>
          <p:nvSpPr>
            <p:cNvPr id="2505" name="Google Shape;2505;p72"/>
            <p:cNvSpPr txBox="1"/>
            <p:nvPr/>
          </p:nvSpPr>
          <p:spPr>
            <a:xfrm rot="-898747">
              <a:off x="3323861" y="1865968"/>
              <a:ext cx="278566"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4</a:t>
              </a:r>
              <a:endParaRPr sz="1100">
                <a:latin typeface="Roboto"/>
                <a:ea typeface="Roboto"/>
                <a:cs typeface="Roboto"/>
                <a:sym typeface="Roboto"/>
              </a:endParaRPr>
            </a:p>
          </p:txBody>
        </p:sp>
        <p:sp>
          <p:nvSpPr>
            <p:cNvPr id="2506" name="Google Shape;2506;p72"/>
            <p:cNvSpPr txBox="1"/>
            <p:nvPr/>
          </p:nvSpPr>
          <p:spPr>
            <a:xfrm rot="-898747">
              <a:off x="3520633" y="1813243"/>
              <a:ext cx="278566"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5</a:t>
              </a:r>
              <a:endParaRPr sz="1100">
                <a:latin typeface="Roboto"/>
                <a:ea typeface="Roboto"/>
                <a:cs typeface="Roboto"/>
                <a:sym typeface="Roboto"/>
              </a:endParaRPr>
            </a:p>
          </p:txBody>
        </p:sp>
        <p:sp>
          <p:nvSpPr>
            <p:cNvPr id="2507" name="Google Shape;2507;p72"/>
            <p:cNvSpPr txBox="1"/>
            <p:nvPr/>
          </p:nvSpPr>
          <p:spPr>
            <a:xfrm rot="-900645">
              <a:off x="611229" y="1916732"/>
              <a:ext cx="1116601"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Fira Sans Extra Condensed Medium"/>
                  <a:ea typeface="Fira Sans Extra Condensed Medium"/>
                  <a:cs typeface="Fira Sans Extra Condensed Medium"/>
                  <a:sym typeface="Fira Sans Extra Condensed Medium"/>
                </a:rPr>
                <a:t>Jupiter</a:t>
              </a:r>
              <a:endParaRPr sz="1200">
                <a:latin typeface="Fira Sans Extra Condensed Medium"/>
                <a:ea typeface="Fira Sans Extra Condensed Medium"/>
                <a:cs typeface="Fira Sans Extra Condensed Medium"/>
                <a:sym typeface="Fira Sans Extra Condensed Medium"/>
              </a:endParaRPr>
            </a:p>
          </p:txBody>
        </p:sp>
        <p:sp>
          <p:nvSpPr>
            <p:cNvPr id="2508" name="Google Shape;2508;p72"/>
            <p:cNvSpPr txBox="1"/>
            <p:nvPr/>
          </p:nvSpPr>
          <p:spPr>
            <a:xfrm rot="-900645">
              <a:off x="2518541" y="850244"/>
              <a:ext cx="1116601"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Fira Sans Extra Condensed Medium"/>
                  <a:ea typeface="Fira Sans Extra Condensed Medium"/>
                  <a:cs typeface="Fira Sans Extra Condensed Medium"/>
                  <a:sym typeface="Fira Sans Extra Condensed Medium"/>
                </a:rPr>
                <a:t>Mercury</a:t>
              </a:r>
              <a:endParaRPr sz="1200">
                <a:latin typeface="Fira Sans Extra Condensed Medium"/>
                <a:ea typeface="Fira Sans Extra Condensed Medium"/>
                <a:cs typeface="Fira Sans Extra Condensed Medium"/>
                <a:sym typeface="Fira Sans Extra Condensed Medium"/>
              </a:endParaRPr>
            </a:p>
          </p:txBody>
        </p:sp>
        <p:sp>
          <p:nvSpPr>
            <p:cNvPr id="2509" name="Google Shape;2509;p72"/>
            <p:cNvSpPr txBox="1"/>
            <p:nvPr/>
          </p:nvSpPr>
          <p:spPr>
            <a:xfrm rot="-900645">
              <a:off x="2877191" y="2188745"/>
              <a:ext cx="1116601"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Fira Sans Extra Condensed Medium"/>
                  <a:ea typeface="Fira Sans Extra Condensed Medium"/>
                  <a:cs typeface="Fira Sans Extra Condensed Medium"/>
                  <a:sym typeface="Fira Sans Extra Condensed Medium"/>
                </a:rPr>
                <a:t>Venus</a:t>
              </a:r>
              <a:endParaRPr sz="1200">
                <a:latin typeface="Fira Sans Extra Condensed Medium"/>
                <a:ea typeface="Fira Sans Extra Condensed Medium"/>
                <a:cs typeface="Fira Sans Extra Condensed Medium"/>
                <a:sym typeface="Fira Sans Extra Condensed Medium"/>
              </a:endParaRPr>
            </a:p>
          </p:txBody>
        </p:sp>
        <p:sp>
          <p:nvSpPr>
            <p:cNvPr id="2510" name="Google Shape;2510;p72"/>
            <p:cNvSpPr txBox="1"/>
            <p:nvPr/>
          </p:nvSpPr>
          <p:spPr>
            <a:xfrm rot="-900042">
              <a:off x="3283439" y="2581383"/>
              <a:ext cx="527371"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30</a:t>
              </a:r>
              <a:endParaRPr sz="1100">
                <a:latin typeface="Roboto"/>
                <a:ea typeface="Roboto"/>
                <a:cs typeface="Roboto"/>
                <a:sym typeface="Roboto"/>
              </a:endParaRPr>
            </a:p>
          </p:txBody>
        </p:sp>
        <p:sp>
          <p:nvSpPr>
            <p:cNvPr id="2511" name="Google Shape;2511;p72"/>
            <p:cNvSpPr txBox="1"/>
            <p:nvPr/>
          </p:nvSpPr>
          <p:spPr>
            <a:xfrm rot="-900042">
              <a:off x="3374092" y="2943296"/>
              <a:ext cx="527371"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150</a:t>
              </a:r>
              <a:endParaRPr sz="1100">
                <a:latin typeface="Roboto"/>
                <a:ea typeface="Roboto"/>
                <a:cs typeface="Roboto"/>
                <a:sym typeface="Roboto"/>
              </a:endParaRPr>
            </a:p>
          </p:txBody>
        </p:sp>
        <p:sp>
          <p:nvSpPr>
            <p:cNvPr id="2512" name="Google Shape;2512;p72"/>
            <p:cNvSpPr txBox="1"/>
            <p:nvPr/>
          </p:nvSpPr>
          <p:spPr>
            <a:xfrm rot="-900042">
              <a:off x="3474845" y="3295718"/>
              <a:ext cx="527371" cy="2258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50</a:t>
              </a:r>
              <a:endParaRPr sz="1100">
                <a:latin typeface="Roboto"/>
                <a:ea typeface="Roboto"/>
                <a:cs typeface="Roboto"/>
                <a:sym typeface="Robo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p73"/>
          <p:cNvSpPr txBox="1">
            <a:spLocks noGrp="1"/>
          </p:cNvSpPr>
          <p:nvPr>
            <p:ph type="subTitle" idx="1"/>
          </p:nvPr>
        </p:nvSpPr>
        <p:spPr>
          <a:xfrm>
            <a:off x="221225" y="1144175"/>
            <a:ext cx="5022900" cy="23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000000"/>
                </a:solidFill>
                <a:highlight>
                  <a:srgbClr val="FFFFFF"/>
                </a:highlight>
                <a:latin typeface="Lato"/>
                <a:ea typeface="Lato"/>
                <a:cs typeface="Lato"/>
                <a:sym typeface="Lato"/>
              </a:rPr>
              <a:t>COVID Watchr est une application gratuite pour votre téléphone mobile. Cela nous aidera à nous protéger les uns les autres et à ralentir la propagation du COVID-19 (coronavirus) .</a:t>
            </a:r>
            <a:endParaRPr sz="1350">
              <a:solidFill>
                <a:srgbClr val="000000"/>
              </a:solidFill>
              <a:highlight>
                <a:srgbClr val="FFFFFF"/>
              </a:highlight>
              <a:latin typeface="Lato"/>
              <a:ea typeface="Lato"/>
              <a:cs typeface="Lato"/>
              <a:sym typeface="Lato"/>
            </a:endParaRPr>
          </a:p>
          <a:p>
            <a:pPr marL="0" lvl="0" indent="0" algn="l" rtl="0">
              <a:spcBef>
                <a:spcPts val="0"/>
              </a:spcBef>
              <a:spcAft>
                <a:spcPts val="0"/>
              </a:spcAft>
              <a:buNone/>
            </a:pPr>
            <a:endParaRPr sz="1350">
              <a:solidFill>
                <a:srgbClr val="000000"/>
              </a:solidFill>
              <a:highlight>
                <a:srgbClr val="FFFFFF"/>
              </a:highlight>
              <a:latin typeface="Lato"/>
              <a:ea typeface="Lato"/>
              <a:cs typeface="Lato"/>
              <a:sym typeface="Lato"/>
            </a:endParaRPr>
          </a:p>
          <a:p>
            <a:pPr marL="0" lvl="0" indent="0" algn="l" rtl="0">
              <a:spcBef>
                <a:spcPts val="0"/>
              </a:spcBef>
              <a:spcAft>
                <a:spcPts val="0"/>
              </a:spcAft>
              <a:buNone/>
            </a:pPr>
            <a:endParaRPr sz="1350">
              <a:solidFill>
                <a:srgbClr val="000000"/>
              </a:solidFill>
              <a:highlight>
                <a:srgbClr val="FFFFFF"/>
              </a:highlight>
              <a:latin typeface="Lato"/>
              <a:ea typeface="Lato"/>
              <a:cs typeface="Lato"/>
              <a:sym typeface="Lato"/>
            </a:endParaRPr>
          </a:p>
        </p:txBody>
      </p:sp>
      <p:sp>
        <p:nvSpPr>
          <p:cNvPr id="2518" name="Google Shape;2518;p73"/>
          <p:cNvSpPr txBox="1">
            <a:spLocks noGrp="1"/>
          </p:cNvSpPr>
          <p:nvPr>
            <p:ph type="title"/>
          </p:nvPr>
        </p:nvSpPr>
        <p:spPr>
          <a:xfrm>
            <a:off x="1303625" y="265600"/>
            <a:ext cx="35199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CovidWatcher</a:t>
            </a:r>
            <a:endParaRPr/>
          </a:p>
        </p:txBody>
      </p:sp>
      <p:pic>
        <p:nvPicPr>
          <p:cNvPr id="2519" name="Google Shape;2519;p73"/>
          <p:cNvPicPr preferRelativeResize="0"/>
          <p:nvPr/>
        </p:nvPicPr>
        <p:blipFill rotWithShape="1">
          <a:blip r:embed="rId3">
            <a:alphaModFix/>
          </a:blip>
          <a:srcRect t="2281" b="2271"/>
          <a:stretch/>
        </p:blipFill>
        <p:spPr>
          <a:xfrm>
            <a:off x="5301195" y="1144180"/>
            <a:ext cx="1601596" cy="2784700"/>
          </a:xfrm>
          <a:prstGeom prst="rect">
            <a:avLst/>
          </a:prstGeom>
          <a:noFill/>
          <a:ln>
            <a:noFill/>
          </a:ln>
        </p:spPr>
      </p:pic>
      <p:sp>
        <p:nvSpPr>
          <p:cNvPr id="2520" name="Google Shape;2520;p73"/>
          <p:cNvSpPr/>
          <p:nvPr/>
        </p:nvSpPr>
        <p:spPr>
          <a:xfrm>
            <a:off x="5244075" y="875287"/>
            <a:ext cx="1715827" cy="3392921"/>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3"/>
          <p:cNvSpPr txBox="1">
            <a:spLocks noGrp="1"/>
          </p:cNvSpPr>
          <p:nvPr>
            <p:ph type="subTitle" idx="4294967295"/>
          </p:nvPr>
        </p:nvSpPr>
        <p:spPr>
          <a:xfrm>
            <a:off x="221225" y="2206788"/>
            <a:ext cx="3831300" cy="7299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b="1">
                <a:latin typeface="Poppins"/>
                <a:ea typeface="Poppins"/>
                <a:cs typeface="Poppins"/>
                <a:sym typeface="Poppins"/>
              </a:rPr>
              <a:t>Créé sur Android Studio, programmée par le langage Java</a:t>
            </a:r>
            <a:endParaRPr b="1">
              <a:latin typeface="Poppins"/>
              <a:ea typeface="Poppins"/>
              <a:cs typeface="Poppins"/>
              <a:sym typeface="Poppins"/>
            </a:endParaRPr>
          </a:p>
        </p:txBody>
      </p:sp>
      <p:sp>
        <p:nvSpPr>
          <p:cNvPr id="2522" name="Google Shape;2522;p73"/>
          <p:cNvSpPr txBox="1">
            <a:spLocks noGrp="1"/>
          </p:cNvSpPr>
          <p:nvPr>
            <p:ph type="subTitle" idx="4294967295"/>
          </p:nvPr>
        </p:nvSpPr>
        <p:spPr>
          <a:xfrm>
            <a:off x="221225" y="3154600"/>
            <a:ext cx="4875300" cy="1424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b="1">
                <a:latin typeface="Poppins"/>
                <a:ea typeface="Poppins"/>
                <a:cs typeface="Poppins"/>
                <a:sym typeface="Poppins"/>
              </a:rPr>
              <a:t>L'utilisation de l'application COVID Tracker, ainsi que les mesures de santé publique existantes nous aideront tous à rester en sécurité , en restant à jour avec toutes les nouveautés sur la propagation du Covid.</a:t>
            </a:r>
            <a:endParaRPr b="1">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74"/>
          <p:cNvSpPr txBox="1">
            <a:spLocks noGrp="1"/>
          </p:cNvSpPr>
          <p:nvPr>
            <p:ph type="title"/>
          </p:nvPr>
        </p:nvSpPr>
        <p:spPr>
          <a:xfrm>
            <a:off x="235500" y="2185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Les principales captures d’écran de l’app</a:t>
            </a:r>
            <a:endParaRPr/>
          </a:p>
        </p:txBody>
      </p:sp>
      <p:sp>
        <p:nvSpPr>
          <p:cNvPr id="2528" name="Google Shape;2528;p74"/>
          <p:cNvSpPr/>
          <p:nvPr/>
        </p:nvSpPr>
        <p:spPr>
          <a:xfrm>
            <a:off x="3704556" y="975525"/>
            <a:ext cx="1734843" cy="3756684"/>
          </a:xfrm>
          <a:custGeom>
            <a:avLst/>
            <a:gdLst/>
            <a:ahLst/>
            <a:cxnLst/>
            <a:rect l="l" t="t" r="r" b="b"/>
            <a:pathLst>
              <a:path w="85534" h="185218" extrusionOk="0">
                <a:moveTo>
                  <a:pt x="10702" y="0"/>
                </a:moveTo>
                <a:cubicBezTo>
                  <a:pt x="4790" y="0"/>
                  <a:pt x="0" y="4790"/>
                  <a:pt x="0" y="10702"/>
                </a:cubicBezTo>
                <a:lnTo>
                  <a:pt x="0" y="174515"/>
                </a:lnTo>
                <a:cubicBezTo>
                  <a:pt x="0" y="180427"/>
                  <a:pt x="4790" y="185217"/>
                  <a:pt x="10702" y="185217"/>
                </a:cubicBezTo>
                <a:lnTo>
                  <a:pt x="74859" y="185217"/>
                </a:lnTo>
                <a:cubicBezTo>
                  <a:pt x="80744" y="185217"/>
                  <a:pt x="85533" y="180427"/>
                  <a:pt x="85533" y="174515"/>
                </a:cubicBezTo>
                <a:lnTo>
                  <a:pt x="85533" y="10702"/>
                </a:lnTo>
                <a:cubicBezTo>
                  <a:pt x="85533" y="4790"/>
                  <a:pt x="80744" y="0"/>
                  <a:pt x="74859"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9" name="Google Shape;2529;p74"/>
          <p:cNvGrpSpPr/>
          <p:nvPr/>
        </p:nvGrpSpPr>
        <p:grpSpPr>
          <a:xfrm>
            <a:off x="3979338" y="4475072"/>
            <a:ext cx="152136" cy="82732"/>
            <a:chOff x="3979338" y="4475072"/>
            <a:chExt cx="152136" cy="82732"/>
          </a:xfrm>
        </p:grpSpPr>
        <p:sp>
          <p:nvSpPr>
            <p:cNvPr id="2530" name="Google Shape;2530;p74"/>
            <p:cNvSpPr/>
            <p:nvPr/>
          </p:nvSpPr>
          <p:spPr>
            <a:xfrm>
              <a:off x="3979338" y="4513385"/>
              <a:ext cx="25008" cy="44419"/>
            </a:xfrm>
            <a:custGeom>
              <a:avLst/>
              <a:gdLst/>
              <a:ahLst/>
              <a:cxnLst/>
              <a:rect l="l" t="t" r="r" b="b"/>
              <a:pathLst>
                <a:path w="1233" h="2190" extrusionOk="0">
                  <a:moveTo>
                    <a:pt x="1" y="0"/>
                  </a:moveTo>
                  <a:lnTo>
                    <a:pt x="1" y="2190"/>
                  </a:lnTo>
                  <a:lnTo>
                    <a:pt x="1232" y="2190"/>
                  </a:lnTo>
                  <a:lnTo>
                    <a:pt x="1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4044281" y="4492271"/>
              <a:ext cx="25008" cy="65533"/>
            </a:xfrm>
            <a:custGeom>
              <a:avLst/>
              <a:gdLst/>
              <a:ahLst/>
              <a:cxnLst/>
              <a:rect l="l" t="t" r="r" b="b"/>
              <a:pathLst>
                <a:path w="1233" h="3231" extrusionOk="0">
                  <a:moveTo>
                    <a:pt x="1" y="1"/>
                  </a:moveTo>
                  <a:lnTo>
                    <a:pt x="1" y="3231"/>
                  </a:lnTo>
                  <a:lnTo>
                    <a:pt x="1233" y="3231"/>
                  </a:lnTo>
                  <a:lnTo>
                    <a:pt x="1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4107013" y="4475072"/>
              <a:ext cx="24461" cy="82732"/>
            </a:xfrm>
            <a:custGeom>
              <a:avLst/>
              <a:gdLst/>
              <a:ahLst/>
              <a:cxnLst/>
              <a:rect l="l" t="t" r="r" b="b"/>
              <a:pathLst>
                <a:path w="1206" h="4079" extrusionOk="0">
                  <a:moveTo>
                    <a:pt x="1" y="0"/>
                  </a:moveTo>
                  <a:lnTo>
                    <a:pt x="1" y="4079"/>
                  </a:lnTo>
                  <a:lnTo>
                    <a:pt x="1205" y="4079"/>
                  </a:lnTo>
                  <a:lnTo>
                    <a:pt x="1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3" name="Google Shape;2533;p74"/>
          <p:cNvGrpSpPr/>
          <p:nvPr/>
        </p:nvGrpSpPr>
        <p:grpSpPr>
          <a:xfrm>
            <a:off x="4504501" y="4466189"/>
            <a:ext cx="153782" cy="119380"/>
            <a:chOff x="4504501" y="4466189"/>
            <a:chExt cx="153782" cy="119380"/>
          </a:xfrm>
        </p:grpSpPr>
        <p:sp>
          <p:nvSpPr>
            <p:cNvPr id="2534" name="Google Shape;2534;p74"/>
            <p:cNvSpPr/>
            <p:nvPr/>
          </p:nvSpPr>
          <p:spPr>
            <a:xfrm>
              <a:off x="4504501" y="4466189"/>
              <a:ext cx="153782" cy="97721"/>
            </a:xfrm>
            <a:custGeom>
              <a:avLst/>
              <a:gdLst/>
              <a:ahLst/>
              <a:cxnLst/>
              <a:rect l="l" t="t" r="r" b="b"/>
              <a:pathLst>
                <a:path w="7582" h="4818" extrusionOk="0">
                  <a:moveTo>
                    <a:pt x="548" y="1"/>
                  </a:moveTo>
                  <a:cubicBezTo>
                    <a:pt x="247" y="1"/>
                    <a:pt x="0" y="247"/>
                    <a:pt x="0" y="548"/>
                  </a:cubicBezTo>
                  <a:lnTo>
                    <a:pt x="0" y="4270"/>
                  </a:lnTo>
                  <a:cubicBezTo>
                    <a:pt x="0" y="4571"/>
                    <a:pt x="247" y="4818"/>
                    <a:pt x="548" y="4818"/>
                  </a:cubicBezTo>
                  <a:lnTo>
                    <a:pt x="7007" y="4818"/>
                  </a:lnTo>
                  <a:cubicBezTo>
                    <a:pt x="7336" y="4818"/>
                    <a:pt x="7582" y="4571"/>
                    <a:pt x="7582" y="4270"/>
                  </a:cubicBezTo>
                  <a:lnTo>
                    <a:pt x="7582" y="548"/>
                  </a:lnTo>
                  <a:cubicBezTo>
                    <a:pt x="7582" y="247"/>
                    <a:pt x="7336" y="1"/>
                    <a:pt x="7007" y="1"/>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4558349" y="4572771"/>
              <a:ext cx="44987" cy="12798"/>
            </a:xfrm>
            <a:custGeom>
              <a:avLst/>
              <a:gdLst/>
              <a:ahLst/>
              <a:cxnLst/>
              <a:rect l="l" t="t" r="r" b="b"/>
              <a:pathLst>
                <a:path w="2218" h="631" extrusionOk="0">
                  <a:moveTo>
                    <a:pt x="0" y="1"/>
                  </a:moveTo>
                  <a:lnTo>
                    <a:pt x="0" y="630"/>
                  </a:lnTo>
                  <a:lnTo>
                    <a:pt x="2217" y="630"/>
                  </a:lnTo>
                  <a:lnTo>
                    <a:pt x="2217" y="1"/>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74"/>
          <p:cNvGrpSpPr/>
          <p:nvPr/>
        </p:nvGrpSpPr>
        <p:grpSpPr>
          <a:xfrm>
            <a:off x="5062399" y="4456757"/>
            <a:ext cx="113825" cy="119929"/>
            <a:chOff x="5062399" y="4456757"/>
            <a:chExt cx="113825" cy="119929"/>
          </a:xfrm>
        </p:grpSpPr>
        <p:sp>
          <p:nvSpPr>
            <p:cNvPr id="2537" name="Google Shape;2537;p74"/>
            <p:cNvSpPr/>
            <p:nvPr/>
          </p:nvSpPr>
          <p:spPr>
            <a:xfrm>
              <a:off x="5089049" y="4456757"/>
              <a:ext cx="57765" cy="57744"/>
            </a:xfrm>
            <a:custGeom>
              <a:avLst/>
              <a:gdLst/>
              <a:ahLst/>
              <a:cxnLst/>
              <a:rect l="l" t="t" r="r" b="b"/>
              <a:pathLst>
                <a:path w="2848" h="2847" extrusionOk="0">
                  <a:moveTo>
                    <a:pt x="1424" y="0"/>
                  </a:moveTo>
                  <a:cubicBezTo>
                    <a:pt x="630" y="0"/>
                    <a:pt x="1" y="630"/>
                    <a:pt x="1" y="1423"/>
                  </a:cubicBezTo>
                  <a:cubicBezTo>
                    <a:pt x="1" y="2217"/>
                    <a:pt x="630" y="2847"/>
                    <a:pt x="1424" y="2847"/>
                  </a:cubicBezTo>
                  <a:cubicBezTo>
                    <a:pt x="2218" y="2847"/>
                    <a:pt x="2847" y="2217"/>
                    <a:pt x="2847" y="1423"/>
                  </a:cubicBezTo>
                  <a:cubicBezTo>
                    <a:pt x="2847" y="630"/>
                    <a:pt x="2218" y="0"/>
                    <a:pt x="1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5062399" y="4531700"/>
              <a:ext cx="113825" cy="44987"/>
            </a:xfrm>
            <a:custGeom>
              <a:avLst/>
              <a:gdLst/>
              <a:ahLst/>
              <a:cxnLst/>
              <a:rect l="l" t="t" r="r" b="b"/>
              <a:pathLst>
                <a:path w="5612" h="2218" extrusionOk="0">
                  <a:moveTo>
                    <a:pt x="2820" y="0"/>
                  </a:moveTo>
                  <a:cubicBezTo>
                    <a:pt x="1451" y="0"/>
                    <a:pt x="302" y="958"/>
                    <a:pt x="1" y="2217"/>
                  </a:cubicBezTo>
                  <a:lnTo>
                    <a:pt x="5612" y="2217"/>
                  </a:lnTo>
                  <a:cubicBezTo>
                    <a:pt x="5311" y="958"/>
                    <a:pt x="4161" y="0"/>
                    <a:pt x="2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9" name="Google Shape;2539;p74"/>
          <p:cNvSpPr/>
          <p:nvPr/>
        </p:nvSpPr>
        <p:spPr>
          <a:xfrm>
            <a:off x="6035589" y="975525"/>
            <a:ext cx="1734864" cy="3756684"/>
          </a:xfrm>
          <a:custGeom>
            <a:avLst/>
            <a:gdLst/>
            <a:ahLst/>
            <a:cxnLst/>
            <a:rect l="l" t="t" r="r" b="b"/>
            <a:pathLst>
              <a:path w="85535" h="185218" extrusionOk="0">
                <a:moveTo>
                  <a:pt x="10703" y="0"/>
                </a:moveTo>
                <a:cubicBezTo>
                  <a:pt x="4791" y="0"/>
                  <a:pt x="1" y="4790"/>
                  <a:pt x="1" y="10702"/>
                </a:cubicBezTo>
                <a:lnTo>
                  <a:pt x="1" y="174515"/>
                </a:lnTo>
                <a:cubicBezTo>
                  <a:pt x="1" y="180427"/>
                  <a:pt x="4791" y="185217"/>
                  <a:pt x="10703" y="185217"/>
                </a:cubicBezTo>
                <a:lnTo>
                  <a:pt x="74832" y="185217"/>
                </a:lnTo>
                <a:cubicBezTo>
                  <a:pt x="80744" y="185217"/>
                  <a:pt x="85534" y="180427"/>
                  <a:pt x="85534" y="174515"/>
                </a:cubicBezTo>
                <a:lnTo>
                  <a:pt x="85534" y="10702"/>
                </a:lnTo>
                <a:cubicBezTo>
                  <a:pt x="85534" y="4790"/>
                  <a:pt x="80744" y="0"/>
                  <a:pt x="74832"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0" name="Google Shape;2540;p74"/>
          <p:cNvGrpSpPr/>
          <p:nvPr/>
        </p:nvGrpSpPr>
        <p:grpSpPr>
          <a:xfrm>
            <a:off x="6317043" y="4475072"/>
            <a:ext cx="152136" cy="82732"/>
            <a:chOff x="6317043" y="4475072"/>
            <a:chExt cx="152136" cy="82732"/>
          </a:xfrm>
        </p:grpSpPr>
        <p:sp>
          <p:nvSpPr>
            <p:cNvPr id="2541" name="Google Shape;2541;p74"/>
            <p:cNvSpPr/>
            <p:nvPr/>
          </p:nvSpPr>
          <p:spPr>
            <a:xfrm>
              <a:off x="6317043" y="4513385"/>
              <a:ext cx="25008" cy="44419"/>
            </a:xfrm>
            <a:custGeom>
              <a:avLst/>
              <a:gdLst/>
              <a:ahLst/>
              <a:cxnLst/>
              <a:rect l="l" t="t" r="r" b="b"/>
              <a:pathLst>
                <a:path w="1233" h="2190" extrusionOk="0">
                  <a:moveTo>
                    <a:pt x="1" y="0"/>
                  </a:moveTo>
                  <a:lnTo>
                    <a:pt x="1" y="2190"/>
                  </a:lnTo>
                  <a:lnTo>
                    <a:pt x="1233" y="2190"/>
                  </a:lnTo>
                  <a:lnTo>
                    <a:pt x="1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6382006" y="4492271"/>
              <a:ext cx="24988" cy="65533"/>
            </a:xfrm>
            <a:custGeom>
              <a:avLst/>
              <a:gdLst/>
              <a:ahLst/>
              <a:cxnLst/>
              <a:rect l="l" t="t" r="r" b="b"/>
              <a:pathLst>
                <a:path w="1232" h="3231" extrusionOk="0">
                  <a:moveTo>
                    <a:pt x="0" y="1"/>
                  </a:moveTo>
                  <a:lnTo>
                    <a:pt x="0" y="3231"/>
                  </a:lnTo>
                  <a:lnTo>
                    <a:pt x="1232" y="3231"/>
                  </a:lnTo>
                  <a:lnTo>
                    <a:pt x="1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6444171" y="4475072"/>
              <a:ext cx="25008" cy="82732"/>
            </a:xfrm>
            <a:custGeom>
              <a:avLst/>
              <a:gdLst/>
              <a:ahLst/>
              <a:cxnLst/>
              <a:rect l="l" t="t" r="r" b="b"/>
              <a:pathLst>
                <a:path w="1233" h="4079" extrusionOk="0">
                  <a:moveTo>
                    <a:pt x="1" y="0"/>
                  </a:moveTo>
                  <a:lnTo>
                    <a:pt x="1" y="4079"/>
                  </a:lnTo>
                  <a:lnTo>
                    <a:pt x="1232" y="4079"/>
                  </a:lnTo>
                  <a:lnTo>
                    <a:pt x="1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4" name="Google Shape;2544;p74" title="Points scored">
            <a:hlinkClick r:id="rId3"/>
          </p:cNvPr>
          <p:cNvPicPr preferRelativeResize="0"/>
          <p:nvPr/>
        </p:nvPicPr>
        <p:blipFill>
          <a:blip r:embed="rId4">
            <a:alphaModFix/>
          </a:blip>
          <a:stretch>
            <a:fillRect/>
          </a:stretch>
        </p:blipFill>
        <p:spPr>
          <a:xfrm>
            <a:off x="6107539" y="1273350"/>
            <a:ext cx="1590972" cy="1142825"/>
          </a:xfrm>
          <a:prstGeom prst="rect">
            <a:avLst/>
          </a:prstGeom>
          <a:noFill/>
          <a:ln>
            <a:noFill/>
          </a:ln>
        </p:spPr>
      </p:pic>
      <p:grpSp>
        <p:nvGrpSpPr>
          <p:cNvPr id="2545" name="Google Shape;2545;p74"/>
          <p:cNvGrpSpPr/>
          <p:nvPr/>
        </p:nvGrpSpPr>
        <p:grpSpPr>
          <a:xfrm>
            <a:off x="6842206" y="4466189"/>
            <a:ext cx="153802" cy="119380"/>
            <a:chOff x="6842206" y="4466189"/>
            <a:chExt cx="153802" cy="119380"/>
          </a:xfrm>
        </p:grpSpPr>
        <p:sp>
          <p:nvSpPr>
            <p:cNvPr id="2546" name="Google Shape;2546;p74"/>
            <p:cNvSpPr/>
            <p:nvPr/>
          </p:nvSpPr>
          <p:spPr>
            <a:xfrm>
              <a:off x="6842206" y="4466189"/>
              <a:ext cx="153802" cy="97721"/>
            </a:xfrm>
            <a:custGeom>
              <a:avLst/>
              <a:gdLst/>
              <a:ahLst/>
              <a:cxnLst/>
              <a:rect l="l" t="t" r="r" b="b"/>
              <a:pathLst>
                <a:path w="7583" h="4818" extrusionOk="0">
                  <a:moveTo>
                    <a:pt x="548" y="1"/>
                  </a:moveTo>
                  <a:cubicBezTo>
                    <a:pt x="247" y="1"/>
                    <a:pt x="1" y="247"/>
                    <a:pt x="1" y="548"/>
                  </a:cubicBezTo>
                  <a:lnTo>
                    <a:pt x="1" y="4270"/>
                  </a:lnTo>
                  <a:cubicBezTo>
                    <a:pt x="1" y="4571"/>
                    <a:pt x="247" y="4818"/>
                    <a:pt x="548" y="4818"/>
                  </a:cubicBezTo>
                  <a:lnTo>
                    <a:pt x="7007" y="4818"/>
                  </a:lnTo>
                  <a:cubicBezTo>
                    <a:pt x="7336" y="4818"/>
                    <a:pt x="7582" y="4571"/>
                    <a:pt x="7582" y="4270"/>
                  </a:cubicBezTo>
                  <a:lnTo>
                    <a:pt x="7582" y="548"/>
                  </a:lnTo>
                  <a:cubicBezTo>
                    <a:pt x="7582" y="247"/>
                    <a:pt x="7336" y="1"/>
                    <a:pt x="7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6896054" y="4572771"/>
              <a:ext cx="44987" cy="12798"/>
            </a:xfrm>
            <a:custGeom>
              <a:avLst/>
              <a:gdLst/>
              <a:ahLst/>
              <a:cxnLst/>
              <a:rect l="l" t="t" r="r" b="b"/>
              <a:pathLst>
                <a:path w="2218" h="631" extrusionOk="0">
                  <a:moveTo>
                    <a:pt x="0" y="1"/>
                  </a:moveTo>
                  <a:lnTo>
                    <a:pt x="0" y="630"/>
                  </a:lnTo>
                  <a:lnTo>
                    <a:pt x="2218" y="630"/>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74"/>
          <p:cNvGrpSpPr/>
          <p:nvPr/>
        </p:nvGrpSpPr>
        <p:grpSpPr>
          <a:xfrm>
            <a:off x="7400124" y="4456757"/>
            <a:ext cx="113825" cy="119929"/>
            <a:chOff x="7400124" y="4456757"/>
            <a:chExt cx="113825" cy="119929"/>
          </a:xfrm>
        </p:grpSpPr>
        <p:sp>
          <p:nvSpPr>
            <p:cNvPr id="2549" name="Google Shape;2549;p74"/>
            <p:cNvSpPr/>
            <p:nvPr/>
          </p:nvSpPr>
          <p:spPr>
            <a:xfrm>
              <a:off x="7426754" y="4456757"/>
              <a:ext cx="57765" cy="57744"/>
            </a:xfrm>
            <a:custGeom>
              <a:avLst/>
              <a:gdLst/>
              <a:ahLst/>
              <a:cxnLst/>
              <a:rect l="l" t="t" r="r" b="b"/>
              <a:pathLst>
                <a:path w="2848" h="2847" extrusionOk="0">
                  <a:moveTo>
                    <a:pt x="1424" y="0"/>
                  </a:moveTo>
                  <a:cubicBezTo>
                    <a:pt x="630" y="0"/>
                    <a:pt x="1" y="630"/>
                    <a:pt x="1" y="1423"/>
                  </a:cubicBezTo>
                  <a:cubicBezTo>
                    <a:pt x="1" y="2217"/>
                    <a:pt x="630" y="2847"/>
                    <a:pt x="1424" y="2847"/>
                  </a:cubicBezTo>
                  <a:cubicBezTo>
                    <a:pt x="2218" y="2847"/>
                    <a:pt x="2847" y="2217"/>
                    <a:pt x="2847" y="1423"/>
                  </a:cubicBezTo>
                  <a:cubicBezTo>
                    <a:pt x="2847" y="630"/>
                    <a:pt x="2218" y="0"/>
                    <a:pt x="1424" y="0"/>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7400124" y="4531700"/>
              <a:ext cx="113825" cy="44987"/>
            </a:xfrm>
            <a:custGeom>
              <a:avLst/>
              <a:gdLst/>
              <a:ahLst/>
              <a:cxnLst/>
              <a:rect l="l" t="t" r="r" b="b"/>
              <a:pathLst>
                <a:path w="5612" h="2218" extrusionOk="0">
                  <a:moveTo>
                    <a:pt x="2819" y="0"/>
                  </a:moveTo>
                  <a:cubicBezTo>
                    <a:pt x="1451" y="0"/>
                    <a:pt x="301" y="958"/>
                    <a:pt x="0" y="2217"/>
                  </a:cubicBezTo>
                  <a:lnTo>
                    <a:pt x="5611" y="2217"/>
                  </a:lnTo>
                  <a:cubicBezTo>
                    <a:pt x="5310" y="958"/>
                    <a:pt x="4160" y="0"/>
                    <a:pt x="2819" y="0"/>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1" name="Google Shape;2551;p74"/>
          <p:cNvSpPr/>
          <p:nvPr/>
        </p:nvSpPr>
        <p:spPr>
          <a:xfrm>
            <a:off x="1373550" y="975525"/>
            <a:ext cx="1734843" cy="3756684"/>
          </a:xfrm>
          <a:custGeom>
            <a:avLst/>
            <a:gdLst/>
            <a:ahLst/>
            <a:cxnLst/>
            <a:rect l="l" t="t" r="r" b="b"/>
            <a:pathLst>
              <a:path w="85534" h="185218" extrusionOk="0">
                <a:moveTo>
                  <a:pt x="10702" y="0"/>
                </a:moveTo>
                <a:cubicBezTo>
                  <a:pt x="4790" y="0"/>
                  <a:pt x="0" y="4790"/>
                  <a:pt x="0" y="10702"/>
                </a:cubicBezTo>
                <a:lnTo>
                  <a:pt x="0" y="174515"/>
                </a:lnTo>
                <a:cubicBezTo>
                  <a:pt x="0" y="180427"/>
                  <a:pt x="4790" y="185217"/>
                  <a:pt x="10702" y="185217"/>
                </a:cubicBezTo>
                <a:lnTo>
                  <a:pt x="74831" y="185217"/>
                </a:lnTo>
                <a:cubicBezTo>
                  <a:pt x="80744" y="185217"/>
                  <a:pt x="85533" y="180427"/>
                  <a:pt x="85533" y="174515"/>
                </a:cubicBezTo>
                <a:lnTo>
                  <a:pt x="85533" y="10702"/>
                </a:lnTo>
                <a:cubicBezTo>
                  <a:pt x="85533" y="4790"/>
                  <a:pt x="80744" y="0"/>
                  <a:pt x="74831"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513525" y="2797400"/>
            <a:ext cx="1456200" cy="1455600"/>
          </a:xfrm>
          <a:prstGeom prst="roundRect">
            <a:avLst>
              <a:gd name="adj" fmla="val 662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577304" y="2893775"/>
            <a:ext cx="1322400" cy="338400"/>
          </a:xfrm>
          <a:prstGeom prst="roundRect">
            <a:avLst>
              <a:gd name="adj" fmla="val 19199"/>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577304" y="3833113"/>
            <a:ext cx="1322400" cy="338400"/>
          </a:xfrm>
          <a:prstGeom prst="roundRect">
            <a:avLst>
              <a:gd name="adj" fmla="val 191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577304" y="3363438"/>
            <a:ext cx="1322400" cy="338400"/>
          </a:xfrm>
          <a:prstGeom prst="roundRect">
            <a:avLst>
              <a:gd name="adj" fmla="val 191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2115326" y="2969582"/>
            <a:ext cx="7241" cy="198884"/>
          </a:xfrm>
          <a:custGeom>
            <a:avLst/>
            <a:gdLst/>
            <a:ahLst/>
            <a:cxnLst/>
            <a:rect l="l" t="t" r="r" b="b"/>
            <a:pathLst>
              <a:path w="357" h="6679" extrusionOk="0">
                <a:moveTo>
                  <a:pt x="1" y="0"/>
                </a:moveTo>
                <a:lnTo>
                  <a:pt x="1" y="6679"/>
                </a:lnTo>
                <a:lnTo>
                  <a:pt x="357" y="6679"/>
                </a:lnTo>
                <a:lnTo>
                  <a:pt x="357"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2115326" y="3425965"/>
            <a:ext cx="7241" cy="198914"/>
          </a:xfrm>
          <a:custGeom>
            <a:avLst/>
            <a:gdLst/>
            <a:ahLst/>
            <a:cxnLst/>
            <a:rect l="l" t="t" r="r" b="b"/>
            <a:pathLst>
              <a:path w="357" h="6680" extrusionOk="0">
                <a:moveTo>
                  <a:pt x="1" y="1"/>
                </a:moveTo>
                <a:lnTo>
                  <a:pt x="1" y="6679"/>
                </a:lnTo>
                <a:lnTo>
                  <a:pt x="357" y="6679"/>
                </a:lnTo>
                <a:lnTo>
                  <a:pt x="357"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2115326" y="3895419"/>
            <a:ext cx="7241" cy="198884"/>
          </a:xfrm>
          <a:custGeom>
            <a:avLst/>
            <a:gdLst/>
            <a:ahLst/>
            <a:cxnLst/>
            <a:rect l="l" t="t" r="r" b="b"/>
            <a:pathLst>
              <a:path w="357" h="6679" extrusionOk="0">
                <a:moveTo>
                  <a:pt x="1" y="0"/>
                </a:moveTo>
                <a:lnTo>
                  <a:pt x="1" y="6679"/>
                </a:lnTo>
                <a:lnTo>
                  <a:pt x="357" y="6679"/>
                </a:lnTo>
                <a:lnTo>
                  <a:pt x="357"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2713075" y="3013788"/>
            <a:ext cx="126051" cy="98252"/>
          </a:xfrm>
          <a:custGeom>
            <a:avLst/>
            <a:gdLst/>
            <a:ahLst/>
            <a:cxnLst/>
            <a:rect l="l" t="t" r="r" b="b"/>
            <a:pathLst>
              <a:path w="4791" h="3299" extrusionOk="0">
                <a:moveTo>
                  <a:pt x="4284" y="0"/>
                </a:moveTo>
                <a:cubicBezTo>
                  <a:pt x="4168" y="0"/>
                  <a:pt x="4052" y="42"/>
                  <a:pt x="3970" y="124"/>
                </a:cubicBezTo>
                <a:lnTo>
                  <a:pt x="1917" y="2204"/>
                </a:lnTo>
                <a:lnTo>
                  <a:pt x="822" y="1109"/>
                </a:lnTo>
                <a:cubicBezTo>
                  <a:pt x="740" y="1027"/>
                  <a:pt x="623" y="986"/>
                  <a:pt x="507" y="986"/>
                </a:cubicBezTo>
                <a:cubicBezTo>
                  <a:pt x="391" y="986"/>
                  <a:pt x="274" y="1027"/>
                  <a:pt x="192" y="1109"/>
                </a:cubicBezTo>
                <a:cubicBezTo>
                  <a:pt x="1" y="1301"/>
                  <a:pt x="1" y="1574"/>
                  <a:pt x="192" y="1766"/>
                </a:cubicBezTo>
                <a:lnTo>
                  <a:pt x="1588" y="3162"/>
                </a:lnTo>
                <a:cubicBezTo>
                  <a:pt x="1670" y="3244"/>
                  <a:pt x="1780" y="3299"/>
                  <a:pt x="1917" y="3299"/>
                </a:cubicBezTo>
                <a:cubicBezTo>
                  <a:pt x="2026" y="3299"/>
                  <a:pt x="2136" y="3244"/>
                  <a:pt x="2218" y="3162"/>
                </a:cubicBezTo>
                <a:lnTo>
                  <a:pt x="4599" y="781"/>
                </a:lnTo>
                <a:cubicBezTo>
                  <a:pt x="4791" y="616"/>
                  <a:pt x="4791" y="315"/>
                  <a:pt x="4599" y="124"/>
                </a:cubicBezTo>
                <a:cubicBezTo>
                  <a:pt x="4517" y="42"/>
                  <a:pt x="4401" y="0"/>
                  <a:pt x="4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0" name="Google Shape;2560;p74"/>
          <p:cNvGrpSpPr/>
          <p:nvPr/>
        </p:nvGrpSpPr>
        <p:grpSpPr>
          <a:xfrm>
            <a:off x="1646668" y="4475072"/>
            <a:ext cx="152116" cy="82732"/>
            <a:chOff x="1646668" y="4475072"/>
            <a:chExt cx="152116" cy="82732"/>
          </a:xfrm>
        </p:grpSpPr>
        <p:sp>
          <p:nvSpPr>
            <p:cNvPr id="2561" name="Google Shape;2561;p74"/>
            <p:cNvSpPr/>
            <p:nvPr/>
          </p:nvSpPr>
          <p:spPr>
            <a:xfrm>
              <a:off x="1646668" y="4513385"/>
              <a:ext cx="25008" cy="44419"/>
            </a:xfrm>
            <a:custGeom>
              <a:avLst/>
              <a:gdLst/>
              <a:ahLst/>
              <a:cxnLst/>
              <a:rect l="l" t="t" r="r" b="b"/>
              <a:pathLst>
                <a:path w="1233" h="2190" extrusionOk="0">
                  <a:moveTo>
                    <a:pt x="0" y="0"/>
                  </a:moveTo>
                  <a:lnTo>
                    <a:pt x="0" y="2190"/>
                  </a:lnTo>
                  <a:lnTo>
                    <a:pt x="1232" y="2190"/>
                  </a:lnTo>
                  <a:lnTo>
                    <a:pt x="1232" y="0"/>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711611" y="4492271"/>
              <a:ext cx="25008" cy="65533"/>
            </a:xfrm>
            <a:custGeom>
              <a:avLst/>
              <a:gdLst/>
              <a:ahLst/>
              <a:cxnLst/>
              <a:rect l="l" t="t" r="r" b="b"/>
              <a:pathLst>
                <a:path w="1233" h="3231" extrusionOk="0">
                  <a:moveTo>
                    <a:pt x="1" y="1"/>
                  </a:moveTo>
                  <a:lnTo>
                    <a:pt x="1" y="3231"/>
                  </a:lnTo>
                  <a:lnTo>
                    <a:pt x="1232" y="3231"/>
                  </a:lnTo>
                  <a:lnTo>
                    <a:pt x="1232" y="1"/>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774344" y="4475072"/>
              <a:ext cx="24440" cy="82732"/>
            </a:xfrm>
            <a:custGeom>
              <a:avLst/>
              <a:gdLst/>
              <a:ahLst/>
              <a:cxnLst/>
              <a:rect l="l" t="t" r="r" b="b"/>
              <a:pathLst>
                <a:path w="1205" h="4079" extrusionOk="0">
                  <a:moveTo>
                    <a:pt x="1" y="0"/>
                  </a:moveTo>
                  <a:lnTo>
                    <a:pt x="1" y="4079"/>
                  </a:lnTo>
                  <a:lnTo>
                    <a:pt x="1205" y="4079"/>
                  </a:lnTo>
                  <a:lnTo>
                    <a:pt x="1205" y="0"/>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4" name="Google Shape;2564;p74"/>
          <p:cNvGrpSpPr/>
          <p:nvPr/>
        </p:nvGrpSpPr>
        <p:grpSpPr>
          <a:xfrm>
            <a:off x="2171831" y="4466189"/>
            <a:ext cx="153782" cy="119380"/>
            <a:chOff x="2171831" y="4466189"/>
            <a:chExt cx="153782" cy="119380"/>
          </a:xfrm>
        </p:grpSpPr>
        <p:sp>
          <p:nvSpPr>
            <p:cNvPr id="2565" name="Google Shape;2565;p74"/>
            <p:cNvSpPr/>
            <p:nvPr/>
          </p:nvSpPr>
          <p:spPr>
            <a:xfrm>
              <a:off x="2171831" y="4466189"/>
              <a:ext cx="153782" cy="97721"/>
            </a:xfrm>
            <a:custGeom>
              <a:avLst/>
              <a:gdLst/>
              <a:ahLst/>
              <a:cxnLst/>
              <a:rect l="l" t="t" r="r" b="b"/>
              <a:pathLst>
                <a:path w="7582" h="4818" extrusionOk="0">
                  <a:moveTo>
                    <a:pt x="547" y="1"/>
                  </a:moveTo>
                  <a:cubicBezTo>
                    <a:pt x="246" y="1"/>
                    <a:pt x="0" y="247"/>
                    <a:pt x="0" y="548"/>
                  </a:cubicBezTo>
                  <a:lnTo>
                    <a:pt x="0" y="4270"/>
                  </a:lnTo>
                  <a:cubicBezTo>
                    <a:pt x="0" y="4571"/>
                    <a:pt x="246" y="4818"/>
                    <a:pt x="547" y="4818"/>
                  </a:cubicBezTo>
                  <a:lnTo>
                    <a:pt x="7034" y="4818"/>
                  </a:lnTo>
                  <a:cubicBezTo>
                    <a:pt x="7335" y="4818"/>
                    <a:pt x="7582" y="4571"/>
                    <a:pt x="7582" y="4270"/>
                  </a:cubicBezTo>
                  <a:lnTo>
                    <a:pt x="7582" y="548"/>
                  </a:lnTo>
                  <a:cubicBezTo>
                    <a:pt x="7582" y="247"/>
                    <a:pt x="7335" y="1"/>
                    <a:pt x="7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2225680" y="4572771"/>
              <a:ext cx="44987" cy="12798"/>
            </a:xfrm>
            <a:custGeom>
              <a:avLst/>
              <a:gdLst/>
              <a:ahLst/>
              <a:cxnLst/>
              <a:rect l="l" t="t" r="r" b="b"/>
              <a:pathLst>
                <a:path w="2218" h="631" extrusionOk="0">
                  <a:moveTo>
                    <a:pt x="0" y="1"/>
                  </a:moveTo>
                  <a:lnTo>
                    <a:pt x="0" y="630"/>
                  </a:lnTo>
                  <a:lnTo>
                    <a:pt x="2217" y="630"/>
                  </a:lnTo>
                  <a:lnTo>
                    <a:pt x="2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74"/>
          <p:cNvGrpSpPr/>
          <p:nvPr/>
        </p:nvGrpSpPr>
        <p:grpSpPr>
          <a:xfrm>
            <a:off x="2729729" y="4456757"/>
            <a:ext cx="113825" cy="119929"/>
            <a:chOff x="2729729" y="4456757"/>
            <a:chExt cx="113825" cy="119929"/>
          </a:xfrm>
        </p:grpSpPr>
        <p:sp>
          <p:nvSpPr>
            <p:cNvPr id="2568" name="Google Shape;2568;p74"/>
            <p:cNvSpPr/>
            <p:nvPr/>
          </p:nvSpPr>
          <p:spPr>
            <a:xfrm>
              <a:off x="2756380" y="4456757"/>
              <a:ext cx="57744" cy="57744"/>
            </a:xfrm>
            <a:custGeom>
              <a:avLst/>
              <a:gdLst/>
              <a:ahLst/>
              <a:cxnLst/>
              <a:rect l="l" t="t" r="r" b="b"/>
              <a:pathLst>
                <a:path w="2847" h="2847" extrusionOk="0">
                  <a:moveTo>
                    <a:pt x="1424" y="0"/>
                  </a:moveTo>
                  <a:cubicBezTo>
                    <a:pt x="657" y="0"/>
                    <a:pt x="0" y="630"/>
                    <a:pt x="0" y="1423"/>
                  </a:cubicBezTo>
                  <a:cubicBezTo>
                    <a:pt x="0" y="2217"/>
                    <a:pt x="657" y="2847"/>
                    <a:pt x="1424" y="2847"/>
                  </a:cubicBezTo>
                  <a:cubicBezTo>
                    <a:pt x="2217" y="2847"/>
                    <a:pt x="2847" y="2217"/>
                    <a:pt x="2847" y="1423"/>
                  </a:cubicBezTo>
                  <a:cubicBezTo>
                    <a:pt x="2847" y="630"/>
                    <a:pt x="2217" y="0"/>
                    <a:pt x="1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2729729" y="4531700"/>
              <a:ext cx="113825" cy="44987"/>
            </a:xfrm>
            <a:custGeom>
              <a:avLst/>
              <a:gdLst/>
              <a:ahLst/>
              <a:cxnLst/>
              <a:rect l="l" t="t" r="r" b="b"/>
              <a:pathLst>
                <a:path w="5612" h="2218" extrusionOk="0">
                  <a:moveTo>
                    <a:pt x="2820" y="0"/>
                  </a:moveTo>
                  <a:cubicBezTo>
                    <a:pt x="1451" y="0"/>
                    <a:pt x="329" y="958"/>
                    <a:pt x="1" y="2217"/>
                  </a:cubicBezTo>
                  <a:lnTo>
                    <a:pt x="5612" y="2217"/>
                  </a:lnTo>
                  <a:cubicBezTo>
                    <a:pt x="5311" y="958"/>
                    <a:pt x="4161" y="0"/>
                    <a:pt x="2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0" name="Google Shape;2570;p74"/>
          <p:cNvSpPr/>
          <p:nvPr/>
        </p:nvSpPr>
        <p:spPr>
          <a:xfrm>
            <a:off x="4369780" y="3460678"/>
            <a:ext cx="414169" cy="874379"/>
          </a:xfrm>
          <a:custGeom>
            <a:avLst/>
            <a:gdLst/>
            <a:ahLst/>
            <a:cxnLst/>
            <a:rect l="l" t="t" r="r" b="b"/>
            <a:pathLst>
              <a:path w="20420" h="43110" extrusionOk="0">
                <a:moveTo>
                  <a:pt x="3422" y="1"/>
                </a:moveTo>
                <a:cubicBezTo>
                  <a:pt x="1533" y="1"/>
                  <a:pt x="1" y="1533"/>
                  <a:pt x="1" y="3395"/>
                </a:cubicBezTo>
                <a:lnTo>
                  <a:pt x="1" y="39715"/>
                </a:lnTo>
                <a:cubicBezTo>
                  <a:pt x="1" y="41577"/>
                  <a:pt x="1533" y="43109"/>
                  <a:pt x="3422" y="43109"/>
                </a:cubicBezTo>
                <a:lnTo>
                  <a:pt x="17025" y="43109"/>
                </a:lnTo>
                <a:cubicBezTo>
                  <a:pt x="18886" y="43109"/>
                  <a:pt x="20419" y="41577"/>
                  <a:pt x="20419" y="39715"/>
                </a:cubicBezTo>
                <a:lnTo>
                  <a:pt x="20419" y="3395"/>
                </a:lnTo>
                <a:cubicBezTo>
                  <a:pt x="20419" y="1533"/>
                  <a:pt x="18886" y="1"/>
                  <a:pt x="17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4495245" y="3634982"/>
            <a:ext cx="174328" cy="138813"/>
          </a:xfrm>
          <a:custGeom>
            <a:avLst/>
            <a:gdLst/>
            <a:ahLst/>
            <a:cxnLst/>
            <a:rect l="l" t="t" r="r" b="b"/>
            <a:pathLst>
              <a:path w="8595" h="6844" extrusionOk="0">
                <a:moveTo>
                  <a:pt x="2573" y="1"/>
                </a:moveTo>
                <a:cubicBezTo>
                  <a:pt x="1150" y="1"/>
                  <a:pt x="0" y="1151"/>
                  <a:pt x="0" y="2574"/>
                </a:cubicBezTo>
                <a:lnTo>
                  <a:pt x="0" y="6844"/>
                </a:lnTo>
                <a:lnTo>
                  <a:pt x="767" y="6844"/>
                </a:lnTo>
                <a:lnTo>
                  <a:pt x="767" y="2574"/>
                </a:lnTo>
                <a:cubicBezTo>
                  <a:pt x="767" y="1561"/>
                  <a:pt x="1588" y="767"/>
                  <a:pt x="2573" y="767"/>
                </a:cubicBezTo>
                <a:cubicBezTo>
                  <a:pt x="3559" y="767"/>
                  <a:pt x="4380" y="1561"/>
                  <a:pt x="4380" y="2574"/>
                </a:cubicBezTo>
                <a:lnTo>
                  <a:pt x="4380" y="4271"/>
                </a:lnTo>
                <a:cubicBezTo>
                  <a:pt x="4380" y="5420"/>
                  <a:pt x="5310" y="6378"/>
                  <a:pt x="6487" y="6378"/>
                </a:cubicBezTo>
                <a:cubicBezTo>
                  <a:pt x="7637" y="6378"/>
                  <a:pt x="8595" y="5420"/>
                  <a:pt x="8595" y="4271"/>
                </a:cubicBezTo>
                <a:lnTo>
                  <a:pt x="8595" y="2683"/>
                </a:lnTo>
                <a:cubicBezTo>
                  <a:pt x="8458" y="2738"/>
                  <a:pt x="8321" y="2765"/>
                  <a:pt x="8184" y="2765"/>
                </a:cubicBezTo>
                <a:cubicBezTo>
                  <a:pt x="8047" y="2765"/>
                  <a:pt x="7938" y="2738"/>
                  <a:pt x="7801" y="2683"/>
                </a:cubicBezTo>
                <a:lnTo>
                  <a:pt x="7801" y="4271"/>
                </a:lnTo>
                <a:cubicBezTo>
                  <a:pt x="7801" y="4982"/>
                  <a:pt x="7199" y="5585"/>
                  <a:pt x="6487" y="5585"/>
                </a:cubicBezTo>
                <a:cubicBezTo>
                  <a:pt x="5748" y="5585"/>
                  <a:pt x="5146" y="4982"/>
                  <a:pt x="5146" y="4271"/>
                </a:cubicBezTo>
                <a:lnTo>
                  <a:pt x="5146" y="2574"/>
                </a:lnTo>
                <a:cubicBezTo>
                  <a:pt x="5146" y="1151"/>
                  <a:pt x="3997" y="1"/>
                  <a:pt x="2573" y="1"/>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4641803" y="3598900"/>
            <a:ext cx="38882" cy="75532"/>
          </a:xfrm>
          <a:custGeom>
            <a:avLst/>
            <a:gdLst/>
            <a:ahLst/>
            <a:cxnLst/>
            <a:rect l="l" t="t" r="r" b="b"/>
            <a:pathLst>
              <a:path w="1917" h="3724" extrusionOk="0">
                <a:moveTo>
                  <a:pt x="958" y="1"/>
                </a:moveTo>
                <a:cubicBezTo>
                  <a:pt x="438" y="1"/>
                  <a:pt x="0" y="439"/>
                  <a:pt x="0" y="959"/>
                </a:cubicBezTo>
                <a:lnTo>
                  <a:pt x="0" y="2765"/>
                </a:lnTo>
                <a:cubicBezTo>
                  <a:pt x="0" y="3285"/>
                  <a:pt x="438" y="3723"/>
                  <a:pt x="958" y="3723"/>
                </a:cubicBezTo>
                <a:cubicBezTo>
                  <a:pt x="1478" y="3723"/>
                  <a:pt x="1916" y="3285"/>
                  <a:pt x="1916" y="2765"/>
                </a:cubicBezTo>
                <a:lnTo>
                  <a:pt x="1916" y="959"/>
                </a:lnTo>
                <a:cubicBezTo>
                  <a:pt x="1916" y="439"/>
                  <a:pt x="1478" y="1"/>
                  <a:pt x="958" y="1"/>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4483583" y="3725480"/>
            <a:ext cx="38882" cy="75512"/>
          </a:xfrm>
          <a:custGeom>
            <a:avLst/>
            <a:gdLst/>
            <a:ahLst/>
            <a:cxnLst/>
            <a:rect l="l" t="t" r="r" b="b"/>
            <a:pathLst>
              <a:path w="1917" h="3723" extrusionOk="0">
                <a:moveTo>
                  <a:pt x="959" y="0"/>
                </a:moveTo>
                <a:cubicBezTo>
                  <a:pt x="439" y="0"/>
                  <a:pt x="1" y="438"/>
                  <a:pt x="1" y="958"/>
                </a:cubicBezTo>
                <a:lnTo>
                  <a:pt x="1" y="2765"/>
                </a:lnTo>
                <a:cubicBezTo>
                  <a:pt x="1" y="3285"/>
                  <a:pt x="439" y="3723"/>
                  <a:pt x="959" y="3723"/>
                </a:cubicBezTo>
                <a:cubicBezTo>
                  <a:pt x="1506" y="3723"/>
                  <a:pt x="1917" y="3285"/>
                  <a:pt x="1917" y="2765"/>
                </a:cubicBezTo>
                <a:lnTo>
                  <a:pt x="1917" y="958"/>
                </a:lnTo>
                <a:cubicBezTo>
                  <a:pt x="1917" y="438"/>
                  <a:pt x="1506" y="0"/>
                  <a:pt x="959" y="0"/>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3843238" y="3460678"/>
            <a:ext cx="413601" cy="874379"/>
          </a:xfrm>
          <a:custGeom>
            <a:avLst/>
            <a:gdLst/>
            <a:ahLst/>
            <a:cxnLst/>
            <a:rect l="l" t="t" r="r" b="b"/>
            <a:pathLst>
              <a:path w="20392" h="43110" extrusionOk="0">
                <a:moveTo>
                  <a:pt x="3394" y="1"/>
                </a:moveTo>
                <a:cubicBezTo>
                  <a:pt x="1533" y="1"/>
                  <a:pt x="0" y="1533"/>
                  <a:pt x="0" y="3395"/>
                </a:cubicBezTo>
                <a:lnTo>
                  <a:pt x="0" y="39715"/>
                </a:lnTo>
                <a:cubicBezTo>
                  <a:pt x="0" y="41577"/>
                  <a:pt x="1533" y="43109"/>
                  <a:pt x="3394" y="43109"/>
                </a:cubicBezTo>
                <a:lnTo>
                  <a:pt x="16998" y="43109"/>
                </a:lnTo>
                <a:cubicBezTo>
                  <a:pt x="18886" y="43109"/>
                  <a:pt x="20392" y="41577"/>
                  <a:pt x="20392" y="39715"/>
                </a:cubicBezTo>
                <a:lnTo>
                  <a:pt x="20392" y="3395"/>
                </a:lnTo>
                <a:cubicBezTo>
                  <a:pt x="20392" y="1533"/>
                  <a:pt x="18886" y="1"/>
                  <a:pt x="16998" y="1"/>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4032814" y="3572817"/>
            <a:ext cx="45554" cy="44987"/>
          </a:xfrm>
          <a:custGeom>
            <a:avLst/>
            <a:gdLst/>
            <a:ahLst/>
            <a:cxnLst/>
            <a:rect l="l" t="t" r="r" b="b"/>
            <a:pathLst>
              <a:path w="2246" h="2218" extrusionOk="0">
                <a:moveTo>
                  <a:pt x="1123" y="0"/>
                </a:moveTo>
                <a:cubicBezTo>
                  <a:pt x="521" y="0"/>
                  <a:pt x="1" y="493"/>
                  <a:pt x="1" y="1095"/>
                </a:cubicBezTo>
                <a:cubicBezTo>
                  <a:pt x="1" y="1725"/>
                  <a:pt x="521" y="2217"/>
                  <a:pt x="1123" y="2217"/>
                </a:cubicBezTo>
                <a:cubicBezTo>
                  <a:pt x="1752" y="2217"/>
                  <a:pt x="2245" y="1725"/>
                  <a:pt x="2245" y="1095"/>
                </a:cubicBezTo>
                <a:cubicBezTo>
                  <a:pt x="2245" y="493"/>
                  <a:pt x="1752"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3955662" y="3622772"/>
            <a:ext cx="164329" cy="167675"/>
          </a:xfrm>
          <a:custGeom>
            <a:avLst/>
            <a:gdLst/>
            <a:ahLst/>
            <a:cxnLst/>
            <a:rect l="l" t="t" r="r" b="b"/>
            <a:pathLst>
              <a:path w="8102" h="8267" extrusionOk="0">
                <a:moveTo>
                  <a:pt x="4489" y="1"/>
                </a:moveTo>
                <a:cubicBezTo>
                  <a:pt x="4489" y="1"/>
                  <a:pt x="2026" y="138"/>
                  <a:pt x="767" y="1205"/>
                </a:cubicBezTo>
                <a:cubicBezTo>
                  <a:pt x="627" y="1322"/>
                  <a:pt x="745" y="1557"/>
                  <a:pt x="901" y="1557"/>
                </a:cubicBezTo>
                <a:cubicBezTo>
                  <a:pt x="928" y="1557"/>
                  <a:pt x="957" y="1550"/>
                  <a:pt x="986" y="1534"/>
                </a:cubicBezTo>
                <a:cubicBezTo>
                  <a:pt x="1442" y="1282"/>
                  <a:pt x="2071" y="1069"/>
                  <a:pt x="2807" y="1069"/>
                </a:cubicBezTo>
                <a:cubicBezTo>
                  <a:pt x="2953" y="1069"/>
                  <a:pt x="3103" y="1078"/>
                  <a:pt x="3257" y="1096"/>
                </a:cubicBezTo>
                <a:cubicBezTo>
                  <a:pt x="3257" y="1096"/>
                  <a:pt x="2984" y="2601"/>
                  <a:pt x="3449" y="3723"/>
                </a:cubicBezTo>
                <a:cubicBezTo>
                  <a:pt x="3394" y="4243"/>
                  <a:pt x="3367" y="4928"/>
                  <a:pt x="3367" y="4928"/>
                </a:cubicBezTo>
                <a:cubicBezTo>
                  <a:pt x="3367" y="5092"/>
                  <a:pt x="3257" y="5229"/>
                  <a:pt x="3120" y="5256"/>
                </a:cubicBezTo>
                <a:lnTo>
                  <a:pt x="192" y="6050"/>
                </a:lnTo>
                <a:cubicBezTo>
                  <a:pt x="82" y="6077"/>
                  <a:pt x="0" y="6187"/>
                  <a:pt x="0" y="6323"/>
                </a:cubicBezTo>
                <a:lnTo>
                  <a:pt x="0" y="6953"/>
                </a:lnTo>
                <a:cubicBezTo>
                  <a:pt x="0" y="6987"/>
                  <a:pt x="32" y="7010"/>
                  <a:pt x="62" y="7010"/>
                </a:cubicBezTo>
                <a:cubicBezTo>
                  <a:pt x="81" y="7010"/>
                  <a:pt x="99" y="7001"/>
                  <a:pt x="110" y="6980"/>
                </a:cubicBezTo>
                <a:lnTo>
                  <a:pt x="274" y="6625"/>
                </a:lnTo>
                <a:cubicBezTo>
                  <a:pt x="301" y="6570"/>
                  <a:pt x="329" y="6542"/>
                  <a:pt x="383" y="6542"/>
                </a:cubicBezTo>
                <a:lnTo>
                  <a:pt x="3805" y="6323"/>
                </a:lnTo>
                <a:cubicBezTo>
                  <a:pt x="4325" y="6269"/>
                  <a:pt x="4735" y="5858"/>
                  <a:pt x="4763" y="5338"/>
                </a:cubicBezTo>
                <a:cubicBezTo>
                  <a:pt x="4763" y="5174"/>
                  <a:pt x="4790" y="5010"/>
                  <a:pt x="4790" y="4845"/>
                </a:cubicBezTo>
                <a:cubicBezTo>
                  <a:pt x="4872" y="4873"/>
                  <a:pt x="4927" y="4873"/>
                  <a:pt x="5009" y="4873"/>
                </a:cubicBezTo>
                <a:lnTo>
                  <a:pt x="5994" y="4873"/>
                </a:lnTo>
                <a:cubicBezTo>
                  <a:pt x="6131" y="4873"/>
                  <a:pt x="6268" y="4982"/>
                  <a:pt x="6323" y="5119"/>
                </a:cubicBezTo>
                <a:lnTo>
                  <a:pt x="7117" y="8048"/>
                </a:lnTo>
                <a:cubicBezTo>
                  <a:pt x="7144" y="8185"/>
                  <a:pt x="7253" y="8267"/>
                  <a:pt x="7363" y="8267"/>
                </a:cubicBezTo>
                <a:lnTo>
                  <a:pt x="8020" y="8267"/>
                </a:lnTo>
                <a:cubicBezTo>
                  <a:pt x="8075" y="8267"/>
                  <a:pt x="8102" y="8157"/>
                  <a:pt x="8047" y="8130"/>
                </a:cubicBezTo>
                <a:lnTo>
                  <a:pt x="7691" y="7966"/>
                </a:lnTo>
                <a:cubicBezTo>
                  <a:pt x="7637" y="7966"/>
                  <a:pt x="7609" y="7911"/>
                  <a:pt x="7609" y="7856"/>
                </a:cubicBezTo>
                <a:lnTo>
                  <a:pt x="7363" y="4435"/>
                </a:lnTo>
                <a:cubicBezTo>
                  <a:pt x="7336" y="3915"/>
                  <a:pt x="6898" y="3504"/>
                  <a:pt x="6378" y="3477"/>
                </a:cubicBezTo>
                <a:cubicBezTo>
                  <a:pt x="5885" y="3450"/>
                  <a:pt x="5337" y="3395"/>
                  <a:pt x="5173" y="3203"/>
                </a:cubicBezTo>
                <a:cubicBezTo>
                  <a:pt x="5036" y="3066"/>
                  <a:pt x="5119" y="2437"/>
                  <a:pt x="5146" y="1807"/>
                </a:cubicBezTo>
                <a:lnTo>
                  <a:pt x="5146" y="1807"/>
                </a:lnTo>
                <a:cubicBezTo>
                  <a:pt x="5262" y="1827"/>
                  <a:pt x="5364" y="1846"/>
                  <a:pt x="5453" y="1846"/>
                </a:cubicBezTo>
                <a:cubicBezTo>
                  <a:pt x="5490" y="1846"/>
                  <a:pt x="5524" y="1843"/>
                  <a:pt x="5556" y="1835"/>
                </a:cubicBezTo>
                <a:cubicBezTo>
                  <a:pt x="6268" y="1780"/>
                  <a:pt x="6651" y="1260"/>
                  <a:pt x="6870" y="849"/>
                </a:cubicBezTo>
                <a:cubicBezTo>
                  <a:pt x="6913" y="763"/>
                  <a:pt x="6838" y="660"/>
                  <a:pt x="6737" y="660"/>
                </a:cubicBezTo>
                <a:cubicBezTo>
                  <a:pt x="6710" y="660"/>
                  <a:pt x="6680" y="668"/>
                  <a:pt x="6651" y="685"/>
                </a:cubicBezTo>
                <a:cubicBezTo>
                  <a:pt x="6378" y="877"/>
                  <a:pt x="5967" y="1096"/>
                  <a:pt x="5639" y="1150"/>
                </a:cubicBezTo>
                <a:cubicBezTo>
                  <a:pt x="5602" y="1158"/>
                  <a:pt x="5563" y="1161"/>
                  <a:pt x="5523" y="1161"/>
                </a:cubicBezTo>
                <a:cubicBezTo>
                  <a:pt x="5414" y="1161"/>
                  <a:pt x="5293" y="1136"/>
                  <a:pt x="5173" y="1096"/>
                </a:cubicBezTo>
                <a:cubicBezTo>
                  <a:pt x="5119" y="521"/>
                  <a:pt x="4982" y="56"/>
                  <a:pt x="4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4887175" y="3460678"/>
            <a:ext cx="414148" cy="874379"/>
          </a:xfrm>
          <a:custGeom>
            <a:avLst/>
            <a:gdLst/>
            <a:ahLst/>
            <a:cxnLst/>
            <a:rect l="l" t="t" r="r" b="b"/>
            <a:pathLst>
              <a:path w="20419" h="43110" extrusionOk="0">
                <a:moveTo>
                  <a:pt x="3422" y="1"/>
                </a:moveTo>
                <a:cubicBezTo>
                  <a:pt x="1533" y="1"/>
                  <a:pt x="0" y="1533"/>
                  <a:pt x="0" y="3395"/>
                </a:cubicBezTo>
                <a:lnTo>
                  <a:pt x="0" y="39715"/>
                </a:lnTo>
                <a:cubicBezTo>
                  <a:pt x="0" y="41577"/>
                  <a:pt x="1533" y="43109"/>
                  <a:pt x="3422" y="43109"/>
                </a:cubicBezTo>
                <a:lnTo>
                  <a:pt x="17025" y="43109"/>
                </a:lnTo>
                <a:cubicBezTo>
                  <a:pt x="18886" y="43109"/>
                  <a:pt x="20419" y="41577"/>
                  <a:pt x="20419" y="39715"/>
                </a:cubicBezTo>
                <a:lnTo>
                  <a:pt x="20419" y="3395"/>
                </a:lnTo>
                <a:cubicBezTo>
                  <a:pt x="20419" y="1533"/>
                  <a:pt x="18886" y="1"/>
                  <a:pt x="17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5003189" y="3647759"/>
            <a:ext cx="49996" cy="96606"/>
          </a:xfrm>
          <a:custGeom>
            <a:avLst/>
            <a:gdLst/>
            <a:ahLst/>
            <a:cxnLst/>
            <a:rect l="l" t="t" r="r" b="b"/>
            <a:pathLst>
              <a:path w="2465" h="4763" extrusionOk="0">
                <a:moveTo>
                  <a:pt x="1" y="0"/>
                </a:moveTo>
                <a:lnTo>
                  <a:pt x="1" y="4763"/>
                </a:lnTo>
                <a:lnTo>
                  <a:pt x="2464" y="4763"/>
                </a:lnTo>
                <a:lnTo>
                  <a:pt x="2464" y="0"/>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5148631" y="3647759"/>
            <a:ext cx="49996" cy="96606"/>
          </a:xfrm>
          <a:custGeom>
            <a:avLst/>
            <a:gdLst/>
            <a:ahLst/>
            <a:cxnLst/>
            <a:rect l="l" t="t" r="r" b="b"/>
            <a:pathLst>
              <a:path w="2465" h="4763" extrusionOk="0">
                <a:moveTo>
                  <a:pt x="1" y="0"/>
                </a:moveTo>
                <a:lnTo>
                  <a:pt x="1" y="4763"/>
                </a:lnTo>
                <a:lnTo>
                  <a:pt x="2464" y="4763"/>
                </a:lnTo>
                <a:lnTo>
                  <a:pt x="2464" y="0"/>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5068152" y="3686072"/>
            <a:ext cx="65512" cy="22777"/>
          </a:xfrm>
          <a:custGeom>
            <a:avLst/>
            <a:gdLst/>
            <a:ahLst/>
            <a:cxnLst/>
            <a:rect l="l" t="t" r="r" b="b"/>
            <a:pathLst>
              <a:path w="3230" h="1123" extrusionOk="0">
                <a:moveTo>
                  <a:pt x="0" y="0"/>
                </a:moveTo>
                <a:lnTo>
                  <a:pt x="0" y="1122"/>
                </a:lnTo>
                <a:lnTo>
                  <a:pt x="3230" y="1122"/>
                </a:lnTo>
                <a:lnTo>
                  <a:pt x="3230" y="0"/>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1" name="Google Shape;2581;p74"/>
          <p:cNvGrpSpPr/>
          <p:nvPr/>
        </p:nvGrpSpPr>
        <p:grpSpPr>
          <a:xfrm>
            <a:off x="1738772" y="1488134"/>
            <a:ext cx="1004400" cy="1004400"/>
            <a:chOff x="1738772" y="1488134"/>
            <a:chExt cx="1004400" cy="1004400"/>
          </a:xfrm>
        </p:grpSpPr>
        <p:sp>
          <p:nvSpPr>
            <p:cNvPr id="2582" name="Google Shape;2582;p74"/>
            <p:cNvSpPr/>
            <p:nvPr/>
          </p:nvSpPr>
          <p:spPr>
            <a:xfrm>
              <a:off x="1739072" y="1488306"/>
              <a:ext cx="1003800" cy="1003800"/>
            </a:xfrm>
            <a:prstGeom prst="donut">
              <a:avLst>
                <a:gd name="adj" fmla="val 1944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738772" y="1488134"/>
              <a:ext cx="1004400" cy="1004400"/>
            </a:xfrm>
            <a:prstGeom prst="blockArc">
              <a:avLst>
                <a:gd name="adj1" fmla="val 16197130"/>
                <a:gd name="adj2" fmla="val 6108350"/>
                <a:gd name="adj3" fmla="val 1937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4" name="Google Shape;2584;p74"/>
          <p:cNvSpPr txBox="1"/>
          <p:nvPr/>
        </p:nvSpPr>
        <p:spPr>
          <a:xfrm>
            <a:off x="1630622" y="1026443"/>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sp>
        <p:nvSpPr>
          <p:cNvPr id="2585" name="Google Shape;2585;p74"/>
          <p:cNvSpPr txBox="1"/>
          <p:nvPr/>
        </p:nvSpPr>
        <p:spPr>
          <a:xfrm>
            <a:off x="6292671" y="1026443"/>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Fira Sans Extra Condensed SemiBold"/>
                <a:ea typeface="Fira Sans Extra Condensed SemiBold"/>
                <a:cs typeface="Fira Sans Extra Condensed SemiBold"/>
                <a:sym typeface="Fira Sans Extra Condensed SemiBold"/>
              </a:rPr>
              <a:t>Mars</a:t>
            </a:r>
            <a:endParaRPr sz="1300">
              <a:latin typeface="Fira Sans Extra Condensed SemiBold"/>
              <a:ea typeface="Fira Sans Extra Condensed SemiBold"/>
              <a:cs typeface="Fira Sans Extra Condensed SemiBold"/>
              <a:sym typeface="Fira Sans Extra Condensed SemiBold"/>
            </a:endParaRPr>
          </a:p>
        </p:txBody>
      </p:sp>
      <p:sp>
        <p:nvSpPr>
          <p:cNvPr id="2586" name="Google Shape;2586;p74"/>
          <p:cNvSpPr txBox="1"/>
          <p:nvPr/>
        </p:nvSpPr>
        <p:spPr>
          <a:xfrm>
            <a:off x="1763372" y="1630446"/>
            <a:ext cx="955200" cy="69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52%</a:t>
            </a:r>
            <a:endParaRPr sz="1200">
              <a:latin typeface="Roboto"/>
              <a:ea typeface="Roboto"/>
              <a:cs typeface="Roboto"/>
              <a:sym typeface="Roboto"/>
            </a:endParaRPr>
          </a:p>
        </p:txBody>
      </p:sp>
      <p:sp>
        <p:nvSpPr>
          <p:cNvPr id="2587" name="Google Shape;2587;p74"/>
          <p:cNvSpPr txBox="1"/>
          <p:nvPr/>
        </p:nvSpPr>
        <p:spPr>
          <a:xfrm>
            <a:off x="3961628" y="1026443"/>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Venus</a:t>
            </a:r>
            <a:endParaRPr>
              <a:latin typeface="Fira Sans Extra Condensed SemiBold"/>
              <a:ea typeface="Fira Sans Extra Condensed SemiBold"/>
              <a:cs typeface="Fira Sans Extra Condensed SemiBold"/>
              <a:sym typeface="Fira Sans Extra Condensed SemiBold"/>
            </a:endParaRPr>
          </a:p>
        </p:txBody>
      </p:sp>
      <p:sp>
        <p:nvSpPr>
          <p:cNvPr id="2588" name="Google Shape;2588;p74"/>
          <p:cNvSpPr txBox="1"/>
          <p:nvPr/>
        </p:nvSpPr>
        <p:spPr>
          <a:xfrm>
            <a:off x="3810789" y="3879805"/>
            <a:ext cx="4785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45%</a:t>
            </a:r>
            <a:endParaRPr sz="1100">
              <a:latin typeface="Roboto"/>
              <a:ea typeface="Roboto"/>
              <a:cs typeface="Roboto"/>
              <a:sym typeface="Roboto"/>
            </a:endParaRPr>
          </a:p>
        </p:txBody>
      </p:sp>
      <p:sp>
        <p:nvSpPr>
          <p:cNvPr id="2589" name="Google Shape;2589;p74"/>
          <p:cNvSpPr txBox="1"/>
          <p:nvPr/>
        </p:nvSpPr>
        <p:spPr>
          <a:xfrm>
            <a:off x="4332751" y="3879805"/>
            <a:ext cx="4785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24%</a:t>
            </a:r>
            <a:endParaRPr sz="1100">
              <a:latin typeface="Roboto"/>
              <a:ea typeface="Roboto"/>
              <a:cs typeface="Roboto"/>
              <a:sym typeface="Roboto"/>
            </a:endParaRPr>
          </a:p>
        </p:txBody>
      </p:sp>
      <p:sp>
        <p:nvSpPr>
          <p:cNvPr id="2590" name="Google Shape;2590;p74"/>
          <p:cNvSpPr txBox="1"/>
          <p:nvPr/>
        </p:nvSpPr>
        <p:spPr>
          <a:xfrm>
            <a:off x="4854701" y="3879805"/>
            <a:ext cx="4785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30%</a:t>
            </a:r>
            <a:endParaRPr sz="1100">
              <a:latin typeface="Roboto"/>
              <a:ea typeface="Roboto"/>
              <a:cs typeface="Roboto"/>
              <a:sym typeface="Roboto"/>
            </a:endParaRPr>
          </a:p>
        </p:txBody>
      </p:sp>
      <p:grpSp>
        <p:nvGrpSpPr>
          <p:cNvPr id="2591" name="Google Shape;2591;p74"/>
          <p:cNvGrpSpPr/>
          <p:nvPr/>
        </p:nvGrpSpPr>
        <p:grpSpPr>
          <a:xfrm>
            <a:off x="1605113" y="2847838"/>
            <a:ext cx="1216186" cy="399625"/>
            <a:chOff x="1605113" y="2847838"/>
            <a:chExt cx="1216186" cy="399625"/>
          </a:xfrm>
        </p:grpSpPr>
        <p:sp>
          <p:nvSpPr>
            <p:cNvPr id="2592" name="Google Shape;2592;p74"/>
            <p:cNvSpPr txBox="1"/>
            <p:nvPr/>
          </p:nvSpPr>
          <p:spPr>
            <a:xfrm>
              <a:off x="1605113" y="2847863"/>
              <a:ext cx="546900" cy="39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Mon</a:t>
              </a:r>
              <a:endParaRPr sz="1200">
                <a:latin typeface="Roboto"/>
                <a:ea typeface="Roboto"/>
                <a:cs typeface="Roboto"/>
                <a:sym typeface="Roboto"/>
              </a:endParaRPr>
            </a:p>
          </p:txBody>
        </p:sp>
        <p:sp>
          <p:nvSpPr>
            <p:cNvPr id="2593" name="Google Shape;2593;p74"/>
            <p:cNvSpPr txBox="1"/>
            <p:nvPr/>
          </p:nvSpPr>
          <p:spPr>
            <a:xfrm>
              <a:off x="2158299" y="2847838"/>
              <a:ext cx="663000" cy="39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Mars</a:t>
              </a:r>
              <a:endParaRPr sz="1200">
                <a:latin typeface="Roboto"/>
                <a:ea typeface="Roboto"/>
                <a:cs typeface="Roboto"/>
                <a:sym typeface="Roboto"/>
              </a:endParaRPr>
            </a:p>
          </p:txBody>
        </p:sp>
      </p:grpSp>
      <p:grpSp>
        <p:nvGrpSpPr>
          <p:cNvPr id="2594" name="Google Shape;2594;p74"/>
          <p:cNvGrpSpPr/>
          <p:nvPr/>
        </p:nvGrpSpPr>
        <p:grpSpPr>
          <a:xfrm>
            <a:off x="1605113" y="3316695"/>
            <a:ext cx="1216188" cy="400467"/>
            <a:chOff x="1605113" y="3316695"/>
            <a:chExt cx="1216188" cy="400467"/>
          </a:xfrm>
        </p:grpSpPr>
        <p:sp>
          <p:nvSpPr>
            <p:cNvPr id="2595" name="Google Shape;2595;p74"/>
            <p:cNvSpPr txBox="1"/>
            <p:nvPr/>
          </p:nvSpPr>
          <p:spPr>
            <a:xfrm>
              <a:off x="1605113" y="3316695"/>
              <a:ext cx="546900" cy="39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Tue</a:t>
              </a:r>
              <a:endParaRPr sz="1200">
                <a:latin typeface="Roboto"/>
                <a:ea typeface="Roboto"/>
                <a:cs typeface="Roboto"/>
                <a:sym typeface="Roboto"/>
              </a:endParaRPr>
            </a:p>
          </p:txBody>
        </p:sp>
        <p:sp>
          <p:nvSpPr>
            <p:cNvPr id="2596" name="Google Shape;2596;p74"/>
            <p:cNvSpPr txBox="1"/>
            <p:nvPr/>
          </p:nvSpPr>
          <p:spPr>
            <a:xfrm>
              <a:off x="2158301" y="3317563"/>
              <a:ext cx="663000" cy="39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a:t>
              </a:r>
              <a:endParaRPr sz="1200">
                <a:latin typeface="Roboto"/>
                <a:ea typeface="Roboto"/>
                <a:cs typeface="Roboto"/>
                <a:sym typeface="Roboto"/>
              </a:endParaRPr>
            </a:p>
          </p:txBody>
        </p:sp>
      </p:grpSp>
      <p:grpSp>
        <p:nvGrpSpPr>
          <p:cNvPr id="2597" name="Google Shape;2597;p74"/>
          <p:cNvGrpSpPr/>
          <p:nvPr/>
        </p:nvGrpSpPr>
        <p:grpSpPr>
          <a:xfrm>
            <a:off x="1605113" y="3786182"/>
            <a:ext cx="1216187" cy="400031"/>
            <a:chOff x="1605113" y="3786182"/>
            <a:chExt cx="1216187" cy="400031"/>
          </a:xfrm>
        </p:grpSpPr>
        <p:sp>
          <p:nvSpPr>
            <p:cNvPr id="2598" name="Google Shape;2598;p74"/>
            <p:cNvSpPr txBox="1"/>
            <p:nvPr/>
          </p:nvSpPr>
          <p:spPr>
            <a:xfrm>
              <a:off x="1605113" y="3786182"/>
              <a:ext cx="546900" cy="39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Wed</a:t>
              </a:r>
              <a:endParaRPr sz="1200">
                <a:latin typeface="Roboto"/>
                <a:ea typeface="Roboto"/>
                <a:cs typeface="Roboto"/>
                <a:sym typeface="Roboto"/>
              </a:endParaRPr>
            </a:p>
          </p:txBody>
        </p:sp>
        <p:sp>
          <p:nvSpPr>
            <p:cNvPr id="2599" name="Google Shape;2599;p74"/>
            <p:cNvSpPr txBox="1"/>
            <p:nvPr/>
          </p:nvSpPr>
          <p:spPr>
            <a:xfrm>
              <a:off x="2158300" y="3786613"/>
              <a:ext cx="663000" cy="39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a:t>
              </a:r>
              <a:endParaRPr sz="1200">
                <a:latin typeface="Roboto"/>
                <a:ea typeface="Roboto"/>
                <a:cs typeface="Roboto"/>
                <a:sym typeface="Roboto"/>
              </a:endParaRPr>
            </a:p>
          </p:txBody>
        </p:sp>
      </p:grpSp>
      <p:grpSp>
        <p:nvGrpSpPr>
          <p:cNvPr id="2600" name="Google Shape;2600;p74"/>
          <p:cNvGrpSpPr/>
          <p:nvPr/>
        </p:nvGrpSpPr>
        <p:grpSpPr>
          <a:xfrm>
            <a:off x="3910800" y="1680395"/>
            <a:ext cx="1322400" cy="167700"/>
            <a:chOff x="3910800" y="1680395"/>
            <a:chExt cx="1322400" cy="167700"/>
          </a:xfrm>
        </p:grpSpPr>
        <p:sp>
          <p:nvSpPr>
            <p:cNvPr id="2601" name="Google Shape;2601;p74"/>
            <p:cNvSpPr/>
            <p:nvPr/>
          </p:nvSpPr>
          <p:spPr>
            <a:xfrm>
              <a:off x="3910800" y="1680395"/>
              <a:ext cx="1322400" cy="167700"/>
            </a:xfrm>
            <a:prstGeom prst="roundRect">
              <a:avLst>
                <a:gd name="adj" fmla="val 19199"/>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3980638" y="1715195"/>
              <a:ext cx="817200" cy="98100"/>
            </a:xfrm>
            <a:prstGeom prst="roundRect">
              <a:avLst>
                <a:gd name="adj" fmla="val 191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74"/>
          <p:cNvGrpSpPr/>
          <p:nvPr/>
        </p:nvGrpSpPr>
        <p:grpSpPr>
          <a:xfrm>
            <a:off x="3910800" y="2199925"/>
            <a:ext cx="1322400" cy="167700"/>
            <a:chOff x="3910800" y="2199925"/>
            <a:chExt cx="1322400" cy="167700"/>
          </a:xfrm>
        </p:grpSpPr>
        <p:sp>
          <p:nvSpPr>
            <p:cNvPr id="2604" name="Google Shape;2604;p74"/>
            <p:cNvSpPr/>
            <p:nvPr/>
          </p:nvSpPr>
          <p:spPr>
            <a:xfrm>
              <a:off x="3910800" y="2199925"/>
              <a:ext cx="1322400" cy="167700"/>
            </a:xfrm>
            <a:prstGeom prst="roundRect">
              <a:avLst>
                <a:gd name="adj" fmla="val 19199"/>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3980644" y="2234725"/>
              <a:ext cx="402000" cy="98100"/>
            </a:xfrm>
            <a:prstGeom prst="roundRect">
              <a:avLst>
                <a:gd name="adj" fmla="val 191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6" name="Google Shape;2606;p74"/>
          <p:cNvGrpSpPr/>
          <p:nvPr/>
        </p:nvGrpSpPr>
        <p:grpSpPr>
          <a:xfrm>
            <a:off x="3910800" y="2717378"/>
            <a:ext cx="1322400" cy="167700"/>
            <a:chOff x="3910800" y="2717378"/>
            <a:chExt cx="1322400" cy="167700"/>
          </a:xfrm>
        </p:grpSpPr>
        <p:sp>
          <p:nvSpPr>
            <p:cNvPr id="2607" name="Google Shape;2607;p74"/>
            <p:cNvSpPr/>
            <p:nvPr/>
          </p:nvSpPr>
          <p:spPr>
            <a:xfrm>
              <a:off x="3910800" y="2717378"/>
              <a:ext cx="1322400" cy="167700"/>
            </a:xfrm>
            <a:prstGeom prst="roundRect">
              <a:avLst>
                <a:gd name="adj" fmla="val 19199"/>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3980654" y="2752178"/>
              <a:ext cx="1081800" cy="98100"/>
            </a:xfrm>
            <a:prstGeom prst="roundRect">
              <a:avLst>
                <a:gd name="adj" fmla="val 191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74"/>
          <p:cNvGrpSpPr/>
          <p:nvPr/>
        </p:nvGrpSpPr>
        <p:grpSpPr>
          <a:xfrm>
            <a:off x="3829851" y="1416820"/>
            <a:ext cx="1446000" cy="246900"/>
            <a:chOff x="3829851" y="1416820"/>
            <a:chExt cx="1446000" cy="246900"/>
          </a:xfrm>
        </p:grpSpPr>
        <p:sp>
          <p:nvSpPr>
            <p:cNvPr id="2610" name="Google Shape;2610;p74"/>
            <p:cNvSpPr txBox="1"/>
            <p:nvPr/>
          </p:nvSpPr>
          <p:spPr>
            <a:xfrm>
              <a:off x="3829851" y="1416820"/>
              <a:ext cx="8283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Neptune</a:t>
              </a:r>
              <a:endParaRPr sz="1200">
                <a:latin typeface="Roboto"/>
                <a:ea typeface="Roboto"/>
                <a:cs typeface="Roboto"/>
                <a:sym typeface="Roboto"/>
              </a:endParaRPr>
            </a:p>
          </p:txBody>
        </p:sp>
        <p:sp>
          <p:nvSpPr>
            <p:cNvPr id="2611" name="Google Shape;2611;p74"/>
            <p:cNvSpPr txBox="1"/>
            <p:nvPr/>
          </p:nvSpPr>
          <p:spPr>
            <a:xfrm>
              <a:off x="4797350" y="1416820"/>
              <a:ext cx="4785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65%</a:t>
              </a:r>
              <a:endParaRPr sz="1200">
                <a:latin typeface="Roboto"/>
                <a:ea typeface="Roboto"/>
                <a:cs typeface="Roboto"/>
                <a:sym typeface="Roboto"/>
              </a:endParaRPr>
            </a:p>
          </p:txBody>
        </p:sp>
      </p:grpSp>
      <p:grpSp>
        <p:nvGrpSpPr>
          <p:cNvPr id="2612" name="Google Shape;2612;p74"/>
          <p:cNvGrpSpPr/>
          <p:nvPr/>
        </p:nvGrpSpPr>
        <p:grpSpPr>
          <a:xfrm>
            <a:off x="3829851" y="1933583"/>
            <a:ext cx="1446000" cy="246900"/>
            <a:chOff x="3829851" y="1933583"/>
            <a:chExt cx="1446000" cy="246900"/>
          </a:xfrm>
        </p:grpSpPr>
        <p:sp>
          <p:nvSpPr>
            <p:cNvPr id="2613" name="Google Shape;2613;p74"/>
            <p:cNvSpPr txBox="1"/>
            <p:nvPr/>
          </p:nvSpPr>
          <p:spPr>
            <a:xfrm>
              <a:off x="3829851" y="1933583"/>
              <a:ext cx="8283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a:t>
              </a:r>
              <a:endParaRPr sz="1200">
                <a:latin typeface="Roboto"/>
                <a:ea typeface="Roboto"/>
                <a:cs typeface="Roboto"/>
                <a:sym typeface="Roboto"/>
              </a:endParaRPr>
            </a:p>
          </p:txBody>
        </p:sp>
        <p:sp>
          <p:nvSpPr>
            <p:cNvPr id="2614" name="Google Shape;2614;p74"/>
            <p:cNvSpPr txBox="1"/>
            <p:nvPr/>
          </p:nvSpPr>
          <p:spPr>
            <a:xfrm>
              <a:off x="4797350" y="1933583"/>
              <a:ext cx="4785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35%</a:t>
              </a:r>
              <a:endParaRPr sz="1200">
                <a:latin typeface="Roboto"/>
                <a:ea typeface="Roboto"/>
                <a:cs typeface="Roboto"/>
                <a:sym typeface="Roboto"/>
              </a:endParaRPr>
            </a:p>
          </p:txBody>
        </p:sp>
      </p:grpSp>
      <p:grpSp>
        <p:nvGrpSpPr>
          <p:cNvPr id="2615" name="Google Shape;2615;p74"/>
          <p:cNvGrpSpPr/>
          <p:nvPr/>
        </p:nvGrpSpPr>
        <p:grpSpPr>
          <a:xfrm>
            <a:off x="3829851" y="2453147"/>
            <a:ext cx="1446000" cy="246900"/>
            <a:chOff x="3829851" y="2453147"/>
            <a:chExt cx="1446000" cy="246900"/>
          </a:xfrm>
        </p:grpSpPr>
        <p:sp>
          <p:nvSpPr>
            <p:cNvPr id="2616" name="Google Shape;2616;p74"/>
            <p:cNvSpPr txBox="1"/>
            <p:nvPr/>
          </p:nvSpPr>
          <p:spPr>
            <a:xfrm>
              <a:off x="3829851" y="2453147"/>
              <a:ext cx="8283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a:t>
              </a:r>
              <a:endParaRPr sz="1200">
                <a:latin typeface="Roboto"/>
                <a:ea typeface="Roboto"/>
                <a:cs typeface="Roboto"/>
                <a:sym typeface="Roboto"/>
              </a:endParaRPr>
            </a:p>
          </p:txBody>
        </p:sp>
        <p:sp>
          <p:nvSpPr>
            <p:cNvPr id="2617" name="Google Shape;2617;p74"/>
            <p:cNvSpPr txBox="1"/>
            <p:nvPr/>
          </p:nvSpPr>
          <p:spPr>
            <a:xfrm>
              <a:off x="4797350" y="2453147"/>
              <a:ext cx="4785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98%</a:t>
              </a:r>
              <a:endParaRPr sz="1200">
                <a:latin typeface="Roboto"/>
                <a:ea typeface="Roboto"/>
                <a:cs typeface="Roboto"/>
                <a:sym typeface="Roboto"/>
              </a:endParaRPr>
            </a:p>
          </p:txBody>
        </p:sp>
      </p:grpSp>
      <p:sp>
        <p:nvSpPr>
          <p:cNvPr id="2618" name="Google Shape;2618;p74"/>
          <p:cNvSpPr txBox="1"/>
          <p:nvPr/>
        </p:nvSpPr>
        <p:spPr>
          <a:xfrm>
            <a:off x="3961628" y="3080708"/>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Mercury</a:t>
            </a:r>
            <a:endParaRPr>
              <a:latin typeface="Fira Sans Extra Condensed SemiBold"/>
              <a:ea typeface="Fira Sans Extra Condensed SemiBold"/>
              <a:cs typeface="Fira Sans Extra Condensed SemiBold"/>
              <a:sym typeface="Fira Sans Extra Condensed SemiBold"/>
            </a:endParaRPr>
          </a:p>
        </p:txBody>
      </p:sp>
      <p:sp>
        <p:nvSpPr>
          <p:cNvPr id="2619" name="Google Shape;2619;p74"/>
          <p:cNvSpPr/>
          <p:nvPr/>
        </p:nvSpPr>
        <p:spPr>
          <a:xfrm>
            <a:off x="6180325" y="3273558"/>
            <a:ext cx="1456200" cy="1061400"/>
          </a:xfrm>
          <a:prstGeom prst="roundRect">
            <a:avLst>
              <a:gd name="adj" fmla="val 662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0" name="Google Shape;2620;p74"/>
          <p:cNvGrpSpPr/>
          <p:nvPr/>
        </p:nvGrpSpPr>
        <p:grpSpPr>
          <a:xfrm>
            <a:off x="6304147" y="3537243"/>
            <a:ext cx="1250213" cy="71090"/>
            <a:chOff x="6304147" y="3467121"/>
            <a:chExt cx="1250213" cy="71090"/>
          </a:xfrm>
        </p:grpSpPr>
        <p:sp>
          <p:nvSpPr>
            <p:cNvPr id="2621" name="Google Shape;2621;p74"/>
            <p:cNvSpPr/>
            <p:nvPr/>
          </p:nvSpPr>
          <p:spPr>
            <a:xfrm>
              <a:off x="6304147" y="3467121"/>
              <a:ext cx="1250213" cy="71090"/>
            </a:xfrm>
            <a:custGeom>
              <a:avLst/>
              <a:gdLst/>
              <a:ahLst/>
              <a:cxnLst/>
              <a:rect l="l" t="t" r="r" b="b"/>
              <a:pathLst>
                <a:path w="61640" h="3505" extrusionOk="0">
                  <a:moveTo>
                    <a:pt x="1752" y="1"/>
                  </a:moveTo>
                  <a:cubicBezTo>
                    <a:pt x="795" y="1"/>
                    <a:pt x="1" y="794"/>
                    <a:pt x="1" y="1752"/>
                  </a:cubicBezTo>
                  <a:cubicBezTo>
                    <a:pt x="1" y="2710"/>
                    <a:pt x="795" y="3504"/>
                    <a:pt x="1752" y="3504"/>
                  </a:cubicBezTo>
                  <a:lnTo>
                    <a:pt x="59888" y="3504"/>
                  </a:lnTo>
                  <a:cubicBezTo>
                    <a:pt x="60846" y="3504"/>
                    <a:pt x="61640" y="2710"/>
                    <a:pt x="61640" y="1752"/>
                  </a:cubicBezTo>
                  <a:cubicBezTo>
                    <a:pt x="61640" y="794"/>
                    <a:pt x="60846" y="1"/>
                    <a:pt x="59888"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6304147" y="3467121"/>
              <a:ext cx="662873" cy="71090"/>
            </a:xfrm>
            <a:custGeom>
              <a:avLst/>
              <a:gdLst/>
              <a:ahLst/>
              <a:cxnLst/>
              <a:rect l="l" t="t" r="r" b="b"/>
              <a:pathLst>
                <a:path w="32682" h="3505" extrusionOk="0">
                  <a:moveTo>
                    <a:pt x="1752" y="1"/>
                  </a:moveTo>
                  <a:cubicBezTo>
                    <a:pt x="795" y="1"/>
                    <a:pt x="1" y="794"/>
                    <a:pt x="1" y="1752"/>
                  </a:cubicBezTo>
                  <a:cubicBezTo>
                    <a:pt x="1" y="2710"/>
                    <a:pt x="795" y="3504"/>
                    <a:pt x="1752" y="3504"/>
                  </a:cubicBezTo>
                  <a:lnTo>
                    <a:pt x="30930" y="3504"/>
                  </a:lnTo>
                  <a:cubicBezTo>
                    <a:pt x="31888" y="3504"/>
                    <a:pt x="32681" y="2710"/>
                    <a:pt x="32681" y="1752"/>
                  </a:cubicBezTo>
                  <a:cubicBezTo>
                    <a:pt x="32681" y="794"/>
                    <a:pt x="31888" y="1"/>
                    <a:pt x="30930" y="1"/>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74"/>
          <p:cNvGrpSpPr/>
          <p:nvPr/>
        </p:nvGrpSpPr>
        <p:grpSpPr>
          <a:xfrm>
            <a:off x="6304147" y="3998168"/>
            <a:ext cx="1250213" cy="71070"/>
            <a:chOff x="6304147" y="3928045"/>
            <a:chExt cx="1250213" cy="71070"/>
          </a:xfrm>
        </p:grpSpPr>
        <p:sp>
          <p:nvSpPr>
            <p:cNvPr id="2624" name="Google Shape;2624;p74"/>
            <p:cNvSpPr/>
            <p:nvPr/>
          </p:nvSpPr>
          <p:spPr>
            <a:xfrm>
              <a:off x="6304147" y="3928045"/>
              <a:ext cx="1250213" cy="71070"/>
            </a:xfrm>
            <a:custGeom>
              <a:avLst/>
              <a:gdLst/>
              <a:ahLst/>
              <a:cxnLst/>
              <a:rect l="l" t="t" r="r" b="b"/>
              <a:pathLst>
                <a:path w="61640" h="3504" extrusionOk="0">
                  <a:moveTo>
                    <a:pt x="1752" y="1"/>
                  </a:moveTo>
                  <a:cubicBezTo>
                    <a:pt x="795" y="1"/>
                    <a:pt x="1" y="794"/>
                    <a:pt x="1" y="1752"/>
                  </a:cubicBezTo>
                  <a:cubicBezTo>
                    <a:pt x="1" y="2710"/>
                    <a:pt x="795" y="3504"/>
                    <a:pt x="1752" y="3504"/>
                  </a:cubicBezTo>
                  <a:lnTo>
                    <a:pt x="59888" y="3504"/>
                  </a:lnTo>
                  <a:cubicBezTo>
                    <a:pt x="60846" y="3504"/>
                    <a:pt x="61640" y="2710"/>
                    <a:pt x="61640" y="1752"/>
                  </a:cubicBezTo>
                  <a:cubicBezTo>
                    <a:pt x="61640" y="794"/>
                    <a:pt x="60846" y="1"/>
                    <a:pt x="59888"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6304147" y="3928045"/>
              <a:ext cx="1004288" cy="71070"/>
            </a:xfrm>
            <a:custGeom>
              <a:avLst/>
              <a:gdLst/>
              <a:ahLst/>
              <a:cxnLst/>
              <a:rect l="l" t="t" r="r" b="b"/>
              <a:pathLst>
                <a:path w="49515" h="3504" extrusionOk="0">
                  <a:moveTo>
                    <a:pt x="1752" y="1"/>
                  </a:moveTo>
                  <a:cubicBezTo>
                    <a:pt x="795" y="1"/>
                    <a:pt x="1" y="794"/>
                    <a:pt x="1" y="1752"/>
                  </a:cubicBezTo>
                  <a:cubicBezTo>
                    <a:pt x="1" y="2710"/>
                    <a:pt x="795" y="3504"/>
                    <a:pt x="1752" y="3504"/>
                  </a:cubicBezTo>
                  <a:lnTo>
                    <a:pt x="47763" y="3504"/>
                  </a:lnTo>
                  <a:cubicBezTo>
                    <a:pt x="48748" y="3504"/>
                    <a:pt x="49514" y="2710"/>
                    <a:pt x="49514" y="1752"/>
                  </a:cubicBezTo>
                  <a:cubicBezTo>
                    <a:pt x="49514" y="794"/>
                    <a:pt x="48748" y="1"/>
                    <a:pt x="47763" y="1"/>
                  </a:cubicBez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74"/>
          <p:cNvSpPr txBox="1"/>
          <p:nvPr/>
        </p:nvSpPr>
        <p:spPr>
          <a:xfrm>
            <a:off x="6292678" y="2921790"/>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grpSp>
        <p:nvGrpSpPr>
          <p:cNvPr id="2627" name="Google Shape;2627;p74"/>
          <p:cNvGrpSpPr/>
          <p:nvPr/>
        </p:nvGrpSpPr>
        <p:grpSpPr>
          <a:xfrm>
            <a:off x="6208864" y="3273745"/>
            <a:ext cx="1413411" cy="595196"/>
            <a:chOff x="6208864" y="3203622"/>
            <a:chExt cx="1413411" cy="595196"/>
          </a:xfrm>
        </p:grpSpPr>
        <p:sp>
          <p:nvSpPr>
            <p:cNvPr id="2628" name="Google Shape;2628;p74"/>
            <p:cNvSpPr txBox="1"/>
            <p:nvPr/>
          </p:nvSpPr>
          <p:spPr>
            <a:xfrm>
              <a:off x="6208864" y="3203622"/>
              <a:ext cx="8283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Mercury</a:t>
              </a:r>
              <a:endParaRPr sz="1200">
                <a:latin typeface="Roboto"/>
                <a:ea typeface="Roboto"/>
                <a:cs typeface="Roboto"/>
                <a:sym typeface="Roboto"/>
              </a:endParaRPr>
            </a:p>
          </p:txBody>
        </p:sp>
        <p:sp>
          <p:nvSpPr>
            <p:cNvPr id="2629" name="Google Shape;2629;p74"/>
            <p:cNvSpPr txBox="1"/>
            <p:nvPr/>
          </p:nvSpPr>
          <p:spPr>
            <a:xfrm>
              <a:off x="7117975" y="3551918"/>
              <a:ext cx="5043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50%</a:t>
              </a:r>
              <a:endParaRPr sz="1200">
                <a:latin typeface="Roboto"/>
                <a:ea typeface="Roboto"/>
                <a:cs typeface="Roboto"/>
                <a:sym typeface="Roboto"/>
              </a:endParaRPr>
            </a:p>
          </p:txBody>
        </p:sp>
      </p:grpSp>
      <p:grpSp>
        <p:nvGrpSpPr>
          <p:cNvPr id="2630" name="Google Shape;2630;p74"/>
          <p:cNvGrpSpPr/>
          <p:nvPr/>
        </p:nvGrpSpPr>
        <p:grpSpPr>
          <a:xfrm>
            <a:off x="6208864" y="3736242"/>
            <a:ext cx="1413384" cy="594285"/>
            <a:chOff x="6208864" y="3666119"/>
            <a:chExt cx="1413384" cy="594285"/>
          </a:xfrm>
        </p:grpSpPr>
        <p:sp>
          <p:nvSpPr>
            <p:cNvPr id="2631" name="Google Shape;2631;p74"/>
            <p:cNvSpPr txBox="1"/>
            <p:nvPr/>
          </p:nvSpPr>
          <p:spPr>
            <a:xfrm>
              <a:off x="6208864" y="3666119"/>
              <a:ext cx="8283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Jupiter</a:t>
              </a:r>
              <a:endParaRPr sz="1200">
                <a:latin typeface="Roboto"/>
                <a:ea typeface="Roboto"/>
                <a:cs typeface="Roboto"/>
                <a:sym typeface="Roboto"/>
              </a:endParaRPr>
            </a:p>
          </p:txBody>
        </p:sp>
        <p:sp>
          <p:nvSpPr>
            <p:cNvPr id="2632" name="Google Shape;2632;p74"/>
            <p:cNvSpPr txBox="1"/>
            <p:nvPr/>
          </p:nvSpPr>
          <p:spPr>
            <a:xfrm>
              <a:off x="7117948" y="4013505"/>
              <a:ext cx="5043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80%</a:t>
              </a:r>
              <a:endParaRPr sz="1200">
                <a:latin typeface="Roboto"/>
                <a:ea typeface="Roboto"/>
                <a:cs typeface="Roboto"/>
                <a:sym typeface="Roboto"/>
              </a:endParaRPr>
            </a:p>
          </p:txBody>
        </p:sp>
      </p:grpSp>
      <p:sp>
        <p:nvSpPr>
          <p:cNvPr id="2633" name="Google Shape;2633;p74"/>
          <p:cNvSpPr txBox="1"/>
          <p:nvPr/>
        </p:nvSpPr>
        <p:spPr>
          <a:xfrm>
            <a:off x="6022600" y="2371539"/>
            <a:ext cx="1734900" cy="54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To modify this graph, click on it, follow the link, change the data and paste the new graph here</a:t>
            </a:r>
            <a:endParaRPr sz="800">
              <a:latin typeface="Roboto"/>
              <a:ea typeface="Roboto"/>
              <a:cs typeface="Roboto"/>
              <a:sym typeface="Roboto"/>
            </a:endParaRPr>
          </a:p>
        </p:txBody>
      </p:sp>
      <p:pic>
        <p:nvPicPr>
          <p:cNvPr id="2634" name="Google Shape;2634;p74"/>
          <p:cNvPicPr preferRelativeResize="0"/>
          <p:nvPr/>
        </p:nvPicPr>
        <p:blipFill>
          <a:blip r:embed="rId5">
            <a:alphaModFix/>
          </a:blip>
          <a:stretch>
            <a:fillRect/>
          </a:stretch>
        </p:blipFill>
        <p:spPr>
          <a:xfrm>
            <a:off x="1262775" y="950250"/>
            <a:ext cx="1947903" cy="3756675"/>
          </a:xfrm>
          <a:prstGeom prst="rect">
            <a:avLst/>
          </a:prstGeom>
          <a:noFill/>
          <a:ln>
            <a:noFill/>
          </a:ln>
        </p:spPr>
      </p:pic>
      <p:pic>
        <p:nvPicPr>
          <p:cNvPr id="2635" name="Google Shape;2635;p74"/>
          <p:cNvPicPr preferRelativeResize="0"/>
          <p:nvPr/>
        </p:nvPicPr>
        <p:blipFill>
          <a:blip r:embed="rId6">
            <a:alphaModFix/>
          </a:blip>
          <a:stretch>
            <a:fillRect/>
          </a:stretch>
        </p:blipFill>
        <p:spPr>
          <a:xfrm>
            <a:off x="3490700" y="975525"/>
            <a:ext cx="1997100" cy="3756681"/>
          </a:xfrm>
          <a:prstGeom prst="rect">
            <a:avLst/>
          </a:prstGeom>
          <a:noFill/>
          <a:ln>
            <a:noFill/>
          </a:ln>
        </p:spPr>
      </p:pic>
      <p:pic>
        <p:nvPicPr>
          <p:cNvPr id="2636" name="Google Shape;2636;p74"/>
          <p:cNvPicPr preferRelativeResize="0"/>
          <p:nvPr/>
        </p:nvPicPr>
        <p:blipFill>
          <a:blip r:embed="rId7">
            <a:alphaModFix/>
          </a:blip>
          <a:stretch>
            <a:fillRect/>
          </a:stretch>
        </p:blipFill>
        <p:spPr>
          <a:xfrm>
            <a:off x="5925600" y="1015825"/>
            <a:ext cx="2127850" cy="3756674"/>
          </a:xfrm>
          <a:prstGeom prst="rect">
            <a:avLst/>
          </a:prstGeom>
          <a:noFill/>
          <a:ln>
            <a:noFill/>
          </a:ln>
        </p:spPr>
      </p:pic>
      <p:sp>
        <p:nvSpPr>
          <p:cNvPr id="2637" name="Google Shape;2637;p74"/>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32</a:t>
            </a:r>
            <a:endParaRPr>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75"/>
          <p:cNvSpPr txBox="1">
            <a:spLocks noGrp="1"/>
          </p:cNvSpPr>
          <p:nvPr>
            <p:ph type="title"/>
          </p:nvPr>
        </p:nvSpPr>
        <p:spPr>
          <a:xfrm>
            <a:off x="2355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Outil de surveillance des données sur la COVID19</a:t>
            </a:r>
            <a:endParaRPr sz="2100"/>
          </a:p>
        </p:txBody>
      </p:sp>
      <p:sp>
        <p:nvSpPr>
          <p:cNvPr id="2643" name="Google Shape;2643;p75"/>
          <p:cNvSpPr/>
          <p:nvPr/>
        </p:nvSpPr>
        <p:spPr>
          <a:xfrm>
            <a:off x="1125875" y="988875"/>
            <a:ext cx="1996500" cy="3743100"/>
          </a:xfrm>
          <a:prstGeom prst="rect">
            <a:avLst/>
          </a:prstGeom>
          <a:solidFill>
            <a:srgbClr val="FFFFFF"/>
          </a:solidFill>
          <a:ln>
            <a:noFill/>
          </a:ln>
          <a:effectLst>
            <a:outerShdw blurRad="114300" dist="47625"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4" name="Google Shape;2644;p75"/>
          <p:cNvGrpSpPr/>
          <p:nvPr/>
        </p:nvGrpSpPr>
        <p:grpSpPr>
          <a:xfrm>
            <a:off x="2206375" y="1138528"/>
            <a:ext cx="842042" cy="446387"/>
            <a:chOff x="1813970" y="2776710"/>
            <a:chExt cx="1220705" cy="446387"/>
          </a:xfrm>
        </p:grpSpPr>
        <p:sp>
          <p:nvSpPr>
            <p:cNvPr id="2645" name="Google Shape;2645;p75"/>
            <p:cNvSpPr txBox="1"/>
            <p:nvPr/>
          </p:nvSpPr>
          <p:spPr>
            <a:xfrm>
              <a:off x="1813975" y="2976196"/>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Saturn</a:t>
              </a:r>
              <a:endParaRPr sz="1100">
                <a:solidFill>
                  <a:schemeClr val="dk1"/>
                </a:solidFill>
                <a:latin typeface="Roboto"/>
                <a:ea typeface="Roboto"/>
                <a:cs typeface="Roboto"/>
                <a:sym typeface="Roboto"/>
              </a:endParaRPr>
            </a:p>
          </p:txBody>
        </p:sp>
        <p:sp>
          <p:nvSpPr>
            <p:cNvPr id="2646" name="Google Shape;2646;p75"/>
            <p:cNvSpPr txBox="1"/>
            <p:nvPr/>
          </p:nvSpPr>
          <p:spPr>
            <a:xfrm>
              <a:off x="1813970" y="2776710"/>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985 056</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647" name="Google Shape;2647;p75"/>
          <p:cNvGrpSpPr/>
          <p:nvPr/>
        </p:nvGrpSpPr>
        <p:grpSpPr>
          <a:xfrm>
            <a:off x="1205254" y="1138171"/>
            <a:ext cx="842042" cy="447141"/>
            <a:chOff x="1813970" y="2044954"/>
            <a:chExt cx="1220705" cy="447141"/>
          </a:xfrm>
        </p:grpSpPr>
        <p:sp>
          <p:nvSpPr>
            <p:cNvPr id="2648" name="Google Shape;2648;p75"/>
            <p:cNvSpPr txBox="1"/>
            <p:nvPr/>
          </p:nvSpPr>
          <p:spPr>
            <a:xfrm>
              <a:off x="1813975" y="2245195"/>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Jupiter</a:t>
              </a:r>
              <a:endParaRPr sz="1100">
                <a:solidFill>
                  <a:schemeClr val="dk1"/>
                </a:solidFill>
                <a:latin typeface="Roboto"/>
                <a:ea typeface="Roboto"/>
                <a:cs typeface="Roboto"/>
                <a:sym typeface="Roboto"/>
              </a:endParaRPr>
            </a:p>
          </p:txBody>
        </p:sp>
        <p:sp>
          <p:nvSpPr>
            <p:cNvPr id="2649" name="Google Shape;2649;p75"/>
            <p:cNvSpPr txBox="1"/>
            <p:nvPr/>
          </p:nvSpPr>
          <p:spPr>
            <a:xfrm>
              <a:off x="1813970" y="2044954"/>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150 605</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650" name="Google Shape;2650;p75"/>
          <p:cNvGrpSpPr/>
          <p:nvPr/>
        </p:nvGrpSpPr>
        <p:grpSpPr>
          <a:xfrm>
            <a:off x="1338294" y="2092517"/>
            <a:ext cx="614793" cy="614592"/>
            <a:chOff x="1738772" y="1488134"/>
            <a:chExt cx="1004400" cy="1004400"/>
          </a:xfrm>
        </p:grpSpPr>
        <p:sp>
          <p:nvSpPr>
            <p:cNvPr id="2651" name="Google Shape;2651;p75"/>
            <p:cNvSpPr/>
            <p:nvPr/>
          </p:nvSpPr>
          <p:spPr>
            <a:xfrm>
              <a:off x="1739072" y="1488306"/>
              <a:ext cx="1003800" cy="1003800"/>
            </a:xfrm>
            <a:prstGeom prst="donut">
              <a:avLst>
                <a:gd name="adj" fmla="val 11110"/>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1738772" y="1488134"/>
              <a:ext cx="1004400" cy="1004400"/>
            </a:xfrm>
            <a:prstGeom prst="blockArc">
              <a:avLst>
                <a:gd name="adj1" fmla="val 16197130"/>
                <a:gd name="adj2" fmla="val 6049699"/>
                <a:gd name="adj3" fmla="val 1135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75"/>
          <p:cNvGrpSpPr/>
          <p:nvPr/>
        </p:nvGrpSpPr>
        <p:grpSpPr>
          <a:xfrm>
            <a:off x="2302081" y="2092517"/>
            <a:ext cx="614793" cy="614592"/>
            <a:chOff x="1738772" y="1488134"/>
            <a:chExt cx="1004400" cy="1004400"/>
          </a:xfrm>
        </p:grpSpPr>
        <p:sp>
          <p:nvSpPr>
            <p:cNvPr id="2654" name="Google Shape;2654;p75"/>
            <p:cNvSpPr/>
            <p:nvPr/>
          </p:nvSpPr>
          <p:spPr>
            <a:xfrm>
              <a:off x="1739072" y="1488306"/>
              <a:ext cx="1003800" cy="1003800"/>
            </a:xfrm>
            <a:prstGeom prst="donut">
              <a:avLst>
                <a:gd name="adj" fmla="val 11110"/>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1738772" y="1488134"/>
              <a:ext cx="1004400" cy="1004400"/>
            </a:xfrm>
            <a:prstGeom prst="blockArc">
              <a:avLst>
                <a:gd name="adj1" fmla="val 8568757"/>
                <a:gd name="adj2" fmla="val 6049699"/>
                <a:gd name="adj3" fmla="val 1135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75"/>
          <p:cNvGrpSpPr/>
          <p:nvPr/>
        </p:nvGrpSpPr>
        <p:grpSpPr>
          <a:xfrm>
            <a:off x="1132840" y="1755203"/>
            <a:ext cx="1025700" cy="826881"/>
            <a:chOff x="1132840" y="1755203"/>
            <a:chExt cx="1025700" cy="826881"/>
          </a:xfrm>
        </p:grpSpPr>
        <p:sp>
          <p:nvSpPr>
            <p:cNvPr id="2657" name="Google Shape;2657;p75"/>
            <p:cNvSpPr txBox="1"/>
            <p:nvPr/>
          </p:nvSpPr>
          <p:spPr>
            <a:xfrm>
              <a:off x="1132840" y="1755203"/>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sp>
          <p:nvSpPr>
            <p:cNvPr id="2658" name="Google Shape;2658;p75"/>
            <p:cNvSpPr txBox="1"/>
            <p:nvPr/>
          </p:nvSpPr>
          <p:spPr>
            <a:xfrm>
              <a:off x="1378125" y="2217883"/>
              <a:ext cx="534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50%</a:t>
              </a:r>
              <a:endParaRPr sz="1100">
                <a:latin typeface="Roboto"/>
                <a:ea typeface="Roboto"/>
                <a:cs typeface="Roboto"/>
                <a:sym typeface="Roboto"/>
              </a:endParaRPr>
            </a:p>
          </p:txBody>
        </p:sp>
      </p:grpSp>
      <p:grpSp>
        <p:nvGrpSpPr>
          <p:cNvPr id="2659" name="Google Shape;2659;p75"/>
          <p:cNvGrpSpPr/>
          <p:nvPr/>
        </p:nvGrpSpPr>
        <p:grpSpPr>
          <a:xfrm>
            <a:off x="2096628" y="1755203"/>
            <a:ext cx="1025700" cy="826881"/>
            <a:chOff x="2096628" y="1755203"/>
            <a:chExt cx="1025700" cy="826881"/>
          </a:xfrm>
        </p:grpSpPr>
        <p:sp>
          <p:nvSpPr>
            <p:cNvPr id="2660" name="Google Shape;2660;p75"/>
            <p:cNvSpPr txBox="1"/>
            <p:nvPr/>
          </p:nvSpPr>
          <p:spPr>
            <a:xfrm>
              <a:off x="2096628" y="1755203"/>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Mercury</a:t>
              </a:r>
              <a:endParaRPr>
                <a:latin typeface="Fira Sans Extra Condensed SemiBold"/>
                <a:ea typeface="Fira Sans Extra Condensed SemiBold"/>
                <a:cs typeface="Fira Sans Extra Condensed SemiBold"/>
                <a:sym typeface="Fira Sans Extra Condensed SemiBold"/>
              </a:endParaRPr>
            </a:p>
          </p:txBody>
        </p:sp>
        <p:sp>
          <p:nvSpPr>
            <p:cNvPr id="2661" name="Google Shape;2661;p75"/>
            <p:cNvSpPr txBox="1"/>
            <p:nvPr/>
          </p:nvSpPr>
          <p:spPr>
            <a:xfrm>
              <a:off x="2342549" y="2217883"/>
              <a:ext cx="534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85%</a:t>
              </a:r>
              <a:endParaRPr sz="1100">
                <a:latin typeface="Roboto"/>
                <a:ea typeface="Roboto"/>
                <a:cs typeface="Roboto"/>
                <a:sym typeface="Roboto"/>
              </a:endParaRPr>
            </a:p>
          </p:txBody>
        </p:sp>
      </p:grpSp>
      <p:sp>
        <p:nvSpPr>
          <p:cNvPr id="2662" name="Google Shape;2662;p75"/>
          <p:cNvSpPr txBox="1"/>
          <p:nvPr/>
        </p:nvSpPr>
        <p:spPr>
          <a:xfrm>
            <a:off x="1611275" y="2911769"/>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grpSp>
        <p:nvGrpSpPr>
          <p:cNvPr id="2663" name="Google Shape;2663;p75"/>
          <p:cNvGrpSpPr/>
          <p:nvPr/>
        </p:nvGrpSpPr>
        <p:grpSpPr>
          <a:xfrm>
            <a:off x="1426325" y="3720509"/>
            <a:ext cx="355200" cy="653391"/>
            <a:chOff x="1426325" y="3720509"/>
            <a:chExt cx="355200" cy="653391"/>
          </a:xfrm>
        </p:grpSpPr>
        <p:sp>
          <p:nvSpPr>
            <p:cNvPr id="2664" name="Google Shape;2664;p75"/>
            <p:cNvSpPr/>
            <p:nvPr/>
          </p:nvSpPr>
          <p:spPr>
            <a:xfrm>
              <a:off x="1544050" y="3720509"/>
              <a:ext cx="120000" cy="3222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txBox="1"/>
            <p:nvPr/>
          </p:nvSpPr>
          <p:spPr>
            <a:xfrm>
              <a:off x="14263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p:txBody>
        </p:sp>
      </p:grpSp>
      <p:grpSp>
        <p:nvGrpSpPr>
          <p:cNvPr id="2666" name="Google Shape;2666;p75"/>
          <p:cNvGrpSpPr/>
          <p:nvPr/>
        </p:nvGrpSpPr>
        <p:grpSpPr>
          <a:xfrm>
            <a:off x="1686475" y="3809873"/>
            <a:ext cx="355200" cy="564027"/>
            <a:chOff x="1686475" y="3809873"/>
            <a:chExt cx="355200" cy="564027"/>
          </a:xfrm>
        </p:grpSpPr>
        <p:sp>
          <p:nvSpPr>
            <p:cNvPr id="2667" name="Google Shape;2667;p75"/>
            <p:cNvSpPr/>
            <p:nvPr/>
          </p:nvSpPr>
          <p:spPr>
            <a:xfrm>
              <a:off x="1804075" y="3809873"/>
              <a:ext cx="120000" cy="2325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txBox="1"/>
            <p:nvPr/>
          </p:nvSpPr>
          <p:spPr>
            <a:xfrm>
              <a:off x="168647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15</a:t>
              </a:r>
              <a:endParaRPr sz="1100">
                <a:latin typeface="Roboto"/>
                <a:ea typeface="Roboto"/>
                <a:cs typeface="Roboto"/>
                <a:sym typeface="Roboto"/>
              </a:endParaRPr>
            </a:p>
          </p:txBody>
        </p:sp>
      </p:grpSp>
      <p:grpSp>
        <p:nvGrpSpPr>
          <p:cNvPr id="2669" name="Google Shape;2669;p75"/>
          <p:cNvGrpSpPr/>
          <p:nvPr/>
        </p:nvGrpSpPr>
        <p:grpSpPr>
          <a:xfrm>
            <a:off x="1946525" y="3428225"/>
            <a:ext cx="355200" cy="945675"/>
            <a:chOff x="1946525" y="3428225"/>
            <a:chExt cx="355200" cy="945675"/>
          </a:xfrm>
        </p:grpSpPr>
        <p:sp>
          <p:nvSpPr>
            <p:cNvPr id="2670" name="Google Shape;2670;p75"/>
            <p:cNvSpPr/>
            <p:nvPr/>
          </p:nvSpPr>
          <p:spPr>
            <a:xfrm>
              <a:off x="2064125" y="3428225"/>
              <a:ext cx="120000" cy="6144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txBox="1"/>
            <p:nvPr/>
          </p:nvSpPr>
          <p:spPr>
            <a:xfrm>
              <a:off x="19465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p:txBody>
        </p:sp>
      </p:grpSp>
      <p:grpSp>
        <p:nvGrpSpPr>
          <p:cNvPr id="2672" name="Google Shape;2672;p75"/>
          <p:cNvGrpSpPr/>
          <p:nvPr/>
        </p:nvGrpSpPr>
        <p:grpSpPr>
          <a:xfrm>
            <a:off x="2206550" y="3287900"/>
            <a:ext cx="355200" cy="1086000"/>
            <a:chOff x="2206550" y="3287900"/>
            <a:chExt cx="355200" cy="1086000"/>
          </a:xfrm>
        </p:grpSpPr>
        <p:sp>
          <p:nvSpPr>
            <p:cNvPr id="2673" name="Google Shape;2673;p75"/>
            <p:cNvSpPr/>
            <p:nvPr/>
          </p:nvSpPr>
          <p:spPr>
            <a:xfrm>
              <a:off x="2324157" y="3287900"/>
              <a:ext cx="120000" cy="7548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txBox="1"/>
            <p:nvPr/>
          </p:nvSpPr>
          <p:spPr>
            <a:xfrm>
              <a:off x="2206550"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32</a:t>
              </a:r>
              <a:endParaRPr sz="1100">
                <a:latin typeface="Roboto"/>
                <a:ea typeface="Roboto"/>
                <a:cs typeface="Roboto"/>
                <a:sym typeface="Roboto"/>
              </a:endParaRPr>
            </a:p>
          </p:txBody>
        </p:sp>
      </p:grpSp>
      <p:grpSp>
        <p:nvGrpSpPr>
          <p:cNvPr id="2675" name="Google Shape;2675;p75"/>
          <p:cNvGrpSpPr/>
          <p:nvPr/>
        </p:nvGrpSpPr>
        <p:grpSpPr>
          <a:xfrm>
            <a:off x="2466725" y="3428300"/>
            <a:ext cx="355200" cy="945600"/>
            <a:chOff x="2466725" y="3428300"/>
            <a:chExt cx="355200" cy="945600"/>
          </a:xfrm>
        </p:grpSpPr>
        <p:sp>
          <p:nvSpPr>
            <p:cNvPr id="2676" name="Google Shape;2676;p75"/>
            <p:cNvSpPr/>
            <p:nvPr/>
          </p:nvSpPr>
          <p:spPr>
            <a:xfrm>
              <a:off x="2584200" y="3428300"/>
              <a:ext cx="120000" cy="6144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txBox="1"/>
            <p:nvPr/>
          </p:nvSpPr>
          <p:spPr>
            <a:xfrm>
              <a:off x="24667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p:txBody>
        </p:sp>
      </p:grpSp>
      <p:grpSp>
        <p:nvGrpSpPr>
          <p:cNvPr id="2678" name="Google Shape;2678;p75"/>
          <p:cNvGrpSpPr/>
          <p:nvPr/>
        </p:nvGrpSpPr>
        <p:grpSpPr>
          <a:xfrm>
            <a:off x="1426329" y="4385412"/>
            <a:ext cx="793396" cy="264900"/>
            <a:chOff x="1417054" y="3197940"/>
            <a:chExt cx="793396" cy="264900"/>
          </a:xfrm>
        </p:grpSpPr>
        <p:sp>
          <p:nvSpPr>
            <p:cNvPr id="2679" name="Google Shape;2679;p75"/>
            <p:cNvSpPr/>
            <p:nvPr/>
          </p:nvSpPr>
          <p:spPr>
            <a:xfrm>
              <a:off x="1417054" y="3262247"/>
              <a:ext cx="134418" cy="136286"/>
            </a:xfrm>
            <a:custGeom>
              <a:avLst/>
              <a:gdLst/>
              <a:ahLst/>
              <a:cxnLst/>
              <a:rect l="l" t="t" r="r" b="b"/>
              <a:pathLst>
                <a:path w="1656" h="1680" extrusionOk="0">
                  <a:moveTo>
                    <a:pt x="1" y="1"/>
                  </a:moveTo>
                  <a:lnTo>
                    <a:pt x="1" y="1680"/>
                  </a:lnTo>
                  <a:lnTo>
                    <a:pt x="1655" y="1680"/>
                  </a:lnTo>
                  <a:lnTo>
                    <a:pt x="1655" y="1"/>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txBox="1"/>
            <p:nvPr/>
          </p:nvSpPr>
          <p:spPr>
            <a:xfrm>
              <a:off x="1528250" y="3197940"/>
              <a:ext cx="682200" cy="26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Mars</a:t>
              </a:r>
              <a:endParaRPr sz="1200">
                <a:latin typeface="Roboto"/>
                <a:ea typeface="Roboto"/>
                <a:cs typeface="Roboto"/>
                <a:sym typeface="Roboto"/>
              </a:endParaRPr>
            </a:p>
          </p:txBody>
        </p:sp>
      </p:grpSp>
      <p:grpSp>
        <p:nvGrpSpPr>
          <p:cNvPr id="2681" name="Google Shape;2681;p75"/>
          <p:cNvGrpSpPr/>
          <p:nvPr/>
        </p:nvGrpSpPr>
        <p:grpSpPr>
          <a:xfrm>
            <a:off x="2215579" y="4385412"/>
            <a:ext cx="812018" cy="264900"/>
            <a:chOff x="2206304" y="3197940"/>
            <a:chExt cx="812018" cy="264900"/>
          </a:xfrm>
        </p:grpSpPr>
        <p:sp>
          <p:nvSpPr>
            <p:cNvPr id="2682" name="Google Shape;2682;p75"/>
            <p:cNvSpPr/>
            <p:nvPr/>
          </p:nvSpPr>
          <p:spPr>
            <a:xfrm>
              <a:off x="2206304" y="3263234"/>
              <a:ext cx="134426" cy="134312"/>
            </a:xfrm>
            <a:custGeom>
              <a:avLst/>
              <a:gdLst/>
              <a:ahLst/>
              <a:cxnLst/>
              <a:rect l="l" t="t" r="r" b="b"/>
              <a:pathLst>
                <a:path w="1656" h="1655" extrusionOk="0">
                  <a:moveTo>
                    <a:pt x="1" y="0"/>
                  </a:moveTo>
                  <a:lnTo>
                    <a:pt x="1" y="1654"/>
                  </a:lnTo>
                  <a:lnTo>
                    <a:pt x="1655" y="1654"/>
                  </a:lnTo>
                  <a:lnTo>
                    <a:pt x="1655" y="0"/>
                  </a:lnTo>
                  <a:close/>
                </a:path>
              </a:pathLst>
            </a:cu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txBox="1"/>
            <p:nvPr/>
          </p:nvSpPr>
          <p:spPr>
            <a:xfrm>
              <a:off x="2336122" y="3197940"/>
              <a:ext cx="682200" cy="26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a:t>
              </a:r>
              <a:endParaRPr sz="1200">
                <a:latin typeface="Roboto"/>
                <a:ea typeface="Roboto"/>
                <a:cs typeface="Roboto"/>
                <a:sym typeface="Roboto"/>
              </a:endParaRPr>
            </a:p>
          </p:txBody>
        </p:sp>
      </p:grpSp>
      <p:sp>
        <p:nvSpPr>
          <p:cNvPr id="2684" name="Google Shape;2684;p75"/>
          <p:cNvSpPr/>
          <p:nvPr/>
        </p:nvSpPr>
        <p:spPr>
          <a:xfrm>
            <a:off x="4545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5053313" y="988875"/>
            <a:ext cx="355200" cy="355200"/>
          </a:xfrm>
          <a:prstGeom prst="rect">
            <a:avLst/>
          </a:prstGeom>
          <a:gradFill>
            <a:gsLst>
              <a:gs pos="0">
                <a:srgbClr val="FFF6DB"/>
              </a:gs>
              <a:gs pos="100000">
                <a:srgbClr val="FAD25C"/>
              </a:gs>
            </a:gsLst>
            <a:lin ang="5400012" scaled="0"/>
          </a:gra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3529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7" name="Google Shape;2687;p75"/>
          <p:cNvGrpSpPr/>
          <p:nvPr/>
        </p:nvGrpSpPr>
        <p:grpSpPr>
          <a:xfrm>
            <a:off x="3623890" y="1072013"/>
            <a:ext cx="166045" cy="188924"/>
            <a:chOff x="1529350" y="258825"/>
            <a:chExt cx="423475" cy="481825"/>
          </a:xfrm>
        </p:grpSpPr>
        <p:sp>
          <p:nvSpPr>
            <p:cNvPr id="2688" name="Google Shape;2688;p7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89" name="Google Shape;2689;p7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690" name="Google Shape;2690;p75"/>
          <p:cNvSpPr/>
          <p:nvPr/>
        </p:nvSpPr>
        <p:spPr>
          <a:xfrm>
            <a:off x="4037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1" name="Google Shape;2691;p75"/>
          <p:cNvGrpSpPr/>
          <p:nvPr/>
        </p:nvGrpSpPr>
        <p:grpSpPr>
          <a:xfrm>
            <a:off x="4120437" y="1072023"/>
            <a:ext cx="188953" cy="188924"/>
            <a:chOff x="2685825" y="840375"/>
            <a:chExt cx="481900" cy="481825"/>
          </a:xfrm>
        </p:grpSpPr>
        <p:sp>
          <p:nvSpPr>
            <p:cNvPr id="2692" name="Google Shape;2692;p7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3" name="Google Shape;2693;p7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94" name="Google Shape;2694;p75"/>
          <p:cNvGrpSpPr/>
          <p:nvPr/>
        </p:nvGrpSpPr>
        <p:grpSpPr>
          <a:xfrm>
            <a:off x="4628475" y="1072003"/>
            <a:ext cx="188894" cy="188933"/>
            <a:chOff x="5049725" y="2027900"/>
            <a:chExt cx="481750" cy="481850"/>
          </a:xfrm>
        </p:grpSpPr>
        <p:sp>
          <p:nvSpPr>
            <p:cNvPr id="2695" name="Google Shape;2695;p7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6" name="Google Shape;2696;p7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7" name="Google Shape;2697;p7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8" name="Google Shape;2698;p7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99" name="Google Shape;2699;p7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00" name="Google Shape;2700;p7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01" name="Google Shape;2701;p7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02" name="Google Shape;2702;p7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703" name="Google Shape;2703;p75"/>
          <p:cNvSpPr/>
          <p:nvPr/>
        </p:nvSpPr>
        <p:spPr>
          <a:xfrm>
            <a:off x="5136451" y="1083070"/>
            <a:ext cx="188924" cy="16680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2704" name="Google Shape;2704;p75"/>
          <p:cNvPicPr preferRelativeResize="0"/>
          <p:nvPr/>
        </p:nvPicPr>
        <p:blipFill>
          <a:blip r:embed="rId3">
            <a:alphaModFix/>
          </a:blip>
          <a:stretch>
            <a:fillRect/>
          </a:stretch>
        </p:blipFill>
        <p:spPr>
          <a:xfrm>
            <a:off x="1113175" y="1048450"/>
            <a:ext cx="2180250" cy="3924726"/>
          </a:xfrm>
          <a:prstGeom prst="rect">
            <a:avLst/>
          </a:prstGeom>
          <a:noFill/>
          <a:ln w="9525" cap="flat" cmpd="sng">
            <a:solidFill>
              <a:srgbClr val="FFD809"/>
            </a:solidFill>
            <a:prstDash val="solid"/>
            <a:round/>
            <a:headEnd type="none" w="sm" len="sm"/>
            <a:tailEnd type="none" w="sm" len="sm"/>
          </a:ln>
        </p:spPr>
      </p:pic>
      <p:sp>
        <p:nvSpPr>
          <p:cNvPr id="2705" name="Google Shape;2705;p75"/>
          <p:cNvSpPr txBox="1">
            <a:spLocks noGrp="1"/>
          </p:cNvSpPr>
          <p:nvPr>
            <p:ph type="subTitle" idx="4294967295"/>
          </p:nvPr>
        </p:nvSpPr>
        <p:spPr>
          <a:xfrm>
            <a:off x="4044225" y="2219225"/>
            <a:ext cx="3831300" cy="361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b="1">
                <a:latin typeface="Poppins"/>
                <a:ea typeface="Poppins"/>
                <a:cs typeface="Poppins"/>
                <a:sym typeface="Poppins"/>
              </a:rPr>
              <a:t>Nombre total de cas de Covid</a:t>
            </a:r>
            <a:endParaRPr b="1">
              <a:latin typeface="Poppins"/>
              <a:ea typeface="Poppins"/>
              <a:cs typeface="Poppins"/>
              <a:sym typeface="Poppins"/>
            </a:endParaRPr>
          </a:p>
        </p:txBody>
      </p:sp>
      <p:sp>
        <p:nvSpPr>
          <p:cNvPr id="2706" name="Google Shape;2706;p75"/>
          <p:cNvSpPr txBox="1">
            <a:spLocks noGrp="1"/>
          </p:cNvSpPr>
          <p:nvPr>
            <p:ph type="subTitle" idx="4294967295"/>
          </p:nvPr>
        </p:nvSpPr>
        <p:spPr>
          <a:xfrm>
            <a:off x="4037325" y="1669213"/>
            <a:ext cx="3831300" cy="361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b="1">
                <a:latin typeface="Poppins"/>
                <a:ea typeface="Poppins"/>
                <a:cs typeface="Poppins"/>
                <a:sym typeface="Poppins"/>
              </a:rPr>
              <a:t>Nombre de cas recents </a:t>
            </a:r>
            <a:endParaRPr b="1">
              <a:latin typeface="Poppins"/>
              <a:ea typeface="Poppins"/>
              <a:cs typeface="Poppins"/>
              <a:sym typeface="Poppins"/>
            </a:endParaRPr>
          </a:p>
        </p:txBody>
      </p:sp>
      <p:sp>
        <p:nvSpPr>
          <p:cNvPr id="2707" name="Google Shape;2707;p75"/>
          <p:cNvSpPr txBox="1">
            <a:spLocks noGrp="1"/>
          </p:cNvSpPr>
          <p:nvPr>
            <p:ph type="subTitle" idx="4294967295"/>
          </p:nvPr>
        </p:nvSpPr>
        <p:spPr>
          <a:xfrm>
            <a:off x="4044225" y="2769225"/>
            <a:ext cx="3831300" cy="361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b="1">
                <a:latin typeface="Poppins"/>
                <a:ea typeface="Poppins"/>
                <a:cs typeface="Poppins"/>
                <a:sym typeface="Poppins"/>
              </a:rPr>
              <a:t>Nombre de morts par pays</a:t>
            </a:r>
            <a:endParaRPr b="1">
              <a:latin typeface="Poppins"/>
              <a:ea typeface="Poppins"/>
              <a:cs typeface="Poppins"/>
              <a:sym typeface="Poppins"/>
            </a:endParaRPr>
          </a:p>
        </p:txBody>
      </p:sp>
      <p:sp>
        <p:nvSpPr>
          <p:cNvPr id="2708" name="Google Shape;2708;p75"/>
          <p:cNvSpPr txBox="1">
            <a:spLocks noGrp="1"/>
          </p:cNvSpPr>
          <p:nvPr>
            <p:ph type="subTitle" idx="4294967295"/>
          </p:nvPr>
        </p:nvSpPr>
        <p:spPr>
          <a:xfrm>
            <a:off x="4044225" y="3302625"/>
            <a:ext cx="3831300" cy="361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b="1">
                <a:latin typeface="Poppins"/>
                <a:ea typeface="Poppins"/>
                <a:cs typeface="Poppins"/>
                <a:sym typeface="Poppins"/>
              </a:rPr>
              <a:t>Nombre de guérison par pays</a:t>
            </a:r>
            <a:endParaRPr b="1">
              <a:latin typeface="Poppins"/>
              <a:ea typeface="Poppins"/>
              <a:cs typeface="Poppins"/>
              <a:sym typeface="Poppins"/>
            </a:endParaRPr>
          </a:p>
        </p:txBody>
      </p:sp>
      <p:sp>
        <p:nvSpPr>
          <p:cNvPr id="2709" name="Google Shape;2709;p75"/>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33</a:t>
            </a:r>
            <a:endParaRPr>
              <a:solidFill>
                <a:schemeClr val="accen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76"/>
          <p:cNvSpPr txBox="1">
            <a:spLocks noGrp="1"/>
          </p:cNvSpPr>
          <p:nvPr>
            <p:ph type="title"/>
          </p:nvPr>
        </p:nvSpPr>
        <p:spPr>
          <a:xfrm>
            <a:off x="464100" y="294700"/>
            <a:ext cx="899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Le CDC un outil pour en savoir plus sur les nouveautés de Covid</a:t>
            </a:r>
            <a:endParaRPr sz="1600"/>
          </a:p>
        </p:txBody>
      </p:sp>
      <p:sp>
        <p:nvSpPr>
          <p:cNvPr id="2715" name="Google Shape;2715;p76"/>
          <p:cNvSpPr/>
          <p:nvPr/>
        </p:nvSpPr>
        <p:spPr>
          <a:xfrm>
            <a:off x="1125875" y="988875"/>
            <a:ext cx="1996500" cy="3743100"/>
          </a:xfrm>
          <a:prstGeom prst="rect">
            <a:avLst/>
          </a:prstGeom>
          <a:solidFill>
            <a:srgbClr val="FFFFFF"/>
          </a:solidFill>
          <a:ln>
            <a:noFill/>
          </a:ln>
          <a:effectLst>
            <a:outerShdw blurRad="114300" dist="47625"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6" name="Google Shape;2716;p76"/>
          <p:cNvGrpSpPr/>
          <p:nvPr/>
        </p:nvGrpSpPr>
        <p:grpSpPr>
          <a:xfrm>
            <a:off x="2206375" y="1138528"/>
            <a:ext cx="842042" cy="446387"/>
            <a:chOff x="1813970" y="2776710"/>
            <a:chExt cx="1220705" cy="446387"/>
          </a:xfrm>
        </p:grpSpPr>
        <p:sp>
          <p:nvSpPr>
            <p:cNvPr id="2717" name="Google Shape;2717;p76"/>
            <p:cNvSpPr txBox="1"/>
            <p:nvPr/>
          </p:nvSpPr>
          <p:spPr>
            <a:xfrm>
              <a:off x="1813975" y="2976196"/>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Saturn</a:t>
              </a:r>
              <a:endParaRPr sz="1100">
                <a:solidFill>
                  <a:schemeClr val="dk1"/>
                </a:solidFill>
                <a:latin typeface="Roboto"/>
                <a:ea typeface="Roboto"/>
                <a:cs typeface="Roboto"/>
                <a:sym typeface="Roboto"/>
              </a:endParaRPr>
            </a:p>
          </p:txBody>
        </p:sp>
        <p:sp>
          <p:nvSpPr>
            <p:cNvPr id="2718" name="Google Shape;2718;p76"/>
            <p:cNvSpPr txBox="1"/>
            <p:nvPr/>
          </p:nvSpPr>
          <p:spPr>
            <a:xfrm>
              <a:off x="1813970" y="2776710"/>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985 056</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19" name="Google Shape;2719;p76"/>
          <p:cNvGrpSpPr/>
          <p:nvPr/>
        </p:nvGrpSpPr>
        <p:grpSpPr>
          <a:xfrm>
            <a:off x="1205254" y="1138171"/>
            <a:ext cx="842042" cy="447141"/>
            <a:chOff x="1813970" y="2044954"/>
            <a:chExt cx="1220705" cy="447141"/>
          </a:xfrm>
        </p:grpSpPr>
        <p:sp>
          <p:nvSpPr>
            <p:cNvPr id="2720" name="Google Shape;2720;p76"/>
            <p:cNvSpPr txBox="1"/>
            <p:nvPr/>
          </p:nvSpPr>
          <p:spPr>
            <a:xfrm>
              <a:off x="1813975" y="2245195"/>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Jupiter</a:t>
              </a:r>
              <a:endParaRPr sz="1100">
                <a:solidFill>
                  <a:schemeClr val="dk1"/>
                </a:solidFill>
                <a:latin typeface="Roboto"/>
                <a:ea typeface="Roboto"/>
                <a:cs typeface="Roboto"/>
                <a:sym typeface="Roboto"/>
              </a:endParaRPr>
            </a:p>
          </p:txBody>
        </p:sp>
        <p:sp>
          <p:nvSpPr>
            <p:cNvPr id="2721" name="Google Shape;2721;p76"/>
            <p:cNvSpPr txBox="1"/>
            <p:nvPr/>
          </p:nvSpPr>
          <p:spPr>
            <a:xfrm>
              <a:off x="1813970" y="2044954"/>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150 605</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22" name="Google Shape;2722;p76"/>
          <p:cNvGrpSpPr/>
          <p:nvPr/>
        </p:nvGrpSpPr>
        <p:grpSpPr>
          <a:xfrm>
            <a:off x="1338294" y="2092517"/>
            <a:ext cx="614793" cy="614592"/>
            <a:chOff x="1738772" y="1488134"/>
            <a:chExt cx="1004400" cy="1004400"/>
          </a:xfrm>
        </p:grpSpPr>
        <p:sp>
          <p:nvSpPr>
            <p:cNvPr id="2723" name="Google Shape;2723;p76"/>
            <p:cNvSpPr/>
            <p:nvPr/>
          </p:nvSpPr>
          <p:spPr>
            <a:xfrm>
              <a:off x="1739072" y="1488306"/>
              <a:ext cx="1003800" cy="1003800"/>
            </a:xfrm>
            <a:prstGeom prst="donut">
              <a:avLst>
                <a:gd name="adj" fmla="val 11110"/>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6"/>
            <p:cNvSpPr/>
            <p:nvPr/>
          </p:nvSpPr>
          <p:spPr>
            <a:xfrm>
              <a:off x="1738772" y="1488134"/>
              <a:ext cx="1004400" cy="1004400"/>
            </a:xfrm>
            <a:prstGeom prst="blockArc">
              <a:avLst>
                <a:gd name="adj1" fmla="val 16197130"/>
                <a:gd name="adj2" fmla="val 6049699"/>
                <a:gd name="adj3" fmla="val 1135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76"/>
          <p:cNvGrpSpPr/>
          <p:nvPr/>
        </p:nvGrpSpPr>
        <p:grpSpPr>
          <a:xfrm>
            <a:off x="2302081" y="2092517"/>
            <a:ext cx="614793" cy="614592"/>
            <a:chOff x="1738772" y="1488134"/>
            <a:chExt cx="1004400" cy="1004400"/>
          </a:xfrm>
        </p:grpSpPr>
        <p:sp>
          <p:nvSpPr>
            <p:cNvPr id="2726" name="Google Shape;2726;p76"/>
            <p:cNvSpPr/>
            <p:nvPr/>
          </p:nvSpPr>
          <p:spPr>
            <a:xfrm>
              <a:off x="1739072" y="1488306"/>
              <a:ext cx="1003800" cy="1003800"/>
            </a:xfrm>
            <a:prstGeom prst="donut">
              <a:avLst>
                <a:gd name="adj" fmla="val 11110"/>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6"/>
            <p:cNvSpPr/>
            <p:nvPr/>
          </p:nvSpPr>
          <p:spPr>
            <a:xfrm>
              <a:off x="1738772" y="1488134"/>
              <a:ext cx="1004400" cy="1004400"/>
            </a:xfrm>
            <a:prstGeom prst="blockArc">
              <a:avLst>
                <a:gd name="adj1" fmla="val 8568757"/>
                <a:gd name="adj2" fmla="val 6049699"/>
                <a:gd name="adj3" fmla="val 1135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8" name="Google Shape;2728;p76"/>
          <p:cNvGrpSpPr/>
          <p:nvPr/>
        </p:nvGrpSpPr>
        <p:grpSpPr>
          <a:xfrm>
            <a:off x="1132840" y="1755203"/>
            <a:ext cx="1025700" cy="826881"/>
            <a:chOff x="1132840" y="1755203"/>
            <a:chExt cx="1025700" cy="826881"/>
          </a:xfrm>
        </p:grpSpPr>
        <p:sp>
          <p:nvSpPr>
            <p:cNvPr id="2729" name="Google Shape;2729;p76"/>
            <p:cNvSpPr txBox="1"/>
            <p:nvPr/>
          </p:nvSpPr>
          <p:spPr>
            <a:xfrm>
              <a:off x="1132840" y="1755203"/>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sp>
          <p:nvSpPr>
            <p:cNvPr id="2730" name="Google Shape;2730;p76"/>
            <p:cNvSpPr txBox="1"/>
            <p:nvPr/>
          </p:nvSpPr>
          <p:spPr>
            <a:xfrm>
              <a:off x="1378125" y="2217883"/>
              <a:ext cx="534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50%</a:t>
              </a:r>
              <a:endParaRPr sz="1100">
                <a:latin typeface="Roboto"/>
                <a:ea typeface="Roboto"/>
                <a:cs typeface="Roboto"/>
                <a:sym typeface="Roboto"/>
              </a:endParaRPr>
            </a:p>
          </p:txBody>
        </p:sp>
      </p:grpSp>
      <p:grpSp>
        <p:nvGrpSpPr>
          <p:cNvPr id="2731" name="Google Shape;2731;p76"/>
          <p:cNvGrpSpPr/>
          <p:nvPr/>
        </p:nvGrpSpPr>
        <p:grpSpPr>
          <a:xfrm>
            <a:off x="2096628" y="1755203"/>
            <a:ext cx="1025700" cy="826881"/>
            <a:chOff x="2096628" y="1755203"/>
            <a:chExt cx="1025700" cy="826881"/>
          </a:xfrm>
        </p:grpSpPr>
        <p:sp>
          <p:nvSpPr>
            <p:cNvPr id="2732" name="Google Shape;2732;p76"/>
            <p:cNvSpPr txBox="1"/>
            <p:nvPr/>
          </p:nvSpPr>
          <p:spPr>
            <a:xfrm>
              <a:off x="2096628" y="1755203"/>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Mercury</a:t>
              </a:r>
              <a:endParaRPr>
                <a:latin typeface="Fira Sans Extra Condensed SemiBold"/>
                <a:ea typeface="Fira Sans Extra Condensed SemiBold"/>
                <a:cs typeface="Fira Sans Extra Condensed SemiBold"/>
                <a:sym typeface="Fira Sans Extra Condensed SemiBold"/>
              </a:endParaRPr>
            </a:p>
          </p:txBody>
        </p:sp>
        <p:sp>
          <p:nvSpPr>
            <p:cNvPr id="2733" name="Google Shape;2733;p76"/>
            <p:cNvSpPr txBox="1"/>
            <p:nvPr/>
          </p:nvSpPr>
          <p:spPr>
            <a:xfrm>
              <a:off x="2342549" y="2217883"/>
              <a:ext cx="534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85%</a:t>
              </a:r>
              <a:endParaRPr sz="1100">
                <a:latin typeface="Roboto"/>
                <a:ea typeface="Roboto"/>
                <a:cs typeface="Roboto"/>
                <a:sym typeface="Roboto"/>
              </a:endParaRPr>
            </a:p>
          </p:txBody>
        </p:sp>
      </p:grpSp>
      <p:sp>
        <p:nvSpPr>
          <p:cNvPr id="2734" name="Google Shape;2734;p76"/>
          <p:cNvSpPr txBox="1"/>
          <p:nvPr/>
        </p:nvSpPr>
        <p:spPr>
          <a:xfrm>
            <a:off x="1611275" y="2911769"/>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grpSp>
        <p:nvGrpSpPr>
          <p:cNvPr id="2735" name="Google Shape;2735;p76"/>
          <p:cNvGrpSpPr/>
          <p:nvPr/>
        </p:nvGrpSpPr>
        <p:grpSpPr>
          <a:xfrm>
            <a:off x="1426325" y="3720509"/>
            <a:ext cx="355200" cy="653391"/>
            <a:chOff x="1426325" y="3720509"/>
            <a:chExt cx="355200" cy="653391"/>
          </a:xfrm>
        </p:grpSpPr>
        <p:sp>
          <p:nvSpPr>
            <p:cNvPr id="2736" name="Google Shape;2736;p76"/>
            <p:cNvSpPr/>
            <p:nvPr/>
          </p:nvSpPr>
          <p:spPr>
            <a:xfrm>
              <a:off x="1544050" y="3720509"/>
              <a:ext cx="120000" cy="3222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6"/>
            <p:cNvSpPr txBox="1"/>
            <p:nvPr/>
          </p:nvSpPr>
          <p:spPr>
            <a:xfrm>
              <a:off x="14263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p:txBody>
        </p:sp>
      </p:grpSp>
      <p:grpSp>
        <p:nvGrpSpPr>
          <p:cNvPr id="2738" name="Google Shape;2738;p76"/>
          <p:cNvGrpSpPr/>
          <p:nvPr/>
        </p:nvGrpSpPr>
        <p:grpSpPr>
          <a:xfrm>
            <a:off x="1686475" y="3809873"/>
            <a:ext cx="355200" cy="564027"/>
            <a:chOff x="1686475" y="3809873"/>
            <a:chExt cx="355200" cy="564027"/>
          </a:xfrm>
        </p:grpSpPr>
        <p:sp>
          <p:nvSpPr>
            <p:cNvPr id="2739" name="Google Shape;2739;p76"/>
            <p:cNvSpPr/>
            <p:nvPr/>
          </p:nvSpPr>
          <p:spPr>
            <a:xfrm>
              <a:off x="1804075" y="3809873"/>
              <a:ext cx="120000" cy="2325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6"/>
            <p:cNvSpPr txBox="1"/>
            <p:nvPr/>
          </p:nvSpPr>
          <p:spPr>
            <a:xfrm>
              <a:off x="168647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15</a:t>
              </a:r>
              <a:endParaRPr sz="1100">
                <a:latin typeface="Roboto"/>
                <a:ea typeface="Roboto"/>
                <a:cs typeface="Roboto"/>
                <a:sym typeface="Roboto"/>
              </a:endParaRPr>
            </a:p>
          </p:txBody>
        </p:sp>
      </p:grpSp>
      <p:grpSp>
        <p:nvGrpSpPr>
          <p:cNvPr id="2741" name="Google Shape;2741;p76"/>
          <p:cNvGrpSpPr/>
          <p:nvPr/>
        </p:nvGrpSpPr>
        <p:grpSpPr>
          <a:xfrm>
            <a:off x="1946525" y="3428225"/>
            <a:ext cx="355200" cy="945675"/>
            <a:chOff x="1946525" y="3428225"/>
            <a:chExt cx="355200" cy="945675"/>
          </a:xfrm>
        </p:grpSpPr>
        <p:sp>
          <p:nvSpPr>
            <p:cNvPr id="2742" name="Google Shape;2742;p76"/>
            <p:cNvSpPr/>
            <p:nvPr/>
          </p:nvSpPr>
          <p:spPr>
            <a:xfrm>
              <a:off x="2064125" y="3428225"/>
              <a:ext cx="120000" cy="6144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6"/>
            <p:cNvSpPr txBox="1"/>
            <p:nvPr/>
          </p:nvSpPr>
          <p:spPr>
            <a:xfrm>
              <a:off x="19465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p:txBody>
        </p:sp>
      </p:grpSp>
      <p:grpSp>
        <p:nvGrpSpPr>
          <p:cNvPr id="2744" name="Google Shape;2744;p76"/>
          <p:cNvGrpSpPr/>
          <p:nvPr/>
        </p:nvGrpSpPr>
        <p:grpSpPr>
          <a:xfrm>
            <a:off x="2206550" y="3287900"/>
            <a:ext cx="355200" cy="1086000"/>
            <a:chOff x="2206550" y="3287900"/>
            <a:chExt cx="355200" cy="1086000"/>
          </a:xfrm>
        </p:grpSpPr>
        <p:sp>
          <p:nvSpPr>
            <p:cNvPr id="2745" name="Google Shape;2745;p76"/>
            <p:cNvSpPr/>
            <p:nvPr/>
          </p:nvSpPr>
          <p:spPr>
            <a:xfrm>
              <a:off x="2324157" y="3287900"/>
              <a:ext cx="120000" cy="7548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6"/>
            <p:cNvSpPr txBox="1"/>
            <p:nvPr/>
          </p:nvSpPr>
          <p:spPr>
            <a:xfrm>
              <a:off x="2206550"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32</a:t>
              </a:r>
              <a:endParaRPr sz="1100">
                <a:latin typeface="Roboto"/>
                <a:ea typeface="Roboto"/>
                <a:cs typeface="Roboto"/>
                <a:sym typeface="Roboto"/>
              </a:endParaRPr>
            </a:p>
          </p:txBody>
        </p:sp>
      </p:grpSp>
      <p:grpSp>
        <p:nvGrpSpPr>
          <p:cNvPr id="2747" name="Google Shape;2747;p76"/>
          <p:cNvGrpSpPr/>
          <p:nvPr/>
        </p:nvGrpSpPr>
        <p:grpSpPr>
          <a:xfrm>
            <a:off x="2466725" y="3428300"/>
            <a:ext cx="355200" cy="945600"/>
            <a:chOff x="2466725" y="3428300"/>
            <a:chExt cx="355200" cy="945600"/>
          </a:xfrm>
        </p:grpSpPr>
        <p:sp>
          <p:nvSpPr>
            <p:cNvPr id="2748" name="Google Shape;2748;p76"/>
            <p:cNvSpPr/>
            <p:nvPr/>
          </p:nvSpPr>
          <p:spPr>
            <a:xfrm>
              <a:off x="2584200" y="3428300"/>
              <a:ext cx="120000" cy="6144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6"/>
            <p:cNvSpPr txBox="1"/>
            <p:nvPr/>
          </p:nvSpPr>
          <p:spPr>
            <a:xfrm>
              <a:off x="24667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p:txBody>
        </p:sp>
      </p:grpSp>
      <p:grpSp>
        <p:nvGrpSpPr>
          <p:cNvPr id="2750" name="Google Shape;2750;p76"/>
          <p:cNvGrpSpPr/>
          <p:nvPr/>
        </p:nvGrpSpPr>
        <p:grpSpPr>
          <a:xfrm>
            <a:off x="1426329" y="4385412"/>
            <a:ext cx="793396" cy="264900"/>
            <a:chOff x="1417054" y="3197940"/>
            <a:chExt cx="793396" cy="264900"/>
          </a:xfrm>
        </p:grpSpPr>
        <p:sp>
          <p:nvSpPr>
            <p:cNvPr id="2751" name="Google Shape;2751;p76"/>
            <p:cNvSpPr/>
            <p:nvPr/>
          </p:nvSpPr>
          <p:spPr>
            <a:xfrm>
              <a:off x="1417054" y="3262247"/>
              <a:ext cx="134418" cy="136286"/>
            </a:xfrm>
            <a:custGeom>
              <a:avLst/>
              <a:gdLst/>
              <a:ahLst/>
              <a:cxnLst/>
              <a:rect l="l" t="t" r="r" b="b"/>
              <a:pathLst>
                <a:path w="1656" h="1680" extrusionOk="0">
                  <a:moveTo>
                    <a:pt x="1" y="1"/>
                  </a:moveTo>
                  <a:lnTo>
                    <a:pt x="1" y="1680"/>
                  </a:lnTo>
                  <a:lnTo>
                    <a:pt x="1655" y="1680"/>
                  </a:lnTo>
                  <a:lnTo>
                    <a:pt x="1655" y="1"/>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6"/>
            <p:cNvSpPr txBox="1"/>
            <p:nvPr/>
          </p:nvSpPr>
          <p:spPr>
            <a:xfrm>
              <a:off x="1528250" y="3197940"/>
              <a:ext cx="682200" cy="26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Mars</a:t>
              </a:r>
              <a:endParaRPr sz="1200">
                <a:latin typeface="Roboto"/>
                <a:ea typeface="Roboto"/>
                <a:cs typeface="Roboto"/>
                <a:sym typeface="Roboto"/>
              </a:endParaRPr>
            </a:p>
          </p:txBody>
        </p:sp>
      </p:grpSp>
      <p:grpSp>
        <p:nvGrpSpPr>
          <p:cNvPr id="2753" name="Google Shape;2753;p76"/>
          <p:cNvGrpSpPr/>
          <p:nvPr/>
        </p:nvGrpSpPr>
        <p:grpSpPr>
          <a:xfrm>
            <a:off x="2215579" y="4385412"/>
            <a:ext cx="812018" cy="264900"/>
            <a:chOff x="2206304" y="3197940"/>
            <a:chExt cx="812018" cy="264900"/>
          </a:xfrm>
        </p:grpSpPr>
        <p:sp>
          <p:nvSpPr>
            <p:cNvPr id="2754" name="Google Shape;2754;p76"/>
            <p:cNvSpPr/>
            <p:nvPr/>
          </p:nvSpPr>
          <p:spPr>
            <a:xfrm>
              <a:off x="2206304" y="3263234"/>
              <a:ext cx="134426" cy="134312"/>
            </a:xfrm>
            <a:custGeom>
              <a:avLst/>
              <a:gdLst/>
              <a:ahLst/>
              <a:cxnLst/>
              <a:rect l="l" t="t" r="r" b="b"/>
              <a:pathLst>
                <a:path w="1656" h="1655" extrusionOk="0">
                  <a:moveTo>
                    <a:pt x="1" y="0"/>
                  </a:moveTo>
                  <a:lnTo>
                    <a:pt x="1" y="1654"/>
                  </a:lnTo>
                  <a:lnTo>
                    <a:pt x="1655" y="1654"/>
                  </a:lnTo>
                  <a:lnTo>
                    <a:pt x="1655" y="0"/>
                  </a:lnTo>
                  <a:close/>
                </a:path>
              </a:pathLst>
            </a:cu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6"/>
            <p:cNvSpPr txBox="1"/>
            <p:nvPr/>
          </p:nvSpPr>
          <p:spPr>
            <a:xfrm>
              <a:off x="2336122" y="3197940"/>
              <a:ext cx="682200" cy="26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a:t>
              </a:r>
              <a:endParaRPr sz="1200">
                <a:latin typeface="Roboto"/>
                <a:ea typeface="Roboto"/>
                <a:cs typeface="Roboto"/>
                <a:sym typeface="Roboto"/>
              </a:endParaRPr>
            </a:p>
          </p:txBody>
        </p:sp>
      </p:grpSp>
      <p:sp>
        <p:nvSpPr>
          <p:cNvPr id="2756" name="Google Shape;2756;p76"/>
          <p:cNvSpPr/>
          <p:nvPr/>
        </p:nvSpPr>
        <p:spPr>
          <a:xfrm>
            <a:off x="4545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6"/>
          <p:cNvSpPr/>
          <p:nvPr/>
        </p:nvSpPr>
        <p:spPr>
          <a:xfrm>
            <a:off x="5053313" y="988875"/>
            <a:ext cx="355200" cy="355200"/>
          </a:xfrm>
          <a:prstGeom prst="rect">
            <a:avLst/>
          </a:prstGeom>
          <a:gradFill>
            <a:gsLst>
              <a:gs pos="0">
                <a:srgbClr val="FFF6DB"/>
              </a:gs>
              <a:gs pos="100000">
                <a:srgbClr val="FAD25C"/>
              </a:gs>
            </a:gsLst>
            <a:lin ang="5400012" scaled="0"/>
          </a:gra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6"/>
          <p:cNvSpPr/>
          <p:nvPr/>
        </p:nvSpPr>
        <p:spPr>
          <a:xfrm>
            <a:off x="3529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9" name="Google Shape;2759;p76"/>
          <p:cNvGrpSpPr/>
          <p:nvPr/>
        </p:nvGrpSpPr>
        <p:grpSpPr>
          <a:xfrm>
            <a:off x="3623890" y="1072013"/>
            <a:ext cx="166045" cy="188924"/>
            <a:chOff x="1529350" y="258825"/>
            <a:chExt cx="423475" cy="481825"/>
          </a:xfrm>
        </p:grpSpPr>
        <p:sp>
          <p:nvSpPr>
            <p:cNvPr id="2760" name="Google Shape;2760;p7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1" name="Google Shape;2761;p7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762" name="Google Shape;2762;p76"/>
          <p:cNvSpPr/>
          <p:nvPr/>
        </p:nvSpPr>
        <p:spPr>
          <a:xfrm>
            <a:off x="4037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3" name="Google Shape;2763;p76"/>
          <p:cNvGrpSpPr/>
          <p:nvPr/>
        </p:nvGrpSpPr>
        <p:grpSpPr>
          <a:xfrm>
            <a:off x="4120437" y="1072023"/>
            <a:ext cx="188953" cy="188924"/>
            <a:chOff x="2685825" y="840375"/>
            <a:chExt cx="481900" cy="481825"/>
          </a:xfrm>
        </p:grpSpPr>
        <p:sp>
          <p:nvSpPr>
            <p:cNvPr id="2764" name="Google Shape;2764;p7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5" name="Google Shape;2765;p7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66" name="Google Shape;2766;p76"/>
          <p:cNvGrpSpPr/>
          <p:nvPr/>
        </p:nvGrpSpPr>
        <p:grpSpPr>
          <a:xfrm>
            <a:off x="4628475" y="1072003"/>
            <a:ext cx="188894" cy="188933"/>
            <a:chOff x="5049725" y="2027900"/>
            <a:chExt cx="481750" cy="481850"/>
          </a:xfrm>
        </p:grpSpPr>
        <p:sp>
          <p:nvSpPr>
            <p:cNvPr id="2767" name="Google Shape;2767;p7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8" name="Google Shape;2768;p7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9" name="Google Shape;2769;p7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0" name="Google Shape;2770;p7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1" name="Google Shape;2771;p7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2" name="Google Shape;2772;p7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3" name="Google Shape;2773;p7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4" name="Google Shape;2774;p7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775" name="Google Shape;2775;p76"/>
          <p:cNvSpPr/>
          <p:nvPr/>
        </p:nvSpPr>
        <p:spPr>
          <a:xfrm>
            <a:off x="5136451" y="1083070"/>
            <a:ext cx="188924" cy="16680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2776" name="Google Shape;2776;p76"/>
          <p:cNvPicPr preferRelativeResize="0"/>
          <p:nvPr/>
        </p:nvPicPr>
        <p:blipFill rotWithShape="1">
          <a:blip r:embed="rId3">
            <a:alphaModFix/>
          </a:blip>
          <a:srcRect t="1616" b="1616"/>
          <a:stretch/>
        </p:blipFill>
        <p:spPr>
          <a:xfrm>
            <a:off x="1113175" y="1048450"/>
            <a:ext cx="2180249" cy="3924726"/>
          </a:xfrm>
          <a:prstGeom prst="rect">
            <a:avLst/>
          </a:prstGeom>
          <a:noFill/>
          <a:ln w="9525" cap="flat" cmpd="sng">
            <a:solidFill>
              <a:srgbClr val="FFD809"/>
            </a:solidFill>
            <a:prstDash val="solid"/>
            <a:round/>
            <a:headEnd type="none" w="sm" len="sm"/>
            <a:tailEnd type="none" w="sm" len="sm"/>
          </a:ln>
        </p:spPr>
      </p:pic>
      <p:pic>
        <p:nvPicPr>
          <p:cNvPr id="2777" name="Google Shape;2777;p76"/>
          <p:cNvPicPr preferRelativeResize="0"/>
          <p:nvPr/>
        </p:nvPicPr>
        <p:blipFill>
          <a:blip r:embed="rId4">
            <a:alphaModFix/>
          </a:blip>
          <a:stretch>
            <a:fillRect/>
          </a:stretch>
        </p:blipFill>
        <p:spPr>
          <a:xfrm>
            <a:off x="5655925" y="988875"/>
            <a:ext cx="2495450" cy="3984300"/>
          </a:xfrm>
          <a:prstGeom prst="rect">
            <a:avLst/>
          </a:prstGeom>
          <a:noFill/>
          <a:ln w="9525" cap="flat" cmpd="sng">
            <a:solidFill>
              <a:srgbClr val="FFD809"/>
            </a:solidFill>
            <a:prstDash val="solid"/>
            <a:round/>
            <a:headEnd type="none" w="sm" len="sm"/>
            <a:tailEnd type="none" w="sm" len="sm"/>
          </a:ln>
        </p:spPr>
      </p:pic>
      <p:sp>
        <p:nvSpPr>
          <p:cNvPr id="2778" name="Google Shape;2778;p76"/>
          <p:cNvSpPr txBox="1">
            <a:spLocks noGrp="1"/>
          </p:cNvSpPr>
          <p:nvPr>
            <p:ph type="subTitle" idx="4294967295"/>
          </p:nvPr>
        </p:nvSpPr>
        <p:spPr>
          <a:xfrm>
            <a:off x="3529325" y="1988100"/>
            <a:ext cx="1902300" cy="17325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b="1">
                <a:latin typeface="Poppins"/>
                <a:ea typeface="Poppins"/>
                <a:cs typeface="Poppins"/>
                <a:sym typeface="Poppins"/>
              </a:rPr>
              <a:t>Guide d’isolement et précautions pour les personnes atteintes de COVID-19</a:t>
            </a:r>
            <a:endParaRPr b="1">
              <a:latin typeface="Poppins"/>
              <a:ea typeface="Poppins"/>
              <a:cs typeface="Poppins"/>
              <a:sym typeface="Poppins"/>
            </a:endParaRPr>
          </a:p>
        </p:txBody>
      </p:sp>
      <p:cxnSp>
        <p:nvCxnSpPr>
          <p:cNvPr id="2779" name="Google Shape;2779;p76"/>
          <p:cNvCxnSpPr>
            <a:endCxn id="2778" idx="2"/>
          </p:cNvCxnSpPr>
          <p:nvPr/>
        </p:nvCxnSpPr>
        <p:spPr>
          <a:xfrm rot="10800000">
            <a:off x="4480475" y="3720600"/>
            <a:ext cx="1429500" cy="1048200"/>
          </a:xfrm>
          <a:prstGeom prst="curvedConnector2">
            <a:avLst/>
          </a:prstGeom>
          <a:noFill/>
          <a:ln w="9525" cap="flat" cmpd="sng">
            <a:solidFill>
              <a:schemeClr val="dk2"/>
            </a:solidFill>
            <a:prstDash val="solid"/>
            <a:round/>
            <a:headEnd type="stealth" w="med" len="med"/>
            <a:tailEnd type="stealth" w="med" len="med"/>
          </a:ln>
        </p:spPr>
      </p:cxnSp>
      <p:cxnSp>
        <p:nvCxnSpPr>
          <p:cNvPr id="2780" name="Google Shape;2780;p76"/>
          <p:cNvCxnSpPr>
            <a:stCxn id="2778" idx="1"/>
          </p:cNvCxnSpPr>
          <p:nvPr/>
        </p:nvCxnSpPr>
        <p:spPr>
          <a:xfrm rot="10800000">
            <a:off x="2026625" y="1839450"/>
            <a:ext cx="1502700" cy="1014900"/>
          </a:xfrm>
          <a:prstGeom prst="curvedConnector3">
            <a:avLst>
              <a:gd name="adj1" fmla="val 50000"/>
            </a:avLst>
          </a:prstGeom>
          <a:noFill/>
          <a:ln w="9525" cap="flat" cmpd="sng">
            <a:solidFill>
              <a:schemeClr val="dk2"/>
            </a:solidFill>
            <a:prstDash val="solid"/>
            <a:round/>
            <a:headEnd type="stealth" w="med" len="med"/>
            <a:tailEnd type="none" w="med" len="med"/>
          </a:ln>
        </p:spPr>
      </p:cxnSp>
      <p:pic>
        <p:nvPicPr>
          <p:cNvPr id="2781" name="Google Shape;2781;p76"/>
          <p:cNvPicPr preferRelativeResize="0"/>
          <p:nvPr/>
        </p:nvPicPr>
        <p:blipFill>
          <a:blip r:embed="rId5">
            <a:alphaModFix/>
          </a:blip>
          <a:stretch>
            <a:fillRect/>
          </a:stretch>
        </p:blipFill>
        <p:spPr>
          <a:xfrm>
            <a:off x="575746" y="1368747"/>
            <a:ext cx="1725979" cy="2983352"/>
          </a:xfrm>
          <a:prstGeom prst="rect">
            <a:avLst/>
          </a:prstGeom>
          <a:noFill/>
          <a:ln w="9525" cap="flat" cmpd="sng">
            <a:solidFill>
              <a:schemeClr val="dk2"/>
            </a:solidFill>
            <a:prstDash val="solid"/>
            <a:round/>
            <a:headEnd type="none" w="sm" len="sm"/>
            <a:tailEnd type="none" w="sm" len="sm"/>
          </a:ln>
        </p:spPr>
      </p:pic>
      <p:sp>
        <p:nvSpPr>
          <p:cNvPr id="2782" name="Google Shape;2782;p76"/>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34</a:t>
            </a:r>
            <a:endParaRPr>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77"/>
          <p:cNvSpPr txBox="1">
            <a:spLocks noGrp="1"/>
          </p:cNvSpPr>
          <p:nvPr>
            <p:ph type="title"/>
          </p:nvPr>
        </p:nvSpPr>
        <p:spPr>
          <a:xfrm>
            <a:off x="2355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Outil de surveillance des données sur la COVID19</a:t>
            </a:r>
            <a:endParaRPr sz="2100"/>
          </a:p>
        </p:txBody>
      </p:sp>
      <p:sp>
        <p:nvSpPr>
          <p:cNvPr id="2788" name="Google Shape;2788;p77"/>
          <p:cNvSpPr/>
          <p:nvPr/>
        </p:nvSpPr>
        <p:spPr>
          <a:xfrm>
            <a:off x="1125875" y="988875"/>
            <a:ext cx="1996500" cy="3743100"/>
          </a:xfrm>
          <a:prstGeom prst="rect">
            <a:avLst/>
          </a:prstGeom>
          <a:solidFill>
            <a:srgbClr val="FFFFFF"/>
          </a:solidFill>
          <a:ln>
            <a:noFill/>
          </a:ln>
          <a:effectLst>
            <a:outerShdw blurRad="114300" dist="47625"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9" name="Google Shape;2789;p77"/>
          <p:cNvGrpSpPr/>
          <p:nvPr/>
        </p:nvGrpSpPr>
        <p:grpSpPr>
          <a:xfrm>
            <a:off x="2206375" y="1138528"/>
            <a:ext cx="842042" cy="446387"/>
            <a:chOff x="1813970" y="2776710"/>
            <a:chExt cx="1220705" cy="446387"/>
          </a:xfrm>
        </p:grpSpPr>
        <p:sp>
          <p:nvSpPr>
            <p:cNvPr id="2790" name="Google Shape;2790;p77"/>
            <p:cNvSpPr txBox="1"/>
            <p:nvPr/>
          </p:nvSpPr>
          <p:spPr>
            <a:xfrm>
              <a:off x="1813975" y="2976196"/>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Saturn</a:t>
              </a:r>
              <a:endParaRPr sz="1100">
                <a:solidFill>
                  <a:schemeClr val="dk1"/>
                </a:solidFill>
                <a:latin typeface="Roboto"/>
                <a:ea typeface="Roboto"/>
                <a:cs typeface="Roboto"/>
                <a:sym typeface="Roboto"/>
              </a:endParaRPr>
            </a:p>
          </p:txBody>
        </p:sp>
        <p:sp>
          <p:nvSpPr>
            <p:cNvPr id="2791" name="Google Shape;2791;p77"/>
            <p:cNvSpPr txBox="1"/>
            <p:nvPr/>
          </p:nvSpPr>
          <p:spPr>
            <a:xfrm>
              <a:off x="1813970" y="2776710"/>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985 056</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92" name="Google Shape;2792;p77"/>
          <p:cNvGrpSpPr/>
          <p:nvPr/>
        </p:nvGrpSpPr>
        <p:grpSpPr>
          <a:xfrm>
            <a:off x="1205254" y="1138171"/>
            <a:ext cx="842042" cy="447141"/>
            <a:chOff x="1813970" y="2044954"/>
            <a:chExt cx="1220705" cy="447141"/>
          </a:xfrm>
        </p:grpSpPr>
        <p:sp>
          <p:nvSpPr>
            <p:cNvPr id="2793" name="Google Shape;2793;p77"/>
            <p:cNvSpPr txBox="1"/>
            <p:nvPr/>
          </p:nvSpPr>
          <p:spPr>
            <a:xfrm>
              <a:off x="1813975" y="2245195"/>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Jupiter</a:t>
              </a:r>
              <a:endParaRPr sz="1100">
                <a:solidFill>
                  <a:schemeClr val="dk1"/>
                </a:solidFill>
                <a:latin typeface="Roboto"/>
                <a:ea typeface="Roboto"/>
                <a:cs typeface="Roboto"/>
                <a:sym typeface="Roboto"/>
              </a:endParaRPr>
            </a:p>
          </p:txBody>
        </p:sp>
        <p:sp>
          <p:nvSpPr>
            <p:cNvPr id="2794" name="Google Shape;2794;p77"/>
            <p:cNvSpPr txBox="1"/>
            <p:nvPr/>
          </p:nvSpPr>
          <p:spPr>
            <a:xfrm>
              <a:off x="1813970" y="2044954"/>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150 605</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95" name="Google Shape;2795;p77"/>
          <p:cNvGrpSpPr/>
          <p:nvPr/>
        </p:nvGrpSpPr>
        <p:grpSpPr>
          <a:xfrm>
            <a:off x="1338294" y="2092517"/>
            <a:ext cx="614793" cy="614592"/>
            <a:chOff x="1738772" y="1488134"/>
            <a:chExt cx="1004400" cy="1004400"/>
          </a:xfrm>
        </p:grpSpPr>
        <p:sp>
          <p:nvSpPr>
            <p:cNvPr id="2796" name="Google Shape;2796;p77"/>
            <p:cNvSpPr/>
            <p:nvPr/>
          </p:nvSpPr>
          <p:spPr>
            <a:xfrm>
              <a:off x="1739072" y="1488306"/>
              <a:ext cx="1003800" cy="1003800"/>
            </a:xfrm>
            <a:prstGeom prst="donut">
              <a:avLst>
                <a:gd name="adj" fmla="val 11110"/>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1738772" y="1488134"/>
              <a:ext cx="1004400" cy="1004400"/>
            </a:xfrm>
            <a:prstGeom prst="blockArc">
              <a:avLst>
                <a:gd name="adj1" fmla="val 16197130"/>
                <a:gd name="adj2" fmla="val 6049699"/>
                <a:gd name="adj3" fmla="val 1135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77"/>
          <p:cNvGrpSpPr/>
          <p:nvPr/>
        </p:nvGrpSpPr>
        <p:grpSpPr>
          <a:xfrm>
            <a:off x="2302081" y="2092517"/>
            <a:ext cx="614793" cy="614592"/>
            <a:chOff x="1738772" y="1488134"/>
            <a:chExt cx="1004400" cy="1004400"/>
          </a:xfrm>
        </p:grpSpPr>
        <p:sp>
          <p:nvSpPr>
            <p:cNvPr id="2799" name="Google Shape;2799;p77"/>
            <p:cNvSpPr/>
            <p:nvPr/>
          </p:nvSpPr>
          <p:spPr>
            <a:xfrm>
              <a:off x="1739072" y="1488306"/>
              <a:ext cx="1003800" cy="1003800"/>
            </a:xfrm>
            <a:prstGeom prst="donut">
              <a:avLst>
                <a:gd name="adj" fmla="val 11110"/>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1738772" y="1488134"/>
              <a:ext cx="1004400" cy="1004400"/>
            </a:xfrm>
            <a:prstGeom prst="blockArc">
              <a:avLst>
                <a:gd name="adj1" fmla="val 8568757"/>
                <a:gd name="adj2" fmla="val 6049699"/>
                <a:gd name="adj3" fmla="val 1135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77"/>
          <p:cNvGrpSpPr/>
          <p:nvPr/>
        </p:nvGrpSpPr>
        <p:grpSpPr>
          <a:xfrm>
            <a:off x="1132840" y="1755203"/>
            <a:ext cx="1025700" cy="826881"/>
            <a:chOff x="1132840" y="1755203"/>
            <a:chExt cx="1025700" cy="826881"/>
          </a:xfrm>
        </p:grpSpPr>
        <p:sp>
          <p:nvSpPr>
            <p:cNvPr id="2802" name="Google Shape;2802;p77"/>
            <p:cNvSpPr txBox="1"/>
            <p:nvPr/>
          </p:nvSpPr>
          <p:spPr>
            <a:xfrm>
              <a:off x="1132840" y="1755203"/>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sp>
          <p:nvSpPr>
            <p:cNvPr id="2803" name="Google Shape;2803;p77"/>
            <p:cNvSpPr txBox="1"/>
            <p:nvPr/>
          </p:nvSpPr>
          <p:spPr>
            <a:xfrm>
              <a:off x="1378125" y="2217883"/>
              <a:ext cx="534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50%</a:t>
              </a:r>
              <a:endParaRPr sz="1100">
                <a:latin typeface="Roboto"/>
                <a:ea typeface="Roboto"/>
                <a:cs typeface="Roboto"/>
                <a:sym typeface="Roboto"/>
              </a:endParaRPr>
            </a:p>
          </p:txBody>
        </p:sp>
      </p:grpSp>
      <p:grpSp>
        <p:nvGrpSpPr>
          <p:cNvPr id="2804" name="Google Shape;2804;p77"/>
          <p:cNvGrpSpPr/>
          <p:nvPr/>
        </p:nvGrpSpPr>
        <p:grpSpPr>
          <a:xfrm>
            <a:off x="2096628" y="1755203"/>
            <a:ext cx="1025700" cy="826881"/>
            <a:chOff x="2096628" y="1755203"/>
            <a:chExt cx="1025700" cy="826881"/>
          </a:xfrm>
        </p:grpSpPr>
        <p:sp>
          <p:nvSpPr>
            <p:cNvPr id="2805" name="Google Shape;2805;p77"/>
            <p:cNvSpPr txBox="1"/>
            <p:nvPr/>
          </p:nvSpPr>
          <p:spPr>
            <a:xfrm>
              <a:off x="2096628" y="1755203"/>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Mercury</a:t>
              </a:r>
              <a:endParaRPr>
                <a:latin typeface="Fira Sans Extra Condensed SemiBold"/>
                <a:ea typeface="Fira Sans Extra Condensed SemiBold"/>
                <a:cs typeface="Fira Sans Extra Condensed SemiBold"/>
                <a:sym typeface="Fira Sans Extra Condensed SemiBold"/>
              </a:endParaRPr>
            </a:p>
          </p:txBody>
        </p:sp>
        <p:sp>
          <p:nvSpPr>
            <p:cNvPr id="2806" name="Google Shape;2806;p77"/>
            <p:cNvSpPr txBox="1"/>
            <p:nvPr/>
          </p:nvSpPr>
          <p:spPr>
            <a:xfrm>
              <a:off x="2342549" y="2217883"/>
              <a:ext cx="534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85%</a:t>
              </a:r>
              <a:endParaRPr sz="1100">
                <a:latin typeface="Roboto"/>
                <a:ea typeface="Roboto"/>
                <a:cs typeface="Roboto"/>
                <a:sym typeface="Roboto"/>
              </a:endParaRPr>
            </a:p>
          </p:txBody>
        </p:sp>
      </p:grpSp>
      <p:sp>
        <p:nvSpPr>
          <p:cNvPr id="2807" name="Google Shape;2807;p77"/>
          <p:cNvSpPr txBox="1"/>
          <p:nvPr/>
        </p:nvSpPr>
        <p:spPr>
          <a:xfrm>
            <a:off x="1611275" y="2911769"/>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grpSp>
        <p:nvGrpSpPr>
          <p:cNvPr id="2808" name="Google Shape;2808;p77"/>
          <p:cNvGrpSpPr/>
          <p:nvPr/>
        </p:nvGrpSpPr>
        <p:grpSpPr>
          <a:xfrm>
            <a:off x="1426325" y="3720509"/>
            <a:ext cx="355200" cy="653391"/>
            <a:chOff x="1426325" y="3720509"/>
            <a:chExt cx="355200" cy="653391"/>
          </a:xfrm>
        </p:grpSpPr>
        <p:sp>
          <p:nvSpPr>
            <p:cNvPr id="2809" name="Google Shape;2809;p77"/>
            <p:cNvSpPr/>
            <p:nvPr/>
          </p:nvSpPr>
          <p:spPr>
            <a:xfrm>
              <a:off x="1544050" y="3720509"/>
              <a:ext cx="120000" cy="3222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txBox="1"/>
            <p:nvPr/>
          </p:nvSpPr>
          <p:spPr>
            <a:xfrm>
              <a:off x="14263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p:txBody>
        </p:sp>
      </p:grpSp>
      <p:grpSp>
        <p:nvGrpSpPr>
          <p:cNvPr id="2811" name="Google Shape;2811;p77"/>
          <p:cNvGrpSpPr/>
          <p:nvPr/>
        </p:nvGrpSpPr>
        <p:grpSpPr>
          <a:xfrm>
            <a:off x="1686475" y="3809873"/>
            <a:ext cx="355200" cy="564027"/>
            <a:chOff x="1686475" y="3809873"/>
            <a:chExt cx="355200" cy="564027"/>
          </a:xfrm>
        </p:grpSpPr>
        <p:sp>
          <p:nvSpPr>
            <p:cNvPr id="2812" name="Google Shape;2812;p77"/>
            <p:cNvSpPr/>
            <p:nvPr/>
          </p:nvSpPr>
          <p:spPr>
            <a:xfrm>
              <a:off x="1804075" y="3809873"/>
              <a:ext cx="120000" cy="2325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txBox="1"/>
            <p:nvPr/>
          </p:nvSpPr>
          <p:spPr>
            <a:xfrm>
              <a:off x="168647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15</a:t>
              </a:r>
              <a:endParaRPr sz="1100">
                <a:latin typeface="Roboto"/>
                <a:ea typeface="Roboto"/>
                <a:cs typeface="Roboto"/>
                <a:sym typeface="Roboto"/>
              </a:endParaRPr>
            </a:p>
          </p:txBody>
        </p:sp>
      </p:grpSp>
      <p:grpSp>
        <p:nvGrpSpPr>
          <p:cNvPr id="2814" name="Google Shape;2814;p77"/>
          <p:cNvGrpSpPr/>
          <p:nvPr/>
        </p:nvGrpSpPr>
        <p:grpSpPr>
          <a:xfrm>
            <a:off x="1946525" y="3428225"/>
            <a:ext cx="355200" cy="945675"/>
            <a:chOff x="1946525" y="3428225"/>
            <a:chExt cx="355200" cy="945675"/>
          </a:xfrm>
        </p:grpSpPr>
        <p:sp>
          <p:nvSpPr>
            <p:cNvPr id="2815" name="Google Shape;2815;p77"/>
            <p:cNvSpPr/>
            <p:nvPr/>
          </p:nvSpPr>
          <p:spPr>
            <a:xfrm>
              <a:off x="2064125" y="3428225"/>
              <a:ext cx="120000" cy="6144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txBox="1"/>
            <p:nvPr/>
          </p:nvSpPr>
          <p:spPr>
            <a:xfrm>
              <a:off x="19465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p:txBody>
        </p:sp>
      </p:grpSp>
      <p:grpSp>
        <p:nvGrpSpPr>
          <p:cNvPr id="2817" name="Google Shape;2817;p77"/>
          <p:cNvGrpSpPr/>
          <p:nvPr/>
        </p:nvGrpSpPr>
        <p:grpSpPr>
          <a:xfrm>
            <a:off x="2206550" y="3287900"/>
            <a:ext cx="355200" cy="1086000"/>
            <a:chOff x="2206550" y="3287900"/>
            <a:chExt cx="355200" cy="1086000"/>
          </a:xfrm>
        </p:grpSpPr>
        <p:sp>
          <p:nvSpPr>
            <p:cNvPr id="2818" name="Google Shape;2818;p77"/>
            <p:cNvSpPr/>
            <p:nvPr/>
          </p:nvSpPr>
          <p:spPr>
            <a:xfrm>
              <a:off x="2324157" y="3287900"/>
              <a:ext cx="120000" cy="7548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txBox="1"/>
            <p:nvPr/>
          </p:nvSpPr>
          <p:spPr>
            <a:xfrm>
              <a:off x="2206550"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32</a:t>
              </a:r>
              <a:endParaRPr sz="1100">
                <a:latin typeface="Roboto"/>
                <a:ea typeface="Roboto"/>
                <a:cs typeface="Roboto"/>
                <a:sym typeface="Roboto"/>
              </a:endParaRPr>
            </a:p>
          </p:txBody>
        </p:sp>
      </p:grpSp>
      <p:grpSp>
        <p:nvGrpSpPr>
          <p:cNvPr id="2820" name="Google Shape;2820;p77"/>
          <p:cNvGrpSpPr/>
          <p:nvPr/>
        </p:nvGrpSpPr>
        <p:grpSpPr>
          <a:xfrm>
            <a:off x="2466725" y="3428300"/>
            <a:ext cx="355200" cy="945600"/>
            <a:chOff x="2466725" y="3428300"/>
            <a:chExt cx="355200" cy="945600"/>
          </a:xfrm>
        </p:grpSpPr>
        <p:sp>
          <p:nvSpPr>
            <p:cNvPr id="2821" name="Google Shape;2821;p77"/>
            <p:cNvSpPr/>
            <p:nvPr/>
          </p:nvSpPr>
          <p:spPr>
            <a:xfrm>
              <a:off x="2584200" y="3428300"/>
              <a:ext cx="120000" cy="6144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txBox="1"/>
            <p:nvPr/>
          </p:nvSpPr>
          <p:spPr>
            <a:xfrm>
              <a:off x="24667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p:txBody>
        </p:sp>
      </p:grpSp>
      <p:grpSp>
        <p:nvGrpSpPr>
          <p:cNvPr id="2823" name="Google Shape;2823;p77"/>
          <p:cNvGrpSpPr/>
          <p:nvPr/>
        </p:nvGrpSpPr>
        <p:grpSpPr>
          <a:xfrm>
            <a:off x="1426329" y="4385412"/>
            <a:ext cx="793396" cy="264900"/>
            <a:chOff x="1417054" y="3197940"/>
            <a:chExt cx="793396" cy="264900"/>
          </a:xfrm>
        </p:grpSpPr>
        <p:sp>
          <p:nvSpPr>
            <p:cNvPr id="2824" name="Google Shape;2824;p77"/>
            <p:cNvSpPr/>
            <p:nvPr/>
          </p:nvSpPr>
          <p:spPr>
            <a:xfrm>
              <a:off x="1417054" y="3262247"/>
              <a:ext cx="134418" cy="136286"/>
            </a:xfrm>
            <a:custGeom>
              <a:avLst/>
              <a:gdLst/>
              <a:ahLst/>
              <a:cxnLst/>
              <a:rect l="l" t="t" r="r" b="b"/>
              <a:pathLst>
                <a:path w="1656" h="1680" extrusionOk="0">
                  <a:moveTo>
                    <a:pt x="1" y="1"/>
                  </a:moveTo>
                  <a:lnTo>
                    <a:pt x="1" y="1680"/>
                  </a:lnTo>
                  <a:lnTo>
                    <a:pt x="1655" y="1680"/>
                  </a:lnTo>
                  <a:lnTo>
                    <a:pt x="1655" y="1"/>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txBox="1"/>
            <p:nvPr/>
          </p:nvSpPr>
          <p:spPr>
            <a:xfrm>
              <a:off x="1528250" y="3197940"/>
              <a:ext cx="682200" cy="26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Mars</a:t>
              </a:r>
              <a:endParaRPr sz="1200">
                <a:latin typeface="Roboto"/>
                <a:ea typeface="Roboto"/>
                <a:cs typeface="Roboto"/>
                <a:sym typeface="Roboto"/>
              </a:endParaRPr>
            </a:p>
          </p:txBody>
        </p:sp>
      </p:grpSp>
      <p:grpSp>
        <p:nvGrpSpPr>
          <p:cNvPr id="2826" name="Google Shape;2826;p77"/>
          <p:cNvGrpSpPr/>
          <p:nvPr/>
        </p:nvGrpSpPr>
        <p:grpSpPr>
          <a:xfrm>
            <a:off x="2215579" y="4385412"/>
            <a:ext cx="812018" cy="264900"/>
            <a:chOff x="2206304" y="3197940"/>
            <a:chExt cx="812018" cy="264900"/>
          </a:xfrm>
        </p:grpSpPr>
        <p:sp>
          <p:nvSpPr>
            <p:cNvPr id="2827" name="Google Shape;2827;p77"/>
            <p:cNvSpPr/>
            <p:nvPr/>
          </p:nvSpPr>
          <p:spPr>
            <a:xfrm>
              <a:off x="2206304" y="3263234"/>
              <a:ext cx="134426" cy="134312"/>
            </a:xfrm>
            <a:custGeom>
              <a:avLst/>
              <a:gdLst/>
              <a:ahLst/>
              <a:cxnLst/>
              <a:rect l="l" t="t" r="r" b="b"/>
              <a:pathLst>
                <a:path w="1656" h="1655" extrusionOk="0">
                  <a:moveTo>
                    <a:pt x="1" y="0"/>
                  </a:moveTo>
                  <a:lnTo>
                    <a:pt x="1" y="1654"/>
                  </a:lnTo>
                  <a:lnTo>
                    <a:pt x="1655" y="1654"/>
                  </a:lnTo>
                  <a:lnTo>
                    <a:pt x="1655" y="0"/>
                  </a:lnTo>
                  <a:close/>
                </a:path>
              </a:pathLst>
            </a:cu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txBox="1"/>
            <p:nvPr/>
          </p:nvSpPr>
          <p:spPr>
            <a:xfrm>
              <a:off x="2336122" y="3197940"/>
              <a:ext cx="682200" cy="26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a:t>
              </a:r>
              <a:endParaRPr sz="1200">
                <a:latin typeface="Roboto"/>
                <a:ea typeface="Roboto"/>
                <a:cs typeface="Roboto"/>
                <a:sym typeface="Roboto"/>
              </a:endParaRPr>
            </a:p>
          </p:txBody>
        </p:sp>
      </p:grpSp>
      <p:sp>
        <p:nvSpPr>
          <p:cNvPr id="2829" name="Google Shape;2829;p77"/>
          <p:cNvSpPr/>
          <p:nvPr/>
        </p:nvSpPr>
        <p:spPr>
          <a:xfrm>
            <a:off x="4545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5053313" y="988875"/>
            <a:ext cx="355200" cy="355200"/>
          </a:xfrm>
          <a:prstGeom prst="rect">
            <a:avLst/>
          </a:prstGeom>
          <a:gradFill>
            <a:gsLst>
              <a:gs pos="0">
                <a:srgbClr val="FFF6DB"/>
              </a:gs>
              <a:gs pos="100000">
                <a:srgbClr val="FAD25C"/>
              </a:gs>
            </a:gsLst>
            <a:lin ang="5400012" scaled="0"/>
          </a:gra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3529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2" name="Google Shape;2832;p77"/>
          <p:cNvGrpSpPr/>
          <p:nvPr/>
        </p:nvGrpSpPr>
        <p:grpSpPr>
          <a:xfrm>
            <a:off x="3623890" y="1072013"/>
            <a:ext cx="166045" cy="188924"/>
            <a:chOff x="1529350" y="258825"/>
            <a:chExt cx="423475" cy="481825"/>
          </a:xfrm>
        </p:grpSpPr>
        <p:sp>
          <p:nvSpPr>
            <p:cNvPr id="2833" name="Google Shape;2833;p7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34" name="Google Shape;2834;p7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35" name="Google Shape;2835;p77"/>
          <p:cNvSpPr/>
          <p:nvPr/>
        </p:nvSpPr>
        <p:spPr>
          <a:xfrm>
            <a:off x="4037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6" name="Google Shape;2836;p77"/>
          <p:cNvGrpSpPr/>
          <p:nvPr/>
        </p:nvGrpSpPr>
        <p:grpSpPr>
          <a:xfrm>
            <a:off x="4120437" y="1072023"/>
            <a:ext cx="188953" cy="188924"/>
            <a:chOff x="2685825" y="840375"/>
            <a:chExt cx="481900" cy="481825"/>
          </a:xfrm>
        </p:grpSpPr>
        <p:sp>
          <p:nvSpPr>
            <p:cNvPr id="2837" name="Google Shape;2837;p7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38" name="Google Shape;2838;p7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839" name="Google Shape;2839;p77"/>
          <p:cNvGrpSpPr/>
          <p:nvPr/>
        </p:nvGrpSpPr>
        <p:grpSpPr>
          <a:xfrm>
            <a:off x="4628475" y="1072003"/>
            <a:ext cx="188894" cy="188933"/>
            <a:chOff x="5049725" y="2027900"/>
            <a:chExt cx="481750" cy="481850"/>
          </a:xfrm>
        </p:grpSpPr>
        <p:sp>
          <p:nvSpPr>
            <p:cNvPr id="2840" name="Google Shape;2840;p7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41" name="Google Shape;2841;p7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42" name="Google Shape;2842;p7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43" name="Google Shape;2843;p7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44" name="Google Shape;2844;p7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45" name="Google Shape;2845;p7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46" name="Google Shape;2846;p7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47" name="Google Shape;2847;p7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48" name="Google Shape;2848;p77"/>
          <p:cNvSpPr/>
          <p:nvPr/>
        </p:nvSpPr>
        <p:spPr>
          <a:xfrm>
            <a:off x="5136451" y="1083070"/>
            <a:ext cx="188924" cy="16680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2849" name="Google Shape;2849;p77"/>
          <p:cNvPicPr preferRelativeResize="0"/>
          <p:nvPr/>
        </p:nvPicPr>
        <p:blipFill rotWithShape="1">
          <a:blip r:embed="rId3">
            <a:alphaModFix/>
          </a:blip>
          <a:srcRect t="1616" b="1616"/>
          <a:stretch/>
        </p:blipFill>
        <p:spPr>
          <a:xfrm>
            <a:off x="1113175" y="1048450"/>
            <a:ext cx="2180249" cy="3924726"/>
          </a:xfrm>
          <a:prstGeom prst="rect">
            <a:avLst/>
          </a:prstGeom>
          <a:noFill/>
          <a:ln w="9525" cap="flat" cmpd="sng">
            <a:solidFill>
              <a:srgbClr val="FFD809"/>
            </a:solidFill>
            <a:prstDash val="solid"/>
            <a:round/>
            <a:headEnd type="none" w="sm" len="sm"/>
            <a:tailEnd type="none" w="sm" len="sm"/>
          </a:ln>
        </p:spPr>
      </p:pic>
      <p:sp>
        <p:nvSpPr>
          <p:cNvPr id="2850" name="Google Shape;2850;p77"/>
          <p:cNvSpPr txBox="1">
            <a:spLocks noGrp="1"/>
          </p:cNvSpPr>
          <p:nvPr>
            <p:ph type="subTitle" idx="4294967295"/>
          </p:nvPr>
        </p:nvSpPr>
        <p:spPr>
          <a:xfrm>
            <a:off x="3961125" y="1897900"/>
            <a:ext cx="4359300" cy="945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b="1">
                <a:latin typeface="Poppins"/>
                <a:ea typeface="Poppins"/>
                <a:cs typeface="Poppins"/>
                <a:sym typeface="Poppins"/>
              </a:rPr>
              <a:t>L'application Android CovidWatcher montre également les hôpitaux au Maroc  qui testent le virus Covid-19</a:t>
            </a:r>
            <a:endParaRPr b="1">
              <a:latin typeface="Poppins"/>
              <a:ea typeface="Poppins"/>
              <a:cs typeface="Poppins"/>
              <a:sym typeface="Poppins"/>
            </a:endParaRPr>
          </a:p>
        </p:txBody>
      </p:sp>
      <p:pic>
        <p:nvPicPr>
          <p:cNvPr id="2851" name="Google Shape;2851;p77"/>
          <p:cNvPicPr preferRelativeResize="0"/>
          <p:nvPr/>
        </p:nvPicPr>
        <p:blipFill>
          <a:blip r:embed="rId4">
            <a:alphaModFix/>
          </a:blip>
          <a:stretch>
            <a:fillRect/>
          </a:stretch>
        </p:blipFill>
        <p:spPr>
          <a:xfrm>
            <a:off x="1128500" y="1051725"/>
            <a:ext cx="2180250" cy="3924726"/>
          </a:xfrm>
          <a:prstGeom prst="rect">
            <a:avLst/>
          </a:prstGeom>
          <a:noFill/>
          <a:ln w="9525" cap="flat" cmpd="sng">
            <a:solidFill>
              <a:srgbClr val="FFD809"/>
            </a:solidFill>
            <a:prstDash val="solid"/>
            <a:round/>
            <a:headEnd type="none" w="sm" len="sm"/>
            <a:tailEnd type="none" w="sm" len="sm"/>
          </a:ln>
        </p:spPr>
      </p:pic>
      <p:sp>
        <p:nvSpPr>
          <p:cNvPr id="2852" name="Google Shape;2852;p77"/>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35</a:t>
            </a:r>
            <a:endParaRPr>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78"/>
          <p:cNvSpPr txBox="1">
            <a:spLocks noGrp="1"/>
          </p:cNvSpPr>
          <p:nvPr>
            <p:ph type="title"/>
          </p:nvPr>
        </p:nvSpPr>
        <p:spPr>
          <a:xfrm>
            <a:off x="2355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Outil de surveillance des données sur la COVID19</a:t>
            </a:r>
            <a:endParaRPr sz="2100"/>
          </a:p>
        </p:txBody>
      </p:sp>
      <p:sp>
        <p:nvSpPr>
          <p:cNvPr id="2858" name="Google Shape;2858;p78"/>
          <p:cNvSpPr/>
          <p:nvPr/>
        </p:nvSpPr>
        <p:spPr>
          <a:xfrm>
            <a:off x="1125875" y="988875"/>
            <a:ext cx="1996500" cy="3743100"/>
          </a:xfrm>
          <a:prstGeom prst="rect">
            <a:avLst/>
          </a:prstGeom>
          <a:solidFill>
            <a:srgbClr val="FFFFFF"/>
          </a:solidFill>
          <a:ln>
            <a:noFill/>
          </a:ln>
          <a:effectLst>
            <a:outerShdw blurRad="114300" dist="47625"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9" name="Google Shape;2859;p78"/>
          <p:cNvGrpSpPr/>
          <p:nvPr/>
        </p:nvGrpSpPr>
        <p:grpSpPr>
          <a:xfrm>
            <a:off x="2206375" y="1138528"/>
            <a:ext cx="842042" cy="446387"/>
            <a:chOff x="1813970" y="2776710"/>
            <a:chExt cx="1220705" cy="446387"/>
          </a:xfrm>
        </p:grpSpPr>
        <p:sp>
          <p:nvSpPr>
            <p:cNvPr id="2860" name="Google Shape;2860;p78"/>
            <p:cNvSpPr txBox="1"/>
            <p:nvPr/>
          </p:nvSpPr>
          <p:spPr>
            <a:xfrm>
              <a:off x="1813975" y="2976196"/>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Saturn</a:t>
              </a:r>
              <a:endParaRPr sz="1100">
                <a:solidFill>
                  <a:schemeClr val="dk1"/>
                </a:solidFill>
                <a:latin typeface="Roboto"/>
                <a:ea typeface="Roboto"/>
                <a:cs typeface="Roboto"/>
                <a:sym typeface="Roboto"/>
              </a:endParaRPr>
            </a:p>
          </p:txBody>
        </p:sp>
        <p:sp>
          <p:nvSpPr>
            <p:cNvPr id="2861" name="Google Shape;2861;p78"/>
            <p:cNvSpPr txBox="1"/>
            <p:nvPr/>
          </p:nvSpPr>
          <p:spPr>
            <a:xfrm>
              <a:off x="1813970" y="2776710"/>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985 056</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862" name="Google Shape;2862;p78"/>
          <p:cNvGrpSpPr/>
          <p:nvPr/>
        </p:nvGrpSpPr>
        <p:grpSpPr>
          <a:xfrm>
            <a:off x="1205254" y="1138171"/>
            <a:ext cx="842042" cy="447141"/>
            <a:chOff x="1813970" y="2044954"/>
            <a:chExt cx="1220705" cy="447141"/>
          </a:xfrm>
        </p:grpSpPr>
        <p:sp>
          <p:nvSpPr>
            <p:cNvPr id="2863" name="Google Shape;2863;p78"/>
            <p:cNvSpPr txBox="1"/>
            <p:nvPr/>
          </p:nvSpPr>
          <p:spPr>
            <a:xfrm>
              <a:off x="1813975" y="2245195"/>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oboto"/>
                  <a:ea typeface="Roboto"/>
                  <a:cs typeface="Roboto"/>
                  <a:sym typeface="Roboto"/>
                </a:rPr>
                <a:t>Jupiter</a:t>
              </a:r>
              <a:endParaRPr sz="1100">
                <a:solidFill>
                  <a:schemeClr val="dk1"/>
                </a:solidFill>
                <a:latin typeface="Roboto"/>
                <a:ea typeface="Roboto"/>
                <a:cs typeface="Roboto"/>
                <a:sym typeface="Roboto"/>
              </a:endParaRPr>
            </a:p>
          </p:txBody>
        </p:sp>
        <p:sp>
          <p:nvSpPr>
            <p:cNvPr id="2864" name="Google Shape;2864;p78"/>
            <p:cNvSpPr txBox="1"/>
            <p:nvPr/>
          </p:nvSpPr>
          <p:spPr>
            <a:xfrm>
              <a:off x="1813970" y="2044954"/>
              <a:ext cx="12207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Fira Sans Extra Condensed SemiBold"/>
                  <a:ea typeface="Fira Sans Extra Condensed SemiBold"/>
                  <a:cs typeface="Fira Sans Extra Condensed SemiBold"/>
                  <a:sym typeface="Fira Sans Extra Condensed SemiBold"/>
                </a:rPr>
                <a:t>150 605</a:t>
              </a:r>
              <a:endParaRPr sz="17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865" name="Google Shape;2865;p78"/>
          <p:cNvGrpSpPr/>
          <p:nvPr/>
        </p:nvGrpSpPr>
        <p:grpSpPr>
          <a:xfrm>
            <a:off x="1338294" y="2092517"/>
            <a:ext cx="614793" cy="614592"/>
            <a:chOff x="1738772" y="1488134"/>
            <a:chExt cx="1004400" cy="1004400"/>
          </a:xfrm>
        </p:grpSpPr>
        <p:sp>
          <p:nvSpPr>
            <p:cNvPr id="2866" name="Google Shape;2866;p78"/>
            <p:cNvSpPr/>
            <p:nvPr/>
          </p:nvSpPr>
          <p:spPr>
            <a:xfrm>
              <a:off x="1739072" y="1488306"/>
              <a:ext cx="1003800" cy="1003800"/>
            </a:xfrm>
            <a:prstGeom prst="donut">
              <a:avLst>
                <a:gd name="adj" fmla="val 11110"/>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p:nvPr/>
          </p:nvSpPr>
          <p:spPr>
            <a:xfrm>
              <a:off x="1738772" y="1488134"/>
              <a:ext cx="1004400" cy="1004400"/>
            </a:xfrm>
            <a:prstGeom prst="blockArc">
              <a:avLst>
                <a:gd name="adj1" fmla="val 16197130"/>
                <a:gd name="adj2" fmla="val 6049699"/>
                <a:gd name="adj3" fmla="val 1135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78"/>
          <p:cNvGrpSpPr/>
          <p:nvPr/>
        </p:nvGrpSpPr>
        <p:grpSpPr>
          <a:xfrm>
            <a:off x="2302081" y="2092517"/>
            <a:ext cx="614793" cy="614592"/>
            <a:chOff x="1738772" y="1488134"/>
            <a:chExt cx="1004400" cy="1004400"/>
          </a:xfrm>
        </p:grpSpPr>
        <p:sp>
          <p:nvSpPr>
            <p:cNvPr id="2869" name="Google Shape;2869;p78"/>
            <p:cNvSpPr/>
            <p:nvPr/>
          </p:nvSpPr>
          <p:spPr>
            <a:xfrm>
              <a:off x="1739072" y="1488306"/>
              <a:ext cx="1003800" cy="1003800"/>
            </a:xfrm>
            <a:prstGeom prst="donut">
              <a:avLst>
                <a:gd name="adj" fmla="val 11110"/>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1738772" y="1488134"/>
              <a:ext cx="1004400" cy="1004400"/>
            </a:xfrm>
            <a:prstGeom prst="blockArc">
              <a:avLst>
                <a:gd name="adj1" fmla="val 8568757"/>
                <a:gd name="adj2" fmla="val 6049699"/>
                <a:gd name="adj3" fmla="val 11352"/>
              </a:avLst>
            </a:pr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1" name="Google Shape;2871;p78"/>
          <p:cNvGrpSpPr/>
          <p:nvPr/>
        </p:nvGrpSpPr>
        <p:grpSpPr>
          <a:xfrm>
            <a:off x="1132840" y="1755203"/>
            <a:ext cx="1025700" cy="826881"/>
            <a:chOff x="1132840" y="1755203"/>
            <a:chExt cx="1025700" cy="826881"/>
          </a:xfrm>
        </p:grpSpPr>
        <p:sp>
          <p:nvSpPr>
            <p:cNvPr id="2872" name="Google Shape;2872;p78"/>
            <p:cNvSpPr txBox="1"/>
            <p:nvPr/>
          </p:nvSpPr>
          <p:spPr>
            <a:xfrm>
              <a:off x="1132840" y="1755203"/>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sp>
          <p:nvSpPr>
            <p:cNvPr id="2873" name="Google Shape;2873;p78"/>
            <p:cNvSpPr txBox="1"/>
            <p:nvPr/>
          </p:nvSpPr>
          <p:spPr>
            <a:xfrm>
              <a:off x="1378125" y="2217883"/>
              <a:ext cx="534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50%</a:t>
              </a:r>
              <a:endParaRPr sz="1100">
                <a:latin typeface="Roboto"/>
                <a:ea typeface="Roboto"/>
                <a:cs typeface="Roboto"/>
                <a:sym typeface="Roboto"/>
              </a:endParaRPr>
            </a:p>
          </p:txBody>
        </p:sp>
      </p:grpSp>
      <p:grpSp>
        <p:nvGrpSpPr>
          <p:cNvPr id="2874" name="Google Shape;2874;p78"/>
          <p:cNvGrpSpPr/>
          <p:nvPr/>
        </p:nvGrpSpPr>
        <p:grpSpPr>
          <a:xfrm>
            <a:off x="2096628" y="1755203"/>
            <a:ext cx="1025700" cy="826881"/>
            <a:chOff x="2096628" y="1755203"/>
            <a:chExt cx="1025700" cy="826881"/>
          </a:xfrm>
        </p:grpSpPr>
        <p:sp>
          <p:nvSpPr>
            <p:cNvPr id="2875" name="Google Shape;2875;p78"/>
            <p:cNvSpPr txBox="1"/>
            <p:nvPr/>
          </p:nvSpPr>
          <p:spPr>
            <a:xfrm>
              <a:off x="2096628" y="1755203"/>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Mercury</a:t>
              </a:r>
              <a:endParaRPr>
                <a:latin typeface="Fira Sans Extra Condensed SemiBold"/>
                <a:ea typeface="Fira Sans Extra Condensed SemiBold"/>
                <a:cs typeface="Fira Sans Extra Condensed SemiBold"/>
                <a:sym typeface="Fira Sans Extra Condensed SemiBold"/>
              </a:endParaRPr>
            </a:p>
          </p:txBody>
        </p:sp>
        <p:sp>
          <p:nvSpPr>
            <p:cNvPr id="2876" name="Google Shape;2876;p78"/>
            <p:cNvSpPr txBox="1"/>
            <p:nvPr/>
          </p:nvSpPr>
          <p:spPr>
            <a:xfrm>
              <a:off x="2342549" y="2217883"/>
              <a:ext cx="5340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85%</a:t>
              </a:r>
              <a:endParaRPr sz="1100">
                <a:latin typeface="Roboto"/>
                <a:ea typeface="Roboto"/>
                <a:cs typeface="Roboto"/>
                <a:sym typeface="Roboto"/>
              </a:endParaRPr>
            </a:p>
          </p:txBody>
        </p:sp>
      </p:grpSp>
      <p:sp>
        <p:nvSpPr>
          <p:cNvPr id="2877" name="Google Shape;2877;p78"/>
          <p:cNvSpPr txBox="1"/>
          <p:nvPr/>
        </p:nvSpPr>
        <p:spPr>
          <a:xfrm>
            <a:off x="1611275" y="2911769"/>
            <a:ext cx="10257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a:ea typeface="Fira Sans Extra Condensed SemiBold"/>
                <a:cs typeface="Fira Sans Extra Condensed SemiBold"/>
                <a:sym typeface="Fira Sans Extra Condensed SemiBold"/>
              </a:rPr>
              <a:t>Jupiter</a:t>
            </a:r>
            <a:endParaRPr>
              <a:latin typeface="Fira Sans Extra Condensed SemiBold"/>
              <a:ea typeface="Fira Sans Extra Condensed SemiBold"/>
              <a:cs typeface="Fira Sans Extra Condensed SemiBold"/>
              <a:sym typeface="Fira Sans Extra Condensed SemiBold"/>
            </a:endParaRPr>
          </a:p>
        </p:txBody>
      </p:sp>
      <p:grpSp>
        <p:nvGrpSpPr>
          <p:cNvPr id="2878" name="Google Shape;2878;p78"/>
          <p:cNvGrpSpPr/>
          <p:nvPr/>
        </p:nvGrpSpPr>
        <p:grpSpPr>
          <a:xfrm>
            <a:off x="1426325" y="3720509"/>
            <a:ext cx="355200" cy="653391"/>
            <a:chOff x="1426325" y="3720509"/>
            <a:chExt cx="355200" cy="653391"/>
          </a:xfrm>
        </p:grpSpPr>
        <p:sp>
          <p:nvSpPr>
            <p:cNvPr id="2879" name="Google Shape;2879;p78"/>
            <p:cNvSpPr/>
            <p:nvPr/>
          </p:nvSpPr>
          <p:spPr>
            <a:xfrm>
              <a:off x="1544050" y="3720509"/>
              <a:ext cx="120000" cy="3222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8"/>
            <p:cNvSpPr txBox="1"/>
            <p:nvPr/>
          </p:nvSpPr>
          <p:spPr>
            <a:xfrm>
              <a:off x="14263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20</a:t>
              </a:r>
              <a:endParaRPr sz="1100">
                <a:latin typeface="Roboto"/>
                <a:ea typeface="Roboto"/>
                <a:cs typeface="Roboto"/>
                <a:sym typeface="Roboto"/>
              </a:endParaRPr>
            </a:p>
          </p:txBody>
        </p:sp>
      </p:grpSp>
      <p:grpSp>
        <p:nvGrpSpPr>
          <p:cNvPr id="2881" name="Google Shape;2881;p78"/>
          <p:cNvGrpSpPr/>
          <p:nvPr/>
        </p:nvGrpSpPr>
        <p:grpSpPr>
          <a:xfrm>
            <a:off x="1686475" y="3809873"/>
            <a:ext cx="355200" cy="564027"/>
            <a:chOff x="1686475" y="3809873"/>
            <a:chExt cx="355200" cy="564027"/>
          </a:xfrm>
        </p:grpSpPr>
        <p:sp>
          <p:nvSpPr>
            <p:cNvPr id="2882" name="Google Shape;2882;p78"/>
            <p:cNvSpPr/>
            <p:nvPr/>
          </p:nvSpPr>
          <p:spPr>
            <a:xfrm>
              <a:off x="1804075" y="3809873"/>
              <a:ext cx="120000" cy="2325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8"/>
            <p:cNvSpPr txBox="1"/>
            <p:nvPr/>
          </p:nvSpPr>
          <p:spPr>
            <a:xfrm>
              <a:off x="168647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15</a:t>
              </a:r>
              <a:endParaRPr sz="1100">
                <a:latin typeface="Roboto"/>
                <a:ea typeface="Roboto"/>
                <a:cs typeface="Roboto"/>
                <a:sym typeface="Roboto"/>
              </a:endParaRPr>
            </a:p>
          </p:txBody>
        </p:sp>
      </p:grpSp>
      <p:grpSp>
        <p:nvGrpSpPr>
          <p:cNvPr id="2884" name="Google Shape;2884;p78"/>
          <p:cNvGrpSpPr/>
          <p:nvPr/>
        </p:nvGrpSpPr>
        <p:grpSpPr>
          <a:xfrm>
            <a:off x="1946525" y="3428225"/>
            <a:ext cx="355200" cy="945675"/>
            <a:chOff x="1946525" y="3428225"/>
            <a:chExt cx="355200" cy="945675"/>
          </a:xfrm>
        </p:grpSpPr>
        <p:sp>
          <p:nvSpPr>
            <p:cNvPr id="2885" name="Google Shape;2885;p78"/>
            <p:cNvSpPr/>
            <p:nvPr/>
          </p:nvSpPr>
          <p:spPr>
            <a:xfrm>
              <a:off x="2064125" y="3428225"/>
              <a:ext cx="120000" cy="6144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8"/>
            <p:cNvSpPr txBox="1"/>
            <p:nvPr/>
          </p:nvSpPr>
          <p:spPr>
            <a:xfrm>
              <a:off x="19465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p:txBody>
        </p:sp>
      </p:grpSp>
      <p:grpSp>
        <p:nvGrpSpPr>
          <p:cNvPr id="2887" name="Google Shape;2887;p78"/>
          <p:cNvGrpSpPr/>
          <p:nvPr/>
        </p:nvGrpSpPr>
        <p:grpSpPr>
          <a:xfrm>
            <a:off x="2206550" y="3287900"/>
            <a:ext cx="355200" cy="1086000"/>
            <a:chOff x="2206550" y="3287900"/>
            <a:chExt cx="355200" cy="1086000"/>
          </a:xfrm>
        </p:grpSpPr>
        <p:sp>
          <p:nvSpPr>
            <p:cNvPr id="2888" name="Google Shape;2888;p78"/>
            <p:cNvSpPr/>
            <p:nvPr/>
          </p:nvSpPr>
          <p:spPr>
            <a:xfrm>
              <a:off x="2324157" y="3287900"/>
              <a:ext cx="120000" cy="754800"/>
            </a:xfrm>
            <a:prstGeom prst="rect">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8"/>
            <p:cNvSpPr txBox="1"/>
            <p:nvPr/>
          </p:nvSpPr>
          <p:spPr>
            <a:xfrm>
              <a:off x="2206550"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32</a:t>
              </a:r>
              <a:endParaRPr sz="1100">
                <a:latin typeface="Roboto"/>
                <a:ea typeface="Roboto"/>
                <a:cs typeface="Roboto"/>
                <a:sym typeface="Roboto"/>
              </a:endParaRPr>
            </a:p>
          </p:txBody>
        </p:sp>
      </p:grpSp>
      <p:grpSp>
        <p:nvGrpSpPr>
          <p:cNvPr id="2890" name="Google Shape;2890;p78"/>
          <p:cNvGrpSpPr/>
          <p:nvPr/>
        </p:nvGrpSpPr>
        <p:grpSpPr>
          <a:xfrm>
            <a:off x="2466725" y="3428300"/>
            <a:ext cx="355200" cy="945600"/>
            <a:chOff x="2466725" y="3428300"/>
            <a:chExt cx="355200" cy="945600"/>
          </a:xfrm>
        </p:grpSpPr>
        <p:sp>
          <p:nvSpPr>
            <p:cNvPr id="2891" name="Google Shape;2891;p78"/>
            <p:cNvSpPr/>
            <p:nvPr/>
          </p:nvSpPr>
          <p:spPr>
            <a:xfrm>
              <a:off x="2584200" y="3428300"/>
              <a:ext cx="120000" cy="614400"/>
            </a:xfrm>
            <a:prstGeom prst="rect">
              <a:avLst/>
            </a:pr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8"/>
            <p:cNvSpPr txBox="1"/>
            <p:nvPr/>
          </p:nvSpPr>
          <p:spPr>
            <a:xfrm>
              <a:off x="2466725" y="4089500"/>
              <a:ext cx="355200" cy="2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a:ea typeface="Roboto"/>
                  <a:cs typeface="Roboto"/>
                  <a:sym typeface="Roboto"/>
                </a:rPr>
                <a:t>25</a:t>
              </a:r>
              <a:endParaRPr sz="1100">
                <a:latin typeface="Roboto"/>
                <a:ea typeface="Roboto"/>
                <a:cs typeface="Roboto"/>
                <a:sym typeface="Roboto"/>
              </a:endParaRPr>
            </a:p>
          </p:txBody>
        </p:sp>
      </p:grpSp>
      <p:grpSp>
        <p:nvGrpSpPr>
          <p:cNvPr id="2893" name="Google Shape;2893;p78"/>
          <p:cNvGrpSpPr/>
          <p:nvPr/>
        </p:nvGrpSpPr>
        <p:grpSpPr>
          <a:xfrm>
            <a:off x="1426329" y="4385412"/>
            <a:ext cx="793396" cy="264900"/>
            <a:chOff x="1417054" y="3197940"/>
            <a:chExt cx="793396" cy="264900"/>
          </a:xfrm>
        </p:grpSpPr>
        <p:sp>
          <p:nvSpPr>
            <p:cNvPr id="2894" name="Google Shape;2894;p78"/>
            <p:cNvSpPr/>
            <p:nvPr/>
          </p:nvSpPr>
          <p:spPr>
            <a:xfrm>
              <a:off x="1417054" y="3262247"/>
              <a:ext cx="134418" cy="136286"/>
            </a:xfrm>
            <a:custGeom>
              <a:avLst/>
              <a:gdLst/>
              <a:ahLst/>
              <a:cxnLst/>
              <a:rect l="l" t="t" r="r" b="b"/>
              <a:pathLst>
                <a:path w="1656" h="1680" extrusionOk="0">
                  <a:moveTo>
                    <a:pt x="1" y="1"/>
                  </a:moveTo>
                  <a:lnTo>
                    <a:pt x="1" y="1680"/>
                  </a:lnTo>
                  <a:lnTo>
                    <a:pt x="1655" y="1680"/>
                  </a:lnTo>
                  <a:lnTo>
                    <a:pt x="1655" y="1"/>
                  </a:lnTo>
                  <a:close/>
                </a:path>
              </a:pathLst>
            </a:custGeom>
            <a:gradFill>
              <a:gsLst>
                <a:gs pos="0">
                  <a:schemeClr val="accent1"/>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8"/>
            <p:cNvSpPr txBox="1"/>
            <p:nvPr/>
          </p:nvSpPr>
          <p:spPr>
            <a:xfrm>
              <a:off x="1528250" y="3197940"/>
              <a:ext cx="682200" cy="26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Mars</a:t>
              </a:r>
              <a:endParaRPr sz="1200">
                <a:latin typeface="Roboto"/>
                <a:ea typeface="Roboto"/>
                <a:cs typeface="Roboto"/>
                <a:sym typeface="Roboto"/>
              </a:endParaRPr>
            </a:p>
          </p:txBody>
        </p:sp>
      </p:grpSp>
      <p:grpSp>
        <p:nvGrpSpPr>
          <p:cNvPr id="2896" name="Google Shape;2896;p78"/>
          <p:cNvGrpSpPr/>
          <p:nvPr/>
        </p:nvGrpSpPr>
        <p:grpSpPr>
          <a:xfrm>
            <a:off x="2215579" y="4385412"/>
            <a:ext cx="812018" cy="264900"/>
            <a:chOff x="2206304" y="3197940"/>
            <a:chExt cx="812018" cy="264900"/>
          </a:xfrm>
        </p:grpSpPr>
        <p:sp>
          <p:nvSpPr>
            <p:cNvPr id="2897" name="Google Shape;2897;p78"/>
            <p:cNvSpPr/>
            <p:nvPr/>
          </p:nvSpPr>
          <p:spPr>
            <a:xfrm>
              <a:off x="2206304" y="3263234"/>
              <a:ext cx="134426" cy="134312"/>
            </a:xfrm>
            <a:custGeom>
              <a:avLst/>
              <a:gdLst/>
              <a:ahLst/>
              <a:cxnLst/>
              <a:rect l="l" t="t" r="r" b="b"/>
              <a:pathLst>
                <a:path w="1656" h="1655" extrusionOk="0">
                  <a:moveTo>
                    <a:pt x="1" y="0"/>
                  </a:moveTo>
                  <a:lnTo>
                    <a:pt x="1" y="1654"/>
                  </a:lnTo>
                  <a:lnTo>
                    <a:pt x="1655" y="1654"/>
                  </a:lnTo>
                  <a:lnTo>
                    <a:pt x="1655" y="0"/>
                  </a:lnTo>
                  <a:close/>
                </a:path>
              </a:pathLst>
            </a:custGeom>
            <a:gradFill>
              <a:gsLst>
                <a:gs pos="0">
                  <a:srgbClr val="F4CCCC"/>
                </a:gs>
                <a:gs pos="100000">
                  <a:srgbClr val="FFF2CC"/>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8"/>
            <p:cNvSpPr txBox="1"/>
            <p:nvPr/>
          </p:nvSpPr>
          <p:spPr>
            <a:xfrm>
              <a:off x="2336122" y="3197940"/>
              <a:ext cx="682200" cy="26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Venus</a:t>
              </a:r>
              <a:endParaRPr sz="1200">
                <a:latin typeface="Roboto"/>
                <a:ea typeface="Roboto"/>
                <a:cs typeface="Roboto"/>
                <a:sym typeface="Roboto"/>
              </a:endParaRPr>
            </a:p>
          </p:txBody>
        </p:sp>
      </p:grpSp>
      <p:sp>
        <p:nvSpPr>
          <p:cNvPr id="2899" name="Google Shape;2899;p78"/>
          <p:cNvSpPr/>
          <p:nvPr/>
        </p:nvSpPr>
        <p:spPr>
          <a:xfrm>
            <a:off x="4545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8"/>
          <p:cNvSpPr/>
          <p:nvPr/>
        </p:nvSpPr>
        <p:spPr>
          <a:xfrm>
            <a:off x="5053313" y="988875"/>
            <a:ext cx="355200" cy="355200"/>
          </a:xfrm>
          <a:prstGeom prst="rect">
            <a:avLst/>
          </a:prstGeom>
          <a:gradFill>
            <a:gsLst>
              <a:gs pos="0">
                <a:srgbClr val="FFF6DB"/>
              </a:gs>
              <a:gs pos="100000">
                <a:srgbClr val="FAD25C"/>
              </a:gs>
            </a:gsLst>
            <a:lin ang="5400012" scaled="0"/>
          </a:gra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8"/>
          <p:cNvSpPr/>
          <p:nvPr/>
        </p:nvSpPr>
        <p:spPr>
          <a:xfrm>
            <a:off x="3529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2" name="Google Shape;2902;p78"/>
          <p:cNvGrpSpPr/>
          <p:nvPr/>
        </p:nvGrpSpPr>
        <p:grpSpPr>
          <a:xfrm>
            <a:off x="3623890" y="1072013"/>
            <a:ext cx="166045" cy="188924"/>
            <a:chOff x="1529350" y="258825"/>
            <a:chExt cx="423475" cy="481825"/>
          </a:xfrm>
        </p:grpSpPr>
        <p:sp>
          <p:nvSpPr>
            <p:cNvPr id="2903" name="Google Shape;2903;p7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4" name="Google Shape;2904;p7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05" name="Google Shape;2905;p78"/>
          <p:cNvSpPr/>
          <p:nvPr/>
        </p:nvSpPr>
        <p:spPr>
          <a:xfrm>
            <a:off x="4037313" y="988875"/>
            <a:ext cx="355200" cy="355200"/>
          </a:xfrm>
          <a:prstGeom prst="rect">
            <a:avLst/>
          </a:prstGeom>
          <a:solidFill>
            <a:srgbClr val="FFFFFF"/>
          </a:solidFill>
          <a:ln>
            <a:noFill/>
          </a:ln>
          <a:effectLst>
            <a:outerShdw blurRad="57150" dist="28575" dir="49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6" name="Google Shape;2906;p78"/>
          <p:cNvGrpSpPr/>
          <p:nvPr/>
        </p:nvGrpSpPr>
        <p:grpSpPr>
          <a:xfrm>
            <a:off x="4120437" y="1072023"/>
            <a:ext cx="188953" cy="188924"/>
            <a:chOff x="2685825" y="840375"/>
            <a:chExt cx="481900" cy="481825"/>
          </a:xfrm>
        </p:grpSpPr>
        <p:sp>
          <p:nvSpPr>
            <p:cNvPr id="2907" name="Google Shape;2907;p7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08" name="Google Shape;2908;p7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9" name="Google Shape;2909;p78"/>
          <p:cNvGrpSpPr/>
          <p:nvPr/>
        </p:nvGrpSpPr>
        <p:grpSpPr>
          <a:xfrm>
            <a:off x="4628475" y="1072003"/>
            <a:ext cx="188894" cy="188933"/>
            <a:chOff x="5049725" y="2027900"/>
            <a:chExt cx="481750" cy="481850"/>
          </a:xfrm>
        </p:grpSpPr>
        <p:sp>
          <p:nvSpPr>
            <p:cNvPr id="2910" name="Google Shape;2910;p7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1" name="Google Shape;2911;p7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2" name="Google Shape;2912;p7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3" name="Google Shape;2913;p7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4" name="Google Shape;2914;p7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5" name="Google Shape;2915;p7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6" name="Google Shape;2916;p7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7" name="Google Shape;2917;p7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18" name="Google Shape;2918;p78"/>
          <p:cNvSpPr/>
          <p:nvPr/>
        </p:nvSpPr>
        <p:spPr>
          <a:xfrm>
            <a:off x="5136451" y="1083070"/>
            <a:ext cx="188924" cy="16680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19" name="Google Shape;2919;p78"/>
          <p:cNvSpPr txBox="1">
            <a:spLocks noGrp="1"/>
          </p:cNvSpPr>
          <p:nvPr>
            <p:ph type="subTitle" idx="4294967295"/>
          </p:nvPr>
        </p:nvSpPr>
        <p:spPr>
          <a:xfrm>
            <a:off x="3961125" y="1897900"/>
            <a:ext cx="4359300" cy="11679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b="1">
                <a:latin typeface="Poppins"/>
                <a:ea typeface="Poppins"/>
                <a:cs typeface="Poppins"/>
                <a:sym typeface="Poppins"/>
              </a:rPr>
              <a:t>L'application Android CovidWatcher montre également les hôpitaux au Maroc  qui testent le virus Covid-19, et vous aide à les localiser sur Google Maps.</a:t>
            </a:r>
            <a:endParaRPr b="1">
              <a:latin typeface="Poppins"/>
              <a:ea typeface="Poppins"/>
              <a:cs typeface="Poppins"/>
              <a:sym typeface="Poppins"/>
            </a:endParaRPr>
          </a:p>
        </p:txBody>
      </p:sp>
      <p:pic>
        <p:nvPicPr>
          <p:cNvPr id="2920" name="Google Shape;2920;p78"/>
          <p:cNvPicPr preferRelativeResize="0"/>
          <p:nvPr/>
        </p:nvPicPr>
        <p:blipFill>
          <a:blip r:embed="rId3">
            <a:alphaModFix/>
          </a:blip>
          <a:stretch>
            <a:fillRect/>
          </a:stretch>
        </p:blipFill>
        <p:spPr>
          <a:xfrm>
            <a:off x="1074975" y="988875"/>
            <a:ext cx="2126951" cy="3899151"/>
          </a:xfrm>
          <a:prstGeom prst="rect">
            <a:avLst/>
          </a:prstGeom>
          <a:noFill/>
          <a:ln w="9525" cap="flat" cmpd="sng">
            <a:solidFill>
              <a:srgbClr val="FFD809"/>
            </a:solidFill>
            <a:prstDash val="solid"/>
            <a:round/>
            <a:headEnd type="none" w="sm" len="sm"/>
            <a:tailEnd type="none" w="sm" len="sm"/>
          </a:ln>
        </p:spPr>
      </p:pic>
      <p:sp>
        <p:nvSpPr>
          <p:cNvPr id="2921" name="Google Shape;2921;p78"/>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36</a:t>
            </a:r>
            <a:endParaRPr>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25"/>
        <p:cNvGrpSpPr/>
        <p:nvPr/>
      </p:nvGrpSpPr>
      <p:grpSpPr>
        <a:xfrm>
          <a:off x="0" y="0"/>
          <a:ext cx="0" cy="0"/>
          <a:chOff x="0" y="0"/>
          <a:chExt cx="0" cy="0"/>
        </a:xfrm>
      </p:grpSpPr>
      <p:sp>
        <p:nvSpPr>
          <p:cNvPr id="2926" name="Google Shape;2926;p79"/>
          <p:cNvSpPr txBox="1">
            <a:spLocks noGrp="1"/>
          </p:cNvSpPr>
          <p:nvPr>
            <p:ph type="subTitle" idx="1"/>
          </p:nvPr>
        </p:nvSpPr>
        <p:spPr>
          <a:xfrm>
            <a:off x="4404625" y="2069050"/>
            <a:ext cx="4188900" cy="189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Le monde de la santé se lie de plus en plus au numérique, Les applications de soins de santé mobiles sont intéressantes pour les soins primaires. Surtout  au moment de crise sanitaire  D'une part pour aider de plus à la sensibilisation de la gravité de situation et d’une autre part pour partager les précautions et les sources nécessaires en accélérant les modes de contrôle de maladie</a:t>
            </a:r>
            <a:endParaRPr/>
          </a:p>
        </p:txBody>
      </p:sp>
      <p:sp>
        <p:nvSpPr>
          <p:cNvPr id="2927" name="Google Shape;2927;p79"/>
          <p:cNvSpPr txBox="1">
            <a:spLocks noGrp="1"/>
          </p:cNvSpPr>
          <p:nvPr>
            <p:ph type="title"/>
          </p:nvPr>
        </p:nvSpPr>
        <p:spPr>
          <a:xfrm>
            <a:off x="1165200" y="447100"/>
            <a:ext cx="68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a:p>
            <a:pPr marL="0" lvl="0" indent="0" algn="ctr" rtl="0">
              <a:spcBef>
                <a:spcPts val="0"/>
              </a:spcBef>
              <a:spcAft>
                <a:spcPts val="0"/>
              </a:spcAft>
              <a:buNone/>
            </a:pPr>
            <a:endParaRPr/>
          </a:p>
        </p:txBody>
      </p:sp>
      <p:sp>
        <p:nvSpPr>
          <p:cNvPr id="2928" name="Google Shape;2928;p79"/>
          <p:cNvSpPr/>
          <p:nvPr/>
        </p:nvSpPr>
        <p:spPr>
          <a:xfrm>
            <a:off x="858625" y="1267625"/>
            <a:ext cx="3398400" cy="3398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9" name="Google Shape;2929;p79"/>
          <p:cNvPicPr preferRelativeResize="0"/>
          <p:nvPr/>
        </p:nvPicPr>
        <p:blipFill rotWithShape="1">
          <a:blip r:embed="rId3">
            <a:alphaModFix/>
          </a:blip>
          <a:srcRect l="2657" t="3053" r="11343" b="2978"/>
          <a:stretch/>
        </p:blipFill>
        <p:spPr>
          <a:xfrm>
            <a:off x="1007743" y="1417032"/>
            <a:ext cx="3099900" cy="3099900"/>
          </a:xfrm>
          <a:prstGeom prst="ellipse">
            <a:avLst/>
          </a:prstGeom>
          <a:noFill/>
          <a:ln>
            <a:noFill/>
          </a:ln>
        </p:spPr>
      </p:pic>
      <p:sp>
        <p:nvSpPr>
          <p:cNvPr id="2930" name="Google Shape;2930;p79"/>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37</a:t>
            </a:r>
            <a:endParaRPr>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80"/>
          <p:cNvSpPr txBox="1">
            <a:spLocks noGrp="1"/>
          </p:cNvSpPr>
          <p:nvPr>
            <p:ph type="title"/>
          </p:nvPr>
        </p:nvSpPr>
        <p:spPr>
          <a:xfrm>
            <a:off x="6096225" y="836874"/>
            <a:ext cx="17595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06</a:t>
            </a:r>
            <a:endParaRPr/>
          </a:p>
        </p:txBody>
      </p:sp>
      <p:sp>
        <p:nvSpPr>
          <p:cNvPr id="2936" name="Google Shape;2936;p80"/>
          <p:cNvSpPr txBox="1">
            <a:spLocks noGrp="1"/>
          </p:cNvSpPr>
          <p:nvPr>
            <p:ph type="title" idx="2"/>
          </p:nvPr>
        </p:nvSpPr>
        <p:spPr>
          <a:xfrm>
            <a:off x="4050125" y="1959225"/>
            <a:ext cx="4903800" cy="16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Rapport final : </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 sz="2100" u="sng">
                <a:solidFill>
                  <a:srgbClr val="FFD809"/>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https://drive.google.com/file/d/1PxzsompRfusu0qKULPOCunM1TGvFtD-s/view?usp=sharing</a:t>
            </a:r>
            <a:r>
              <a:rPr lang="en" sz="2100">
                <a:solidFill>
                  <a:srgbClr val="FFD809"/>
                </a:solidFill>
              </a:rPr>
              <a:t> </a:t>
            </a:r>
            <a:endParaRPr sz="2100">
              <a:solidFill>
                <a:srgbClr val="FFD809"/>
              </a:solidFill>
            </a:endParaRPr>
          </a:p>
        </p:txBody>
      </p:sp>
      <p:grpSp>
        <p:nvGrpSpPr>
          <p:cNvPr id="2937" name="Google Shape;2937;p80"/>
          <p:cNvGrpSpPr/>
          <p:nvPr/>
        </p:nvGrpSpPr>
        <p:grpSpPr>
          <a:xfrm>
            <a:off x="889327" y="760675"/>
            <a:ext cx="2144277" cy="3717868"/>
            <a:chOff x="1346527" y="760675"/>
            <a:chExt cx="2144277" cy="3717868"/>
          </a:xfrm>
        </p:grpSpPr>
        <p:sp>
          <p:nvSpPr>
            <p:cNvPr id="2938" name="Google Shape;2938;p80"/>
            <p:cNvSpPr/>
            <p:nvPr/>
          </p:nvSpPr>
          <p:spPr>
            <a:xfrm>
              <a:off x="1346527" y="4248065"/>
              <a:ext cx="2144277" cy="230478"/>
            </a:xfrm>
            <a:custGeom>
              <a:avLst/>
              <a:gdLst/>
              <a:ahLst/>
              <a:cxnLst/>
              <a:rect l="l" t="t" r="r" b="b"/>
              <a:pathLst>
                <a:path w="161133" h="9414" extrusionOk="0">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9" name="Google Shape;2939;p80"/>
            <p:cNvGrpSpPr/>
            <p:nvPr/>
          </p:nvGrpSpPr>
          <p:grpSpPr>
            <a:xfrm>
              <a:off x="1408600" y="760675"/>
              <a:ext cx="1947850" cy="3622150"/>
              <a:chOff x="1646150" y="1082150"/>
              <a:chExt cx="1947850" cy="3622150"/>
            </a:xfrm>
          </p:grpSpPr>
          <p:sp>
            <p:nvSpPr>
              <p:cNvPr id="2940" name="Google Shape;2940;p80"/>
              <p:cNvSpPr/>
              <p:nvPr/>
            </p:nvSpPr>
            <p:spPr>
              <a:xfrm>
                <a:off x="3092500" y="3642300"/>
                <a:ext cx="11425" cy="4175"/>
              </a:xfrm>
              <a:custGeom>
                <a:avLst/>
                <a:gdLst/>
                <a:ahLst/>
                <a:cxnLst/>
                <a:rect l="l" t="t" r="r" b="b"/>
                <a:pathLst>
                  <a:path w="457" h="167" fill="none" extrusionOk="0">
                    <a:moveTo>
                      <a:pt x="42" y="1"/>
                    </a:moveTo>
                    <a:lnTo>
                      <a:pt x="42" y="1"/>
                    </a:lnTo>
                    <a:lnTo>
                      <a:pt x="1" y="166"/>
                    </a:lnTo>
                    <a:lnTo>
                      <a:pt x="1" y="166"/>
                    </a:lnTo>
                    <a:lnTo>
                      <a:pt x="457" y="1"/>
                    </a:lnTo>
                    <a:lnTo>
                      <a:pt x="457" y="1"/>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0"/>
              <p:cNvSpPr/>
              <p:nvPr/>
            </p:nvSpPr>
            <p:spPr>
              <a:xfrm>
                <a:off x="2263650" y="3138775"/>
                <a:ext cx="175125" cy="667250"/>
              </a:xfrm>
              <a:custGeom>
                <a:avLst/>
                <a:gdLst/>
                <a:ahLst/>
                <a:cxnLst/>
                <a:rect l="l" t="t" r="r" b="b"/>
                <a:pathLst>
                  <a:path w="7005" h="26690" fill="none" extrusionOk="0">
                    <a:moveTo>
                      <a:pt x="1989" y="0"/>
                    </a:moveTo>
                    <a:lnTo>
                      <a:pt x="1989" y="0"/>
                    </a:lnTo>
                    <a:lnTo>
                      <a:pt x="788" y="42"/>
                    </a:lnTo>
                    <a:lnTo>
                      <a:pt x="788" y="42"/>
                    </a:lnTo>
                    <a:lnTo>
                      <a:pt x="498" y="2901"/>
                    </a:lnTo>
                    <a:lnTo>
                      <a:pt x="290" y="5802"/>
                    </a:lnTo>
                    <a:lnTo>
                      <a:pt x="83" y="8745"/>
                    </a:lnTo>
                    <a:lnTo>
                      <a:pt x="0" y="11729"/>
                    </a:lnTo>
                    <a:lnTo>
                      <a:pt x="0" y="11729"/>
                    </a:lnTo>
                    <a:lnTo>
                      <a:pt x="373" y="26690"/>
                    </a:lnTo>
                    <a:lnTo>
                      <a:pt x="373" y="26690"/>
                    </a:lnTo>
                    <a:lnTo>
                      <a:pt x="3689" y="26441"/>
                    </a:lnTo>
                    <a:lnTo>
                      <a:pt x="7004" y="26109"/>
                    </a:lnTo>
                    <a:lnTo>
                      <a:pt x="7004" y="26109"/>
                    </a:lnTo>
                    <a:lnTo>
                      <a:pt x="5719" y="18691"/>
                    </a:lnTo>
                    <a:lnTo>
                      <a:pt x="5139" y="15417"/>
                    </a:lnTo>
                    <a:lnTo>
                      <a:pt x="4600" y="12516"/>
                    </a:lnTo>
                    <a:lnTo>
                      <a:pt x="4600" y="12516"/>
                    </a:lnTo>
                    <a:lnTo>
                      <a:pt x="3440" y="6838"/>
                    </a:lnTo>
                    <a:lnTo>
                      <a:pt x="198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0"/>
              <p:cNvSpPr/>
              <p:nvPr/>
            </p:nvSpPr>
            <p:spPr>
              <a:xfrm>
                <a:off x="2892550" y="2275725"/>
                <a:ext cx="2100" cy="1050"/>
              </a:xfrm>
              <a:custGeom>
                <a:avLst/>
                <a:gdLst/>
                <a:ahLst/>
                <a:cxnLst/>
                <a:rect l="l" t="t" r="r" b="b"/>
                <a:pathLst>
                  <a:path w="84" h="42" fill="none" extrusionOk="0">
                    <a:moveTo>
                      <a:pt x="0" y="0"/>
                    </a:moveTo>
                    <a:lnTo>
                      <a:pt x="0" y="0"/>
                    </a:lnTo>
                    <a:lnTo>
                      <a:pt x="0" y="0"/>
                    </a:lnTo>
                    <a:lnTo>
                      <a:pt x="0" y="0"/>
                    </a:lnTo>
                    <a:lnTo>
                      <a:pt x="42" y="0"/>
                    </a:lnTo>
                    <a:lnTo>
                      <a:pt x="42" y="0"/>
                    </a:lnTo>
                    <a:lnTo>
                      <a:pt x="83" y="42"/>
                    </a:lnTo>
                    <a:lnTo>
                      <a:pt x="83" y="4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0"/>
              <p:cNvSpPr/>
              <p:nvPr/>
            </p:nvSpPr>
            <p:spPr>
              <a:xfrm>
                <a:off x="2922600" y="2188700"/>
                <a:ext cx="31100" cy="92225"/>
              </a:xfrm>
              <a:custGeom>
                <a:avLst/>
                <a:gdLst/>
                <a:ahLst/>
                <a:cxnLst/>
                <a:rect l="l" t="t" r="r" b="b"/>
                <a:pathLst>
                  <a:path w="1244" h="3689" fill="none" extrusionOk="0">
                    <a:moveTo>
                      <a:pt x="1078" y="0"/>
                    </a:moveTo>
                    <a:lnTo>
                      <a:pt x="1078" y="0"/>
                    </a:lnTo>
                    <a:lnTo>
                      <a:pt x="705" y="1078"/>
                    </a:lnTo>
                    <a:lnTo>
                      <a:pt x="332" y="2155"/>
                    </a:lnTo>
                    <a:lnTo>
                      <a:pt x="332" y="2155"/>
                    </a:lnTo>
                    <a:lnTo>
                      <a:pt x="124" y="2901"/>
                    </a:lnTo>
                    <a:lnTo>
                      <a:pt x="0" y="3647"/>
                    </a:lnTo>
                    <a:lnTo>
                      <a:pt x="0" y="3647"/>
                    </a:lnTo>
                    <a:lnTo>
                      <a:pt x="124" y="3688"/>
                    </a:lnTo>
                    <a:lnTo>
                      <a:pt x="124" y="3688"/>
                    </a:lnTo>
                    <a:lnTo>
                      <a:pt x="622" y="3688"/>
                    </a:lnTo>
                    <a:lnTo>
                      <a:pt x="622" y="3688"/>
                    </a:lnTo>
                    <a:lnTo>
                      <a:pt x="1243" y="3647"/>
                    </a:lnTo>
                    <a:lnTo>
                      <a:pt x="1243" y="3647"/>
                    </a:lnTo>
                    <a:lnTo>
                      <a:pt x="1202" y="1865"/>
                    </a:lnTo>
                    <a:lnTo>
                      <a:pt x="107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0"/>
              <p:cNvSpPr/>
              <p:nvPr/>
            </p:nvSpPr>
            <p:spPr>
              <a:xfrm>
                <a:off x="2543375" y="2007375"/>
                <a:ext cx="50800" cy="240400"/>
              </a:xfrm>
              <a:custGeom>
                <a:avLst/>
                <a:gdLst/>
                <a:ahLst/>
                <a:cxnLst/>
                <a:rect l="l" t="t" r="r" b="b"/>
                <a:pathLst>
                  <a:path w="2032" h="9616" fill="none" extrusionOk="0">
                    <a:moveTo>
                      <a:pt x="995" y="0"/>
                    </a:moveTo>
                    <a:lnTo>
                      <a:pt x="995" y="0"/>
                    </a:lnTo>
                    <a:lnTo>
                      <a:pt x="457" y="5098"/>
                    </a:lnTo>
                    <a:lnTo>
                      <a:pt x="1" y="9615"/>
                    </a:lnTo>
                    <a:lnTo>
                      <a:pt x="1" y="9615"/>
                    </a:lnTo>
                    <a:lnTo>
                      <a:pt x="540" y="8331"/>
                    </a:lnTo>
                    <a:lnTo>
                      <a:pt x="1078" y="7046"/>
                    </a:lnTo>
                    <a:lnTo>
                      <a:pt x="1078" y="7046"/>
                    </a:lnTo>
                    <a:lnTo>
                      <a:pt x="1410" y="6134"/>
                    </a:lnTo>
                    <a:lnTo>
                      <a:pt x="1741" y="5264"/>
                    </a:lnTo>
                    <a:lnTo>
                      <a:pt x="1866" y="4849"/>
                    </a:lnTo>
                    <a:lnTo>
                      <a:pt x="1949" y="4435"/>
                    </a:lnTo>
                    <a:lnTo>
                      <a:pt x="1949" y="4435"/>
                    </a:lnTo>
                    <a:lnTo>
                      <a:pt x="1990" y="4269"/>
                    </a:lnTo>
                    <a:lnTo>
                      <a:pt x="2032" y="4145"/>
                    </a:lnTo>
                    <a:lnTo>
                      <a:pt x="2032" y="4020"/>
                    </a:lnTo>
                    <a:lnTo>
                      <a:pt x="2032" y="3813"/>
                    </a:lnTo>
                    <a:lnTo>
                      <a:pt x="2032" y="3813"/>
                    </a:lnTo>
                    <a:lnTo>
                      <a:pt x="1990" y="3482"/>
                    </a:lnTo>
                    <a:lnTo>
                      <a:pt x="1990" y="3482"/>
                    </a:lnTo>
                    <a:lnTo>
                      <a:pt x="1824" y="2653"/>
                    </a:lnTo>
                    <a:lnTo>
                      <a:pt x="1824" y="2653"/>
                    </a:lnTo>
                    <a:lnTo>
                      <a:pt x="1576" y="1824"/>
                    </a:lnTo>
                    <a:lnTo>
                      <a:pt x="1286" y="912"/>
                    </a:lnTo>
                    <a:lnTo>
                      <a:pt x="1286" y="912"/>
                    </a:lnTo>
                    <a:lnTo>
                      <a:pt x="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2164175" y="4384125"/>
                <a:ext cx="104675" cy="222800"/>
              </a:xfrm>
              <a:custGeom>
                <a:avLst/>
                <a:gdLst/>
                <a:ahLst/>
                <a:cxnLst/>
                <a:rect l="l" t="t" r="r" b="b"/>
                <a:pathLst>
                  <a:path w="4187" h="8912" extrusionOk="0">
                    <a:moveTo>
                      <a:pt x="1" y="1"/>
                    </a:moveTo>
                    <a:lnTo>
                      <a:pt x="374" y="8828"/>
                    </a:lnTo>
                    <a:lnTo>
                      <a:pt x="4186" y="8911"/>
                    </a:lnTo>
                    <a:lnTo>
                      <a:pt x="3772" y="84"/>
                    </a:lnTo>
                    <a:lnTo>
                      <a:pt x="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0"/>
              <p:cNvSpPr/>
              <p:nvPr/>
            </p:nvSpPr>
            <p:spPr>
              <a:xfrm>
                <a:off x="2164175" y="4384125"/>
                <a:ext cx="104675" cy="222800"/>
              </a:xfrm>
              <a:custGeom>
                <a:avLst/>
                <a:gdLst/>
                <a:ahLst/>
                <a:cxnLst/>
                <a:rect l="l" t="t" r="r" b="b"/>
                <a:pathLst>
                  <a:path w="4187" h="8912" fill="none" extrusionOk="0">
                    <a:moveTo>
                      <a:pt x="4186" y="8911"/>
                    </a:moveTo>
                    <a:lnTo>
                      <a:pt x="374" y="8828"/>
                    </a:lnTo>
                    <a:lnTo>
                      <a:pt x="1" y="1"/>
                    </a:lnTo>
                    <a:lnTo>
                      <a:pt x="3772" y="84"/>
                    </a:lnTo>
                    <a:lnTo>
                      <a:pt x="4186" y="89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0"/>
              <p:cNvSpPr/>
              <p:nvPr/>
            </p:nvSpPr>
            <p:spPr>
              <a:xfrm>
                <a:off x="1984950" y="4594450"/>
                <a:ext cx="304625" cy="109850"/>
              </a:xfrm>
              <a:custGeom>
                <a:avLst/>
                <a:gdLst/>
                <a:ahLst/>
                <a:cxnLst/>
                <a:rect l="l" t="t" r="r" b="b"/>
                <a:pathLst>
                  <a:path w="12185" h="4394" extrusionOk="0">
                    <a:moveTo>
                      <a:pt x="7253" y="1"/>
                    </a:moveTo>
                    <a:lnTo>
                      <a:pt x="7045" y="42"/>
                    </a:lnTo>
                    <a:lnTo>
                      <a:pt x="6797" y="125"/>
                    </a:lnTo>
                    <a:lnTo>
                      <a:pt x="6548" y="249"/>
                    </a:lnTo>
                    <a:lnTo>
                      <a:pt x="5636" y="747"/>
                    </a:lnTo>
                    <a:lnTo>
                      <a:pt x="4849" y="1161"/>
                    </a:lnTo>
                    <a:lnTo>
                      <a:pt x="4186" y="1451"/>
                    </a:lnTo>
                    <a:lnTo>
                      <a:pt x="3564" y="1700"/>
                    </a:lnTo>
                    <a:lnTo>
                      <a:pt x="2942" y="1866"/>
                    </a:lnTo>
                    <a:lnTo>
                      <a:pt x="2238" y="2073"/>
                    </a:lnTo>
                    <a:lnTo>
                      <a:pt x="373" y="2446"/>
                    </a:lnTo>
                    <a:lnTo>
                      <a:pt x="249" y="2487"/>
                    </a:lnTo>
                    <a:lnTo>
                      <a:pt x="166" y="2529"/>
                    </a:lnTo>
                    <a:lnTo>
                      <a:pt x="83" y="2653"/>
                    </a:lnTo>
                    <a:lnTo>
                      <a:pt x="41" y="2777"/>
                    </a:lnTo>
                    <a:lnTo>
                      <a:pt x="0" y="2902"/>
                    </a:lnTo>
                    <a:lnTo>
                      <a:pt x="0" y="3026"/>
                    </a:lnTo>
                    <a:lnTo>
                      <a:pt x="83" y="3358"/>
                    </a:lnTo>
                    <a:lnTo>
                      <a:pt x="166" y="3482"/>
                    </a:lnTo>
                    <a:lnTo>
                      <a:pt x="249" y="3648"/>
                    </a:lnTo>
                    <a:lnTo>
                      <a:pt x="373" y="3772"/>
                    </a:lnTo>
                    <a:lnTo>
                      <a:pt x="539" y="3896"/>
                    </a:lnTo>
                    <a:lnTo>
                      <a:pt x="705" y="4021"/>
                    </a:lnTo>
                    <a:lnTo>
                      <a:pt x="912" y="4104"/>
                    </a:lnTo>
                    <a:lnTo>
                      <a:pt x="1160" y="4145"/>
                    </a:lnTo>
                    <a:lnTo>
                      <a:pt x="1451" y="4187"/>
                    </a:lnTo>
                    <a:lnTo>
                      <a:pt x="6009" y="4187"/>
                    </a:lnTo>
                    <a:lnTo>
                      <a:pt x="8910" y="4269"/>
                    </a:lnTo>
                    <a:lnTo>
                      <a:pt x="11521" y="4394"/>
                    </a:lnTo>
                    <a:lnTo>
                      <a:pt x="11563" y="4394"/>
                    </a:lnTo>
                    <a:lnTo>
                      <a:pt x="11687" y="4352"/>
                    </a:lnTo>
                    <a:lnTo>
                      <a:pt x="11811" y="4311"/>
                    </a:lnTo>
                    <a:lnTo>
                      <a:pt x="12019" y="4187"/>
                    </a:lnTo>
                    <a:lnTo>
                      <a:pt x="12143" y="3979"/>
                    </a:lnTo>
                    <a:lnTo>
                      <a:pt x="12184" y="3855"/>
                    </a:lnTo>
                    <a:lnTo>
                      <a:pt x="12184" y="3731"/>
                    </a:lnTo>
                    <a:lnTo>
                      <a:pt x="11936" y="332"/>
                    </a:lnTo>
                    <a:lnTo>
                      <a:pt x="11894" y="208"/>
                    </a:lnTo>
                    <a:lnTo>
                      <a:pt x="11853" y="125"/>
                    </a:lnTo>
                    <a:lnTo>
                      <a:pt x="11770" y="84"/>
                    </a:lnTo>
                    <a:lnTo>
                      <a:pt x="11646" y="42"/>
                    </a:lnTo>
                    <a:lnTo>
                      <a:pt x="75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0"/>
              <p:cNvSpPr/>
              <p:nvPr/>
            </p:nvSpPr>
            <p:spPr>
              <a:xfrm>
                <a:off x="2262600" y="4477375"/>
                <a:ext cx="1075" cy="22825"/>
              </a:xfrm>
              <a:custGeom>
                <a:avLst/>
                <a:gdLst/>
                <a:ahLst/>
                <a:cxnLst/>
                <a:rect l="l" t="t" r="r" b="b"/>
                <a:pathLst>
                  <a:path w="43" h="913" extrusionOk="0">
                    <a:moveTo>
                      <a:pt x="1" y="1"/>
                    </a:moveTo>
                    <a:lnTo>
                      <a:pt x="42" y="912"/>
                    </a:lnTo>
                    <a:lnTo>
                      <a:pt x="42" y="912"/>
                    </a:lnTo>
                    <a:lnTo>
                      <a:pt x="1" y="1"/>
                    </a:lnTo>
                    <a:lnTo>
                      <a:pt x="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0"/>
              <p:cNvSpPr/>
              <p:nvPr/>
            </p:nvSpPr>
            <p:spPr>
              <a:xfrm>
                <a:off x="2262600" y="4477375"/>
                <a:ext cx="1075" cy="22825"/>
              </a:xfrm>
              <a:custGeom>
                <a:avLst/>
                <a:gdLst/>
                <a:ahLst/>
                <a:cxnLst/>
                <a:rect l="l" t="t" r="r" b="b"/>
                <a:pathLst>
                  <a:path w="43" h="913" fill="none" extrusionOk="0">
                    <a:moveTo>
                      <a:pt x="1" y="1"/>
                    </a:moveTo>
                    <a:lnTo>
                      <a:pt x="42" y="912"/>
                    </a:lnTo>
                    <a:lnTo>
                      <a:pt x="42" y="912"/>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0"/>
              <p:cNvSpPr/>
              <p:nvPr/>
            </p:nvSpPr>
            <p:spPr>
              <a:xfrm>
                <a:off x="2168325" y="4476350"/>
                <a:ext cx="95350" cy="23850"/>
              </a:xfrm>
              <a:custGeom>
                <a:avLst/>
                <a:gdLst/>
                <a:ahLst/>
                <a:cxnLst/>
                <a:rect l="l" t="t" r="r" b="b"/>
                <a:pathLst>
                  <a:path w="3814" h="954" extrusionOk="0">
                    <a:moveTo>
                      <a:pt x="0" y="0"/>
                    </a:moveTo>
                    <a:lnTo>
                      <a:pt x="42" y="871"/>
                    </a:lnTo>
                    <a:lnTo>
                      <a:pt x="3813" y="953"/>
                    </a:lnTo>
                    <a:lnTo>
                      <a:pt x="3772" y="42"/>
                    </a:lnTo>
                    <a:lnTo>
                      <a:pt x="0" y="0"/>
                    </a:lnTo>
                    <a:close/>
                  </a:path>
                </a:pathLst>
              </a:custGeom>
              <a:solidFill>
                <a:srgbClr val="CC6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0"/>
              <p:cNvSpPr/>
              <p:nvPr/>
            </p:nvSpPr>
            <p:spPr>
              <a:xfrm>
                <a:off x="2168325" y="4476350"/>
                <a:ext cx="95350" cy="23850"/>
              </a:xfrm>
              <a:custGeom>
                <a:avLst/>
                <a:gdLst/>
                <a:ahLst/>
                <a:cxnLst/>
                <a:rect l="l" t="t" r="r" b="b"/>
                <a:pathLst>
                  <a:path w="3814" h="954" fill="none" extrusionOk="0">
                    <a:moveTo>
                      <a:pt x="0" y="0"/>
                    </a:moveTo>
                    <a:lnTo>
                      <a:pt x="42" y="871"/>
                    </a:lnTo>
                    <a:lnTo>
                      <a:pt x="3813" y="953"/>
                    </a:lnTo>
                    <a:lnTo>
                      <a:pt x="3772" y="4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0"/>
              <p:cNvSpPr/>
              <p:nvPr/>
            </p:nvSpPr>
            <p:spPr>
              <a:xfrm>
                <a:off x="1995300" y="1625075"/>
                <a:ext cx="582300" cy="871350"/>
              </a:xfrm>
              <a:custGeom>
                <a:avLst/>
                <a:gdLst/>
                <a:ahLst/>
                <a:cxnLst/>
                <a:rect l="l" t="t" r="r" b="b"/>
                <a:pathLst>
                  <a:path w="23292" h="34854" extrusionOk="0">
                    <a:moveTo>
                      <a:pt x="9367" y="0"/>
                    </a:moveTo>
                    <a:lnTo>
                      <a:pt x="7460" y="83"/>
                    </a:lnTo>
                    <a:lnTo>
                      <a:pt x="5595" y="249"/>
                    </a:lnTo>
                    <a:lnTo>
                      <a:pt x="5264" y="290"/>
                    </a:lnTo>
                    <a:lnTo>
                      <a:pt x="4974" y="373"/>
                    </a:lnTo>
                    <a:lnTo>
                      <a:pt x="4684" y="456"/>
                    </a:lnTo>
                    <a:lnTo>
                      <a:pt x="4393" y="580"/>
                    </a:lnTo>
                    <a:lnTo>
                      <a:pt x="3855" y="829"/>
                    </a:lnTo>
                    <a:lnTo>
                      <a:pt x="3357" y="1202"/>
                    </a:lnTo>
                    <a:lnTo>
                      <a:pt x="2901" y="1658"/>
                    </a:lnTo>
                    <a:lnTo>
                      <a:pt x="2570" y="2155"/>
                    </a:lnTo>
                    <a:lnTo>
                      <a:pt x="2404" y="2445"/>
                    </a:lnTo>
                    <a:lnTo>
                      <a:pt x="2280" y="2735"/>
                    </a:lnTo>
                    <a:lnTo>
                      <a:pt x="2197" y="3025"/>
                    </a:lnTo>
                    <a:lnTo>
                      <a:pt x="2114" y="3315"/>
                    </a:lnTo>
                    <a:lnTo>
                      <a:pt x="1700" y="5346"/>
                    </a:lnTo>
                    <a:lnTo>
                      <a:pt x="1244" y="7916"/>
                    </a:lnTo>
                    <a:lnTo>
                      <a:pt x="1037" y="9408"/>
                    </a:lnTo>
                    <a:lnTo>
                      <a:pt x="829" y="11024"/>
                    </a:lnTo>
                    <a:lnTo>
                      <a:pt x="664" y="12764"/>
                    </a:lnTo>
                    <a:lnTo>
                      <a:pt x="456" y="14671"/>
                    </a:lnTo>
                    <a:lnTo>
                      <a:pt x="332" y="16702"/>
                    </a:lnTo>
                    <a:lnTo>
                      <a:pt x="208" y="18857"/>
                    </a:lnTo>
                    <a:lnTo>
                      <a:pt x="83" y="21136"/>
                    </a:lnTo>
                    <a:lnTo>
                      <a:pt x="42" y="23540"/>
                    </a:lnTo>
                    <a:lnTo>
                      <a:pt x="0" y="26109"/>
                    </a:lnTo>
                    <a:lnTo>
                      <a:pt x="0" y="28761"/>
                    </a:lnTo>
                    <a:lnTo>
                      <a:pt x="83" y="31580"/>
                    </a:lnTo>
                    <a:lnTo>
                      <a:pt x="208" y="34522"/>
                    </a:lnTo>
                    <a:lnTo>
                      <a:pt x="20556" y="34854"/>
                    </a:lnTo>
                    <a:lnTo>
                      <a:pt x="20598" y="34191"/>
                    </a:lnTo>
                    <a:lnTo>
                      <a:pt x="20639" y="33320"/>
                    </a:lnTo>
                    <a:lnTo>
                      <a:pt x="20681" y="30917"/>
                    </a:lnTo>
                    <a:lnTo>
                      <a:pt x="20722" y="27808"/>
                    </a:lnTo>
                    <a:lnTo>
                      <a:pt x="20846" y="24037"/>
                    </a:lnTo>
                    <a:lnTo>
                      <a:pt x="20971" y="22006"/>
                    </a:lnTo>
                    <a:lnTo>
                      <a:pt x="21095" y="19810"/>
                    </a:lnTo>
                    <a:lnTo>
                      <a:pt x="21302" y="17572"/>
                    </a:lnTo>
                    <a:lnTo>
                      <a:pt x="21551" y="15210"/>
                    </a:lnTo>
                    <a:lnTo>
                      <a:pt x="21841" y="12806"/>
                    </a:lnTo>
                    <a:lnTo>
                      <a:pt x="22214" y="10361"/>
                    </a:lnTo>
                    <a:lnTo>
                      <a:pt x="22670" y="7874"/>
                    </a:lnTo>
                    <a:lnTo>
                      <a:pt x="23209" y="5388"/>
                    </a:lnTo>
                    <a:lnTo>
                      <a:pt x="23250" y="5015"/>
                    </a:lnTo>
                    <a:lnTo>
                      <a:pt x="23291" y="4642"/>
                    </a:lnTo>
                    <a:lnTo>
                      <a:pt x="23291" y="4269"/>
                    </a:lnTo>
                    <a:lnTo>
                      <a:pt x="23250" y="3937"/>
                    </a:lnTo>
                    <a:lnTo>
                      <a:pt x="23167" y="3606"/>
                    </a:lnTo>
                    <a:lnTo>
                      <a:pt x="23084" y="3233"/>
                    </a:lnTo>
                    <a:lnTo>
                      <a:pt x="22918" y="2942"/>
                    </a:lnTo>
                    <a:lnTo>
                      <a:pt x="22753" y="2611"/>
                    </a:lnTo>
                    <a:lnTo>
                      <a:pt x="22587" y="2321"/>
                    </a:lnTo>
                    <a:lnTo>
                      <a:pt x="22338" y="2072"/>
                    </a:lnTo>
                    <a:lnTo>
                      <a:pt x="22090" y="1824"/>
                    </a:lnTo>
                    <a:lnTo>
                      <a:pt x="21841" y="1575"/>
                    </a:lnTo>
                    <a:lnTo>
                      <a:pt x="21509" y="1409"/>
                    </a:lnTo>
                    <a:lnTo>
                      <a:pt x="21219" y="1243"/>
                    </a:lnTo>
                    <a:lnTo>
                      <a:pt x="20888" y="1078"/>
                    </a:lnTo>
                    <a:lnTo>
                      <a:pt x="20515" y="995"/>
                    </a:lnTo>
                    <a:lnTo>
                      <a:pt x="20432" y="953"/>
                    </a:lnTo>
                    <a:lnTo>
                      <a:pt x="18608" y="622"/>
                    </a:lnTo>
                    <a:lnTo>
                      <a:pt x="16785" y="332"/>
                    </a:lnTo>
                    <a:lnTo>
                      <a:pt x="14920" y="166"/>
                    </a:lnTo>
                    <a:lnTo>
                      <a:pt x="13096" y="41"/>
                    </a:lnTo>
                    <a:lnTo>
                      <a:pt x="11232"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0"/>
              <p:cNvSpPr/>
              <p:nvPr/>
            </p:nvSpPr>
            <p:spPr>
              <a:xfrm>
                <a:off x="1995300" y="1625075"/>
                <a:ext cx="582300" cy="871350"/>
              </a:xfrm>
              <a:custGeom>
                <a:avLst/>
                <a:gdLst/>
                <a:ahLst/>
                <a:cxnLst/>
                <a:rect l="l" t="t" r="r" b="b"/>
                <a:pathLst>
                  <a:path w="23292" h="34854" fill="none" extrusionOk="0">
                    <a:moveTo>
                      <a:pt x="20432" y="953"/>
                    </a:moveTo>
                    <a:lnTo>
                      <a:pt x="20432" y="953"/>
                    </a:lnTo>
                    <a:lnTo>
                      <a:pt x="18608" y="622"/>
                    </a:lnTo>
                    <a:lnTo>
                      <a:pt x="16785" y="332"/>
                    </a:lnTo>
                    <a:lnTo>
                      <a:pt x="14920" y="166"/>
                    </a:lnTo>
                    <a:lnTo>
                      <a:pt x="13096" y="41"/>
                    </a:lnTo>
                    <a:lnTo>
                      <a:pt x="11232" y="0"/>
                    </a:lnTo>
                    <a:lnTo>
                      <a:pt x="9367" y="0"/>
                    </a:lnTo>
                    <a:lnTo>
                      <a:pt x="7460" y="83"/>
                    </a:lnTo>
                    <a:lnTo>
                      <a:pt x="5595" y="249"/>
                    </a:lnTo>
                    <a:lnTo>
                      <a:pt x="5595" y="249"/>
                    </a:lnTo>
                    <a:lnTo>
                      <a:pt x="5264" y="290"/>
                    </a:lnTo>
                    <a:lnTo>
                      <a:pt x="4974" y="373"/>
                    </a:lnTo>
                    <a:lnTo>
                      <a:pt x="4684" y="456"/>
                    </a:lnTo>
                    <a:lnTo>
                      <a:pt x="4393" y="580"/>
                    </a:lnTo>
                    <a:lnTo>
                      <a:pt x="3855" y="829"/>
                    </a:lnTo>
                    <a:lnTo>
                      <a:pt x="3357" y="1202"/>
                    </a:lnTo>
                    <a:lnTo>
                      <a:pt x="2901" y="1658"/>
                    </a:lnTo>
                    <a:lnTo>
                      <a:pt x="2570" y="2155"/>
                    </a:lnTo>
                    <a:lnTo>
                      <a:pt x="2404" y="2445"/>
                    </a:lnTo>
                    <a:lnTo>
                      <a:pt x="2280" y="2735"/>
                    </a:lnTo>
                    <a:lnTo>
                      <a:pt x="2197" y="3025"/>
                    </a:lnTo>
                    <a:lnTo>
                      <a:pt x="2114" y="3315"/>
                    </a:lnTo>
                    <a:lnTo>
                      <a:pt x="2114" y="3315"/>
                    </a:lnTo>
                    <a:lnTo>
                      <a:pt x="1700" y="5346"/>
                    </a:lnTo>
                    <a:lnTo>
                      <a:pt x="1244" y="7916"/>
                    </a:lnTo>
                    <a:lnTo>
                      <a:pt x="1037" y="9408"/>
                    </a:lnTo>
                    <a:lnTo>
                      <a:pt x="829" y="11024"/>
                    </a:lnTo>
                    <a:lnTo>
                      <a:pt x="664" y="12764"/>
                    </a:lnTo>
                    <a:lnTo>
                      <a:pt x="456" y="14671"/>
                    </a:lnTo>
                    <a:lnTo>
                      <a:pt x="332" y="16702"/>
                    </a:lnTo>
                    <a:lnTo>
                      <a:pt x="208" y="18857"/>
                    </a:lnTo>
                    <a:lnTo>
                      <a:pt x="83" y="21136"/>
                    </a:lnTo>
                    <a:lnTo>
                      <a:pt x="42" y="23540"/>
                    </a:lnTo>
                    <a:lnTo>
                      <a:pt x="0" y="26109"/>
                    </a:lnTo>
                    <a:lnTo>
                      <a:pt x="0" y="28761"/>
                    </a:lnTo>
                    <a:lnTo>
                      <a:pt x="83" y="31580"/>
                    </a:lnTo>
                    <a:lnTo>
                      <a:pt x="208" y="34522"/>
                    </a:lnTo>
                    <a:lnTo>
                      <a:pt x="20556" y="34854"/>
                    </a:lnTo>
                    <a:lnTo>
                      <a:pt x="20556" y="34854"/>
                    </a:lnTo>
                    <a:lnTo>
                      <a:pt x="20598" y="34191"/>
                    </a:lnTo>
                    <a:lnTo>
                      <a:pt x="20639" y="33320"/>
                    </a:lnTo>
                    <a:lnTo>
                      <a:pt x="20681" y="30917"/>
                    </a:lnTo>
                    <a:lnTo>
                      <a:pt x="20722" y="27808"/>
                    </a:lnTo>
                    <a:lnTo>
                      <a:pt x="20846" y="24037"/>
                    </a:lnTo>
                    <a:lnTo>
                      <a:pt x="20971" y="22006"/>
                    </a:lnTo>
                    <a:lnTo>
                      <a:pt x="21095" y="19810"/>
                    </a:lnTo>
                    <a:lnTo>
                      <a:pt x="21302" y="17572"/>
                    </a:lnTo>
                    <a:lnTo>
                      <a:pt x="21551" y="15210"/>
                    </a:lnTo>
                    <a:lnTo>
                      <a:pt x="21841" y="12806"/>
                    </a:lnTo>
                    <a:lnTo>
                      <a:pt x="22214" y="10361"/>
                    </a:lnTo>
                    <a:lnTo>
                      <a:pt x="22670" y="7874"/>
                    </a:lnTo>
                    <a:lnTo>
                      <a:pt x="23209" y="5388"/>
                    </a:lnTo>
                    <a:lnTo>
                      <a:pt x="23209" y="5388"/>
                    </a:lnTo>
                    <a:lnTo>
                      <a:pt x="23250" y="5015"/>
                    </a:lnTo>
                    <a:lnTo>
                      <a:pt x="23291" y="4642"/>
                    </a:lnTo>
                    <a:lnTo>
                      <a:pt x="23291" y="4269"/>
                    </a:lnTo>
                    <a:lnTo>
                      <a:pt x="23250" y="3937"/>
                    </a:lnTo>
                    <a:lnTo>
                      <a:pt x="23167" y="3606"/>
                    </a:lnTo>
                    <a:lnTo>
                      <a:pt x="23084" y="3233"/>
                    </a:lnTo>
                    <a:lnTo>
                      <a:pt x="22918" y="2942"/>
                    </a:lnTo>
                    <a:lnTo>
                      <a:pt x="22753" y="2611"/>
                    </a:lnTo>
                    <a:lnTo>
                      <a:pt x="22587" y="2321"/>
                    </a:lnTo>
                    <a:lnTo>
                      <a:pt x="22338" y="2072"/>
                    </a:lnTo>
                    <a:lnTo>
                      <a:pt x="22090" y="1824"/>
                    </a:lnTo>
                    <a:lnTo>
                      <a:pt x="21841" y="1575"/>
                    </a:lnTo>
                    <a:lnTo>
                      <a:pt x="21509" y="1409"/>
                    </a:lnTo>
                    <a:lnTo>
                      <a:pt x="21219" y="1243"/>
                    </a:lnTo>
                    <a:lnTo>
                      <a:pt x="20888" y="1078"/>
                    </a:lnTo>
                    <a:lnTo>
                      <a:pt x="20515" y="995"/>
                    </a:lnTo>
                    <a:lnTo>
                      <a:pt x="20515" y="995"/>
                    </a:lnTo>
                    <a:lnTo>
                      <a:pt x="20432" y="9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0"/>
              <p:cNvSpPr/>
              <p:nvPr/>
            </p:nvSpPr>
            <p:spPr>
              <a:xfrm>
                <a:off x="2202525" y="1711050"/>
                <a:ext cx="89125" cy="58050"/>
              </a:xfrm>
              <a:custGeom>
                <a:avLst/>
                <a:gdLst/>
                <a:ahLst/>
                <a:cxnLst/>
                <a:rect l="l" t="t" r="r" b="b"/>
                <a:pathLst>
                  <a:path w="3565" h="2322" extrusionOk="0">
                    <a:moveTo>
                      <a:pt x="2031" y="1"/>
                    </a:moveTo>
                    <a:lnTo>
                      <a:pt x="0" y="374"/>
                    </a:lnTo>
                    <a:lnTo>
                      <a:pt x="580" y="1907"/>
                    </a:lnTo>
                    <a:lnTo>
                      <a:pt x="663" y="2031"/>
                    </a:lnTo>
                    <a:lnTo>
                      <a:pt x="705" y="2114"/>
                    </a:lnTo>
                    <a:lnTo>
                      <a:pt x="829" y="2156"/>
                    </a:lnTo>
                    <a:lnTo>
                      <a:pt x="953" y="2197"/>
                    </a:lnTo>
                    <a:lnTo>
                      <a:pt x="1699" y="2322"/>
                    </a:lnTo>
                    <a:lnTo>
                      <a:pt x="1906" y="2322"/>
                    </a:lnTo>
                    <a:lnTo>
                      <a:pt x="2114" y="2239"/>
                    </a:lnTo>
                    <a:lnTo>
                      <a:pt x="3564" y="1368"/>
                    </a:lnTo>
                    <a:lnTo>
                      <a:pt x="203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0"/>
              <p:cNvSpPr/>
              <p:nvPr/>
            </p:nvSpPr>
            <p:spPr>
              <a:xfrm>
                <a:off x="2160025" y="1753525"/>
                <a:ext cx="90175" cy="320175"/>
              </a:xfrm>
              <a:custGeom>
                <a:avLst/>
                <a:gdLst/>
                <a:ahLst/>
                <a:cxnLst/>
                <a:rect l="l" t="t" r="r" b="b"/>
                <a:pathLst>
                  <a:path w="3607" h="12807" extrusionOk="0">
                    <a:moveTo>
                      <a:pt x="2819" y="1"/>
                    </a:moveTo>
                    <a:lnTo>
                      <a:pt x="2570" y="42"/>
                    </a:lnTo>
                    <a:lnTo>
                      <a:pt x="2239" y="747"/>
                    </a:lnTo>
                    <a:lnTo>
                      <a:pt x="1866" y="1700"/>
                    </a:lnTo>
                    <a:lnTo>
                      <a:pt x="1493" y="2778"/>
                    </a:lnTo>
                    <a:lnTo>
                      <a:pt x="1120" y="3938"/>
                    </a:lnTo>
                    <a:lnTo>
                      <a:pt x="747" y="5140"/>
                    </a:lnTo>
                    <a:lnTo>
                      <a:pt x="457" y="6300"/>
                    </a:lnTo>
                    <a:lnTo>
                      <a:pt x="208" y="7336"/>
                    </a:lnTo>
                    <a:lnTo>
                      <a:pt x="1" y="8207"/>
                    </a:lnTo>
                    <a:lnTo>
                      <a:pt x="498" y="9574"/>
                    </a:lnTo>
                    <a:lnTo>
                      <a:pt x="913" y="10693"/>
                    </a:lnTo>
                    <a:lnTo>
                      <a:pt x="1244" y="11481"/>
                    </a:lnTo>
                    <a:lnTo>
                      <a:pt x="1493" y="12061"/>
                    </a:lnTo>
                    <a:lnTo>
                      <a:pt x="1700" y="12434"/>
                    </a:lnTo>
                    <a:lnTo>
                      <a:pt x="1866" y="12683"/>
                    </a:lnTo>
                    <a:lnTo>
                      <a:pt x="1949" y="12807"/>
                    </a:lnTo>
                    <a:lnTo>
                      <a:pt x="3606" y="8041"/>
                    </a:lnTo>
                    <a:lnTo>
                      <a:pt x="3565" y="7212"/>
                    </a:lnTo>
                    <a:lnTo>
                      <a:pt x="3441" y="5181"/>
                    </a:lnTo>
                    <a:lnTo>
                      <a:pt x="3399" y="3897"/>
                    </a:lnTo>
                    <a:lnTo>
                      <a:pt x="3399" y="2570"/>
                    </a:lnTo>
                    <a:lnTo>
                      <a:pt x="3399" y="1327"/>
                    </a:lnTo>
                    <a:lnTo>
                      <a:pt x="3482" y="167"/>
                    </a:lnTo>
                    <a:lnTo>
                      <a:pt x="3275" y="84"/>
                    </a:lnTo>
                    <a:lnTo>
                      <a:pt x="3026" y="42"/>
                    </a:lnTo>
                    <a:lnTo>
                      <a:pt x="28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0"/>
              <p:cNvSpPr/>
              <p:nvPr/>
            </p:nvSpPr>
            <p:spPr>
              <a:xfrm>
                <a:off x="2160025" y="1753525"/>
                <a:ext cx="90175" cy="320175"/>
              </a:xfrm>
              <a:custGeom>
                <a:avLst/>
                <a:gdLst/>
                <a:ahLst/>
                <a:cxnLst/>
                <a:rect l="l" t="t" r="r" b="b"/>
                <a:pathLst>
                  <a:path w="3607" h="12807" fill="none" extrusionOk="0">
                    <a:moveTo>
                      <a:pt x="3482" y="167"/>
                    </a:moveTo>
                    <a:lnTo>
                      <a:pt x="3482" y="167"/>
                    </a:lnTo>
                    <a:lnTo>
                      <a:pt x="3275" y="84"/>
                    </a:lnTo>
                    <a:lnTo>
                      <a:pt x="3026" y="42"/>
                    </a:lnTo>
                    <a:lnTo>
                      <a:pt x="2819" y="1"/>
                    </a:lnTo>
                    <a:lnTo>
                      <a:pt x="2570" y="42"/>
                    </a:lnTo>
                    <a:lnTo>
                      <a:pt x="2570" y="42"/>
                    </a:lnTo>
                    <a:lnTo>
                      <a:pt x="2239" y="747"/>
                    </a:lnTo>
                    <a:lnTo>
                      <a:pt x="1866" y="1700"/>
                    </a:lnTo>
                    <a:lnTo>
                      <a:pt x="1493" y="2778"/>
                    </a:lnTo>
                    <a:lnTo>
                      <a:pt x="1120" y="3938"/>
                    </a:lnTo>
                    <a:lnTo>
                      <a:pt x="747" y="5140"/>
                    </a:lnTo>
                    <a:lnTo>
                      <a:pt x="457" y="6300"/>
                    </a:lnTo>
                    <a:lnTo>
                      <a:pt x="208" y="7336"/>
                    </a:lnTo>
                    <a:lnTo>
                      <a:pt x="1" y="8207"/>
                    </a:lnTo>
                    <a:lnTo>
                      <a:pt x="1" y="8207"/>
                    </a:lnTo>
                    <a:lnTo>
                      <a:pt x="498" y="9574"/>
                    </a:lnTo>
                    <a:lnTo>
                      <a:pt x="913" y="10693"/>
                    </a:lnTo>
                    <a:lnTo>
                      <a:pt x="1244" y="11481"/>
                    </a:lnTo>
                    <a:lnTo>
                      <a:pt x="1493" y="12061"/>
                    </a:lnTo>
                    <a:lnTo>
                      <a:pt x="1700" y="12434"/>
                    </a:lnTo>
                    <a:lnTo>
                      <a:pt x="1866" y="12683"/>
                    </a:lnTo>
                    <a:lnTo>
                      <a:pt x="1949" y="12807"/>
                    </a:lnTo>
                    <a:lnTo>
                      <a:pt x="3606" y="8041"/>
                    </a:lnTo>
                    <a:lnTo>
                      <a:pt x="3606" y="8041"/>
                    </a:lnTo>
                    <a:lnTo>
                      <a:pt x="3565" y="7212"/>
                    </a:lnTo>
                    <a:lnTo>
                      <a:pt x="3441" y="5181"/>
                    </a:lnTo>
                    <a:lnTo>
                      <a:pt x="3399" y="3897"/>
                    </a:lnTo>
                    <a:lnTo>
                      <a:pt x="3399" y="2570"/>
                    </a:lnTo>
                    <a:lnTo>
                      <a:pt x="3399" y="1327"/>
                    </a:lnTo>
                    <a:lnTo>
                      <a:pt x="3482" y="1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0"/>
              <p:cNvSpPr/>
              <p:nvPr/>
            </p:nvSpPr>
            <p:spPr>
              <a:xfrm>
                <a:off x="2192150" y="1395050"/>
                <a:ext cx="236250" cy="316025"/>
              </a:xfrm>
              <a:custGeom>
                <a:avLst/>
                <a:gdLst/>
                <a:ahLst/>
                <a:cxnLst/>
                <a:rect l="l" t="t" r="r" b="b"/>
                <a:pathLst>
                  <a:path w="9450" h="12641" extrusionOk="0">
                    <a:moveTo>
                      <a:pt x="9284" y="1"/>
                    </a:moveTo>
                    <a:lnTo>
                      <a:pt x="3648" y="4145"/>
                    </a:lnTo>
                    <a:lnTo>
                      <a:pt x="3772" y="4974"/>
                    </a:lnTo>
                    <a:lnTo>
                      <a:pt x="3813" y="5761"/>
                    </a:lnTo>
                    <a:lnTo>
                      <a:pt x="3813" y="6176"/>
                    </a:lnTo>
                    <a:lnTo>
                      <a:pt x="3772" y="6549"/>
                    </a:lnTo>
                    <a:lnTo>
                      <a:pt x="3689" y="6922"/>
                    </a:lnTo>
                    <a:lnTo>
                      <a:pt x="3565" y="7253"/>
                    </a:lnTo>
                    <a:lnTo>
                      <a:pt x="3399" y="7585"/>
                    </a:lnTo>
                    <a:lnTo>
                      <a:pt x="3192" y="7916"/>
                    </a:lnTo>
                    <a:lnTo>
                      <a:pt x="2943" y="8206"/>
                    </a:lnTo>
                    <a:lnTo>
                      <a:pt x="2653" y="8455"/>
                    </a:lnTo>
                    <a:lnTo>
                      <a:pt x="2280" y="8662"/>
                    </a:lnTo>
                    <a:lnTo>
                      <a:pt x="1866" y="8869"/>
                    </a:lnTo>
                    <a:lnTo>
                      <a:pt x="1368" y="9035"/>
                    </a:lnTo>
                    <a:lnTo>
                      <a:pt x="830" y="9160"/>
                    </a:lnTo>
                    <a:lnTo>
                      <a:pt x="457" y="9615"/>
                    </a:lnTo>
                    <a:lnTo>
                      <a:pt x="332" y="9864"/>
                    </a:lnTo>
                    <a:lnTo>
                      <a:pt x="208" y="10154"/>
                    </a:lnTo>
                    <a:lnTo>
                      <a:pt x="84" y="10444"/>
                    </a:lnTo>
                    <a:lnTo>
                      <a:pt x="42" y="10693"/>
                    </a:lnTo>
                    <a:lnTo>
                      <a:pt x="1" y="10983"/>
                    </a:lnTo>
                    <a:lnTo>
                      <a:pt x="1" y="11273"/>
                    </a:lnTo>
                    <a:lnTo>
                      <a:pt x="84" y="11522"/>
                    </a:lnTo>
                    <a:lnTo>
                      <a:pt x="208" y="11770"/>
                    </a:lnTo>
                    <a:lnTo>
                      <a:pt x="374" y="11978"/>
                    </a:lnTo>
                    <a:lnTo>
                      <a:pt x="664" y="12185"/>
                    </a:lnTo>
                    <a:lnTo>
                      <a:pt x="954" y="12351"/>
                    </a:lnTo>
                    <a:lnTo>
                      <a:pt x="1368" y="12475"/>
                    </a:lnTo>
                    <a:lnTo>
                      <a:pt x="1866" y="12599"/>
                    </a:lnTo>
                    <a:lnTo>
                      <a:pt x="2446" y="12641"/>
                    </a:lnTo>
                    <a:lnTo>
                      <a:pt x="3026" y="12641"/>
                    </a:lnTo>
                    <a:lnTo>
                      <a:pt x="3606" y="12599"/>
                    </a:lnTo>
                    <a:lnTo>
                      <a:pt x="4145" y="12516"/>
                    </a:lnTo>
                    <a:lnTo>
                      <a:pt x="4684" y="12434"/>
                    </a:lnTo>
                    <a:lnTo>
                      <a:pt x="5181" y="12309"/>
                    </a:lnTo>
                    <a:lnTo>
                      <a:pt x="5678" y="12143"/>
                    </a:lnTo>
                    <a:lnTo>
                      <a:pt x="6134" y="11978"/>
                    </a:lnTo>
                    <a:lnTo>
                      <a:pt x="6590" y="11770"/>
                    </a:lnTo>
                    <a:lnTo>
                      <a:pt x="7378" y="11315"/>
                    </a:lnTo>
                    <a:lnTo>
                      <a:pt x="8123" y="10817"/>
                    </a:lnTo>
                    <a:lnTo>
                      <a:pt x="8828" y="10320"/>
                    </a:lnTo>
                    <a:lnTo>
                      <a:pt x="9450" y="9781"/>
                    </a:lnTo>
                    <a:lnTo>
                      <a:pt x="9160" y="9367"/>
                    </a:lnTo>
                    <a:lnTo>
                      <a:pt x="8911" y="8911"/>
                    </a:lnTo>
                    <a:lnTo>
                      <a:pt x="8704" y="8372"/>
                    </a:lnTo>
                    <a:lnTo>
                      <a:pt x="8538" y="7792"/>
                    </a:lnTo>
                    <a:lnTo>
                      <a:pt x="8455" y="7170"/>
                    </a:lnTo>
                    <a:lnTo>
                      <a:pt x="8414" y="6549"/>
                    </a:lnTo>
                    <a:lnTo>
                      <a:pt x="8372" y="5844"/>
                    </a:lnTo>
                    <a:lnTo>
                      <a:pt x="8414" y="5181"/>
                    </a:lnTo>
                    <a:lnTo>
                      <a:pt x="8455" y="4477"/>
                    </a:lnTo>
                    <a:lnTo>
                      <a:pt x="8538" y="3772"/>
                    </a:lnTo>
                    <a:lnTo>
                      <a:pt x="8745" y="2404"/>
                    </a:lnTo>
                    <a:lnTo>
                      <a:pt x="8994" y="1120"/>
                    </a:lnTo>
                    <a:lnTo>
                      <a:pt x="9284"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0"/>
              <p:cNvSpPr/>
              <p:nvPr/>
            </p:nvSpPr>
            <p:spPr>
              <a:xfrm>
                <a:off x="2192150" y="1395050"/>
                <a:ext cx="236250" cy="316025"/>
              </a:xfrm>
              <a:custGeom>
                <a:avLst/>
                <a:gdLst/>
                <a:ahLst/>
                <a:cxnLst/>
                <a:rect l="l" t="t" r="r" b="b"/>
                <a:pathLst>
                  <a:path w="9450" h="12641" fill="none" extrusionOk="0">
                    <a:moveTo>
                      <a:pt x="9284" y="1"/>
                    </a:moveTo>
                    <a:lnTo>
                      <a:pt x="9284" y="1"/>
                    </a:lnTo>
                    <a:lnTo>
                      <a:pt x="8994" y="1120"/>
                    </a:lnTo>
                    <a:lnTo>
                      <a:pt x="8745" y="2404"/>
                    </a:lnTo>
                    <a:lnTo>
                      <a:pt x="8538" y="3772"/>
                    </a:lnTo>
                    <a:lnTo>
                      <a:pt x="8455" y="4477"/>
                    </a:lnTo>
                    <a:lnTo>
                      <a:pt x="8414" y="5181"/>
                    </a:lnTo>
                    <a:lnTo>
                      <a:pt x="8372" y="5844"/>
                    </a:lnTo>
                    <a:lnTo>
                      <a:pt x="8414" y="6549"/>
                    </a:lnTo>
                    <a:lnTo>
                      <a:pt x="8455" y="7170"/>
                    </a:lnTo>
                    <a:lnTo>
                      <a:pt x="8538" y="7792"/>
                    </a:lnTo>
                    <a:lnTo>
                      <a:pt x="8704" y="8372"/>
                    </a:lnTo>
                    <a:lnTo>
                      <a:pt x="8911" y="8911"/>
                    </a:lnTo>
                    <a:lnTo>
                      <a:pt x="9160" y="9367"/>
                    </a:lnTo>
                    <a:lnTo>
                      <a:pt x="9450" y="9781"/>
                    </a:lnTo>
                    <a:lnTo>
                      <a:pt x="9450" y="9781"/>
                    </a:lnTo>
                    <a:lnTo>
                      <a:pt x="8828" y="10320"/>
                    </a:lnTo>
                    <a:lnTo>
                      <a:pt x="8123" y="10817"/>
                    </a:lnTo>
                    <a:lnTo>
                      <a:pt x="7378" y="11315"/>
                    </a:lnTo>
                    <a:lnTo>
                      <a:pt x="6590" y="11770"/>
                    </a:lnTo>
                    <a:lnTo>
                      <a:pt x="6134" y="11978"/>
                    </a:lnTo>
                    <a:lnTo>
                      <a:pt x="5678" y="12143"/>
                    </a:lnTo>
                    <a:lnTo>
                      <a:pt x="5181" y="12309"/>
                    </a:lnTo>
                    <a:lnTo>
                      <a:pt x="4684" y="12434"/>
                    </a:lnTo>
                    <a:lnTo>
                      <a:pt x="4145" y="12516"/>
                    </a:lnTo>
                    <a:lnTo>
                      <a:pt x="3606" y="12599"/>
                    </a:lnTo>
                    <a:lnTo>
                      <a:pt x="3026" y="12641"/>
                    </a:lnTo>
                    <a:lnTo>
                      <a:pt x="2446" y="12641"/>
                    </a:lnTo>
                    <a:lnTo>
                      <a:pt x="2446" y="12641"/>
                    </a:lnTo>
                    <a:lnTo>
                      <a:pt x="1866" y="12599"/>
                    </a:lnTo>
                    <a:lnTo>
                      <a:pt x="1368" y="12475"/>
                    </a:lnTo>
                    <a:lnTo>
                      <a:pt x="954" y="12351"/>
                    </a:lnTo>
                    <a:lnTo>
                      <a:pt x="664" y="12185"/>
                    </a:lnTo>
                    <a:lnTo>
                      <a:pt x="374" y="11978"/>
                    </a:lnTo>
                    <a:lnTo>
                      <a:pt x="208" y="11770"/>
                    </a:lnTo>
                    <a:lnTo>
                      <a:pt x="84" y="11522"/>
                    </a:lnTo>
                    <a:lnTo>
                      <a:pt x="1" y="11273"/>
                    </a:lnTo>
                    <a:lnTo>
                      <a:pt x="1" y="10983"/>
                    </a:lnTo>
                    <a:lnTo>
                      <a:pt x="42" y="10693"/>
                    </a:lnTo>
                    <a:lnTo>
                      <a:pt x="84" y="10444"/>
                    </a:lnTo>
                    <a:lnTo>
                      <a:pt x="208" y="10154"/>
                    </a:lnTo>
                    <a:lnTo>
                      <a:pt x="332" y="9864"/>
                    </a:lnTo>
                    <a:lnTo>
                      <a:pt x="457" y="9615"/>
                    </a:lnTo>
                    <a:lnTo>
                      <a:pt x="830" y="9160"/>
                    </a:lnTo>
                    <a:lnTo>
                      <a:pt x="830" y="9160"/>
                    </a:lnTo>
                    <a:lnTo>
                      <a:pt x="1368" y="9035"/>
                    </a:lnTo>
                    <a:lnTo>
                      <a:pt x="1866" y="8869"/>
                    </a:lnTo>
                    <a:lnTo>
                      <a:pt x="2280" y="8662"/>
                    </a:lnTo>
                    <a:lnTo>
                      <a:pt x="2653" y="8455"/>
                    </a:lnTo>
                    <a:lnTo>
                      <a:pt x="2943" y="8206"/>
                    </a:lnTo>
                    <a:lnTo>
                      <a:pt x="3192" y="7916"/>
                    </a:lnTo>
                    <a:lnTo>
                      <a:pt x="3399" y="7585"/>
                    </a:lnTo>
                    <a:lnTo>
                      <a:pt x="3565" y="7253"/>
                    </a:lnTo>
                    <a:lnTo>
                      <a:pt x="3689" y="6922"/>
                    </a:lnTo>
                    <a:lnTo>
                      <a:pt x="3772" y="6549"/>
                    </a:lnTo>
                    <a:lnTo>
                      <a:pt x="3813" y="6176"/>
                    </a:lnTo>
                    <a:lnTo>
                      <a:pt x="3813" y="5761"/>
                    </a:lnTo>
                    <a:lnTo>
                      <a:pt x="3772" y="4974"/>
                    </a:lnTo>
                    <a:lnTo>
                      <a:pt x="3648" y="4145"/>
                    </a:lnTo>
                    <a:lnTo>
                      <a:pt x="92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0"/>
              <p:cNvSpPr/>
              <p:nvPr/>
            </p:nvSpPr>
            <p:spPr>
              <a:xfrm>
                <a:off x="2253275" y="1627125"/>
                <a:ext cx="201025" cy="160625"/>
              </a:xfrm>
              <a:custGeom>
                <a:avLst/>
                <a:gdLst/>
                <a:ahLst/>
                <a:cxnLst/>
                <a:rect l="l" t="t" r="r" b="b"/>
                <a:pathLst>
                  <a:path w="8041" h="6425" extrusionOk="0">
                    <a:moveTo>
                      <a:pt x="7088" y="1"/>
                    </a:moveTo>
                    <a:lnTo>
                      <a:pt x="7005" y="42"/>
                    </a:lnTo>
                    <a:lnTo>
                      <a:pt x="6922" y="84"/>
                    </a:lnTo>
                    <a:lnTo>
                      <a:pt x="6880" y="125"/>
                    </a:lnTo>
                    <a:lnTo>
                      <a:pt x="6673" y="415"/>
                    </a:lnTo>
                    <a:lnTo>
                      <a:pt x="6383" y="788"/>
                    </a:lnTo>
                    <a:lnTo>
                      <a:pt x="5927" y="1286"/>
                    </a:lnTo>
                    <a:lnTo>
                      <a:pt x="5637" y="1534"/>
                    </a:lnTo>
                    <a:lnTo>
                      <a:pt x="5264" y="1783"/>
                    </a:lnTo>
                    <a:lnTo>
                      <a:pt x="4850" y="2032"/>
                    </a:lnTo>
                    <a:lnTo>
                      <a:pt x="4394" y="2280"/>
                    </a:lnTo>
                    <a:lnTo>
                      <a:pt x="3855" y="2529"/>
                    </a:lnTo>
                    <a:lnTo>
                      <a:pt x="3275" y="2736"/>
                    </a:lnTo>
                    <a:lnTo>
                      <a:pt x="2570" y="2943"/>
                    </a:lnTo>
                    <a:lnTo>
                      <a:pt x="1824" y="3109"/>
                    </a:lnTo>
                    <a:lnTo>
                      <a:pt x="954" y="3275"/>
                    </a:lnTo>
                    <a:lnTo>
                      <a:pt x="1" y="3358"/>
                    </a:lnTo>
                    <a:lnTo>
                      <a:pt x="332" y="3606"/>
                    </a:lnTo>
                    <a:lnTo>
                      <a:pt x="622" y="3979"/>
                    </a:lnTo>
                    <a:lnTo>
                      <a:pt x="954" y="4352"/>
                    </a:lnTo>
                    <a:lnTo>
                      <a:pt x="1244" y="4808"/>
                    </a:lnTo>
                    <a:lnTo>
                      <a:pt x="1783" y="5679"/>
                    </a:lnTo>
                    <a:lnTo>
                      <a:pt x="2197" y="6425"/>
                    </a:lnTo>
                    <a:lnTo>
                      <a:pt x="2943" y="6093"/>
                    </a:lnTo>
                    <a:lnTo>
                      <a:pt x="3814" y="5679"/>
                    </a:lnTo>
                    <a:lnTo>
                      <a:pt x="4808" y="5140"/>
                    </a:lnTo>
                    <a:lnTo>
                      <a:pt x="5264" y="4808"/>
                    </a:lnTo>
                    <a:lnTo>
                      <a:pt x="5761" y="4435"/>
                    </a:lnTo>
                    <a:lnTo>
                      <a:pt x="6217" y="4062"/>
                    </a:lnTo>
                    <a:lnTo>
                      <a:pt x="6673" y="3648"/>
                    </a:lnTo>
                    <a:lnTo>
                      <a:pt x="7046" y="3233"/>
                    </a:lnTo>
                    <a:lnTo>
                      <a:pt x="7378" y="2736"/>
                    </a:lnTo>
                    <a:lnTo>
                      <a:pt x="7668" y="2239"/>
                    </a:lnTo>
                    <a:lnTo>
                      <a:pt x="7875" y="1742"/>
                    </a:lnTo>
                    <a:lnTo>
                      <a:pt x="7999" y="1161"/>
                    </a:lnTo>
                    <a:lnTo>
                      <a:pt x="8041" y="913"/>
                    </a:lnTo>
                    <a:lnTo>
                      <a:pt x="8041" y="623"/>
                    </a:lnTo>
                    <a:lnTo>
                      <a:pt x="7999" y="457"/>
                    </a:lnTo>
                    <a:lnTo>
                      <a:pt x="7875" y="332"/>
                    </a:lnTo>
                    <a:lnTo>
                      <a:pt x="7543" y="167"/>
                    </a:lnTo>
                    <a:lnTo>
                      <a:pt x="7212" y="42"/>
                    </a:lnTo>
                    <a:lnTo>
                      <a:pt x="70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0"/>
              <p:cNvSpPr/>
              <p:nvPr/>
            </p:nvSpPr>
            <p:spPr>
              <a:xfrm>
                <a:off x="2253275" y="1627125"/>
                <a:ext cx="201025" cy="160625"/>
              </a:xfrm>
              <a:custGeom>
                <a:avLst/>
                <a:gdLst/>
                <a:ahLst/>
                <a:cxnLst/>
                <a:rect l="l" t="t" r="r" b="b"/>
                <a:pathLst>
                  <a:path w="8041" h="6425" fill="none" extrusionOk="0">
                    <a:moveTo>
                      <a:pt x="7875" y="332"/>
                    </a:moveTo>
                    <a:lnTo>
                      <a:pt x="7875" y="332"/>
                    </a:lnTo>
                    <a:lnTo>
                      <a:pt x="7543" y="167"/>
                    </a:lnTo>
                    <a:lnTo>
                      <a:pt x="7212" y="42"/>
                    </a:lnTo>
                    <a:lnTo>
                      <a:pt x="7212" y="42"/>
                    </a:lnTo>
                    <a:lnTo>
                      <a:pt x="7088" y="1"/>
                    </a:lnTo>
                    <a:lnTo>
                      <a:pt x="7005" y="42"/>
                    </a:lnTo>
                    <a:lnTo>
                      <a:pt x="6922" y="84"/>
                    </a:lnTo>
                    <a:lnTo>
                      <a:pt x="6880" y="125"/>
                    </a:lnTo>
                    <a:lnTo>
                      <a:pt x="6880" y="125"/>
                    </a:lnTo>
                    <a:lnTo>
                      <a:pt x="6673" y="415"/>
                    </a:lnTo>
                    <a:lnTo>
                      <a:pt x="6383" y="788"/>
                    </a:lnTo>
                    <a:lnTo>
                      <a:pt x="5927" y="1286"/>
                    </a:lnTo>
                    <a:lnTo>
                      <a:pt x="5637" y="1534"/>
                    </a:lnTo>
                    <a:lnTo>
                      <a:pt x="5264" y="1783"/>
                    </a:lnTo>
                    <a:lnTo>
                      <a:pt x="4850" y="2032"/>
                    </a:lnTo>
                    <a:lnTo>
                      <a:pt x="4394" y="2280"/>
                    </a:lnTo>
                    <a:lnTo>
                      <a:pt x="3855" y="2529"/>
                    </a:lnTo>
                    <a:lnTo>
                      <a:pt x="3275" y="2736"/>
                    </a:lnTo>
                    <a:lnTo>
                      <a:pt x="2570" y="2943"/>
                    </a:lnTo>
                    <a:lnTo>
                      <a:pt x="1824" y="3109"/>
                    </a:lnTo>
                    <a:lnTo>
                      <a:pt x="954" y="3275"/>
                    </a:lnTo>
                    <a:lnTo>
                      <a:pt x="1" y="3358"/>
                    </a:lnTo>
                    <a:lnTo>
                      <a:pt x="1" y="3358"/>
                    </a:lnTo>
                    <a:lnTo>
                      <a:pt x="332" y="3606"/>
                    </a:lnTo>
                    <a:lnTo>
                      <a:pt x="622" y="3979"/>
                    </a:lnTo>
                    <a:lnTo>
                      <a:pt x="954" y="4352"/>
                    </a:lnTo>
                    <a:lnTo>
                      <a:pt x="1244" y="4808"/>
                    </a:lnTo>
                    <a:lnTo>
                      <a:pt x="1783" y="5679"/>
                    </a:lnTo>
                    <a:lnTo>
                      <a:pt x="2197" y="6425"/>
                    </a:lnTo>
                    <a:lnTo>
                      <a:pt x="2197" y="6425"/>
                    </a:lnTo>
                    <a:lnTo>
                      <a:pt x="2943" y="6093"/>
                    </a:lnTo>
                    <a:lnTo>
                      <a:pt x="3814" y="5679"/>
                    </a:lnTo>
                    <a:lnTo>
                      <a:pt x="4808" y="5140"/>
                    </a:lnTo>
                    <a:lnTo>
                      <a:pt x="5264" y="4808"/>
                    </a:lnTo>
                    <a:lnTo>
                      <a:pt x="5761" y="4435"/>
                    </a:lnTo>
                    <a:lnTo>
                      <a:pt x="6217" y="4062"/>
                    </a:lnTo>
                    <a:lnTo>
                      <a:pt x="6673" y="3648"/>
                    </a:lnTo>
                    <a:lnTo>
                      <a:pt x="7046" y="3233"/>
                    </a:lnTo>
                    <a:lnTo>
                      <a:pt x="7378" y="2736"/>
                    </a:lnTo>
                    <a:lnTo>
                      <a:pt x="7668" y="2239"/>
                    </a:lnTo>
                    <a:lnTo>
                      <a:pt x="7875" y="1742"/>
                    </a:lnTo>
                    <a:lnTo>
                      <a:pt x="7999" y="1161"/>
                    </a:lnTo>
                    <a:lnTo>
                      <a:pt x="8041" y="913"/>
                    </a:lnTo>
                    <a:lnTo>
                      <a:pt x="8041" y="623"/>
                    </a:lnTo>
                    <a:lnTo>
                      <a:pt x="8041" y="623"/>
                    </a:lnTo>
                    <a:lnTo>
                      <a:pt x="7999" y="457"/>
                    </a:lnTo>
                    <a:lnTo>
                      <a:pt x="7875" y="3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0"/>
              <p:cNvSpPr/>
              <p:nvPr/>
            </p:nvSpPr>
            <p:spPr>
              <a:xfrm>
                <a:off x="2144500" y="1616775"/>
                <a:ext cx="108800" cy="152325"/>
              </a:xfrm>
              <a:custGeom>
                <a:avLst/>
                <a:gdLst/>
                <a:ahLst/>
                <a:cxnLst/>
                <a:rect l="l" t="t" r="r" b="b"/>
                <a:pathLst>
                  <a:path w="4352" h="6093" extrusionOk="0">
                    <a:moveTo>
                      <a:pt x="2445" y="0"/>
                    </a:moveTo>
                    <a:lnTo>
                      <a:pt x="1865" y="83"/>
                    </a:lnTo>
                    <a:lnTo>
                      <a:pt x="1782" y="125"/>
                    </a:lnTo>
                    <a:lnTo>
                      <a:pt x="1534" y="373"/>
                    </a:lnTo>
                    <a:lnTo>
                      <a:pt x="1161" y="829"/>
                    </a:lnTo>
                    <a:lnTo>
                      <a:pt x="746" y="1451"/>
                    </a:lnTo>
                    <a:lnTo>
                      <a:pt x="580" y="1824"/>
                    </a:lnTo>
                    <a:lnTo>
                      <a:pt x="373" y="2197"/>
                    </a:lnTo>
                    <a:lnTo>
                      <a:pt x="249" y="2653"/>
                    </a:lnTo>
                    <a:lnTo>
                      <a:pt x="125" y="3109"/>
                    </a:lnTo>
                    <a:lnTo>
                      <a:pt x="42" y="3565"/>
                    </a:lnTo>
                    <a:lnTo>
                      <a:pt x="0" y="4062"/>
                    </a:lnTo>
                    <a:lnTo>
                      <a:pt x="42" y="4559"/>
                    </a:lnTo>
                    <a:lnTo>
                      <a:pt x="166" y="5057"/>
                    </a:lnTo>
                    <a:lnTo>
                      <a:pt x="332" y="5595"/>
                    </a:lnTo>
                    <a:lnTo>
                      <a:pt x="622" y="6093"/>
                    </a:lnTo>
                    <a:lnTo>
                      <a:pt x="871" y="5844"/>
                    </a:lnTo>
                    <a:lnTo>
                      <a:pt x="1202" y="5512"/>
                    </a:lnTo>
                    <a:lnTo>
                      <a:pt x="1617" y="5139"/>
                    </a:lnTo>
                    <a:lnTo>
                      <a:pt x="2072" y="4808"/>
                    </a:lnTo>
                    <a:lnTo>
                      <a:pt x="2611" y="4435"/>
                    </a:lnTo>
                    <a:lnTo>
                      <a:pt x="3150" y="4145"/>
                    </a:lnTo>
                    <a:lnTo>
                      <a:pt x="3772" y="3896"/>
                    </a:lnTo>
                    <a:lnTo>
                      <a:pt x="4352" y="3730"/>
                    </a:lnTo>
                    <a:lnTo>
                      <a:pt x="3854" y="3440"/>
                    </a:lnTo>
                    <a:lnTo>
                      <a:pt x="3440" y="3067"/>
                    </a:lnTo>
                    <a:lnTo>
                      <a:pt x="3108" y="2694"/>
                    </a:lnTo>
                    <a:lnTo>
                      <a:pt x="2860" y="2238"/>
                    </a:lnTo>
                    <a:lnTo>
                      <a:pt x="2694" y="1824"/>
                    </a:lnTo>
                    <a:lnTo>
                      <a:pt x="2653" y="1368"/>
                    </a:lnTo>
                    <a:lnTo>
                      <a:pt x="2653" y="871"/>
                    </a:lnTo>
                    <a:lnTo>
                      <a:pt x="2736" y="415"/>
                    </a:lnTo>
                    <a:lnTo>
                      <a:pt x="2777" y="291"/>
                    </a:lnTo>
                    <a:lnTo>
                      <a:pt x="2736" y="166"/>
                    </a:lnTo>
                    <a:lnTo>
                      <a:pt x="2694" y="83"/>
                    </a:lnTo>
                    <a:lnTo>
                      <a:pt x="2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0"/>
              <p:cNvSpPr/>
              <p:nvPr/>
            </p:nvSpPr>
            <p:spPr>
              <a:xfrm>
                <a:off x="2144500" y="1616775"/>
                <a:ext cx="108800" cy="152325"/>
              </a:xfrm>
              <a:custGeom>
                <a:avLst/>
                <a:gdLst/>
                <a:ahLst/>
                <a:cxnLst/>
                <a:rect l="l" t="t" r="r" b="b"/>
                <a:pathLst>
                  <a:path w="4352" h="6093" fill="none" extrusionOk="0">
                    <a:moveTo>
                      <a:pt x="2736" y="415"/>
                    </a:moveTo>
                    <a:lnTo>
                      <a:pt x="2736" y="415"/>
                    </a:lnTo>
                    <a:lnTo>
                      <a:pt x="2777" y="291"/>
                    </a:lnTo>
                    <a:lnTo>
                      <a:pt x="2736" y="166"/>
                    </a:lnTo>
                    <a:lnTo>
                      <a:pt x="2694" y="83"/>
                    </a:lnTo>
                    <a:lnTo>
                      <a:pt x="2570" y="0"/>
                    </a:lnTo>
                    <a:lnTo>
                      <a:pt x="2570" y="0"/>
                    </a:lnTo>
                    <a:lnTo>
                      <a:pt x="2445" y="0"/>
                    </a:lnTo>
                    <a:lnTo>
                      <a:pt x="2445" y="0"/>
                    </a:lnTo>
                    <a:lnTo>
                      <a:pt x="1865" y="83"/>
                    </a:lnTo>
                    <a:lnTo>
                      <a:pt x="1865" y="83"/>
                    </a:lnTo>
                    <a:lnTo>
                      <a:pt x="1782" y="125"/>
                    </a:lnTo>
                    <a:lnTo>
                      <a:pt x="1782" y="125"/>
                    </a:lnTo>
                    <a:lnTo>
                      <a:pt x="1534" y="373"/>
                    </a:lnTo>
                    <a:lnTo>
                      <a:pt x="1161" y="829"/>
                    </a:lnTo>
                    <a:lnTo>
                      <a:pt x="746" y="1451"/>
                    </a:lnTo>
                    <a:lnTo>
                      <a:pt x="580" y="1824"/>
                    </a:lnTo>
                    <a:lnTo>
                      <a:pt x="373" y="2197"/>
                    </a:lnTo>
                    <a:lnTo>
                      <a:pt x="249" y="2653"/>
                    </a:lnTo>
                    <a:lnTo>
                      <a:pt x="125" y="3109"/>
                    </a:lnTo>
                    <a:lnTo>
                      <a:pt x="42" y="3565"/>
                    </a:lnTo>
                    <a:lnTo>
                      <a:pt x="0" y="4062"/>
                    </a:lnTo>
                    <a:lnTo>
                      <a:pt x="42" y="4559"/>
                    </a:lnTo>
                    <a:lnTo>
                      <a:pt x="166" y="5057"/>
                    </a:lnTo>
                    <a:lnTo>
                      <a:pt x="332" y="5595"/>
                    </a:lnTo>
                    <a:lnTo>
                      <a:pt x="622" y="6093"/>
                    </a:lnTo>
                    <a:lnTo>
                      <a:pt x="622" y="6093"/>
                    </a:lnTo>
                    <a:lnTo>
                      <a:pt x="871" y="5844"/>
                    </a:lnTo>
                    <a:lnTo>
                      <a:pt x="1202" y="5512"/>
                    </a:lnTo>
                    <a:lnTo>
                      <a:pt x="1617" y="5139"/>
                    </a:lnTo>
                    <a:lnTo>
                      <a:pt x="2072" y="4808"/>
                    </a:lnTo>
                    <a:lnTo>
                      <a:pt x="2611" y="4435"/>
                    </a:lnTo>
                    <a:lnTo>
                      <a:pt x="3150" y="4145"/>
                    </a:lnTo>
                    <a:lnTo>
                      <a:pt x="3772" y="3896"/>
                    </a:lnTo>
                    <a:lnTo>
                      <a:pt x="4352" y="3730"/>
                    </a:lnTo>
                    <a:lnTo>
                      <a:pt x="4352" y="3730"/>
                    </a:lnTo>
                    <a:lnTo>
                      <a:pt x="3854" y="3440"/>
                    </a:lnTo>
                    <a:lnTo>
                      <a:pt x="3440" y="3067"/>
                    </a:lnTo>
                    <a:lnTo>
                      <a:pt x="3108" y="2694"/>
                    </a:lnTo>
                    <a:lnTo>
                      <a:pt x="2860" y="2238"/>
                    </a:lnTo>
                    <a:lnTo>
                      <a:pt x="2694" y="1824"/>
                    </a:lnTo>
                    <a:lnTo>
                      <a:pt x="2653" y="1368"/>
                    </a:lnTo>
                    <a:lnTo>
                      <a:pt x="2653" y="871"/>
                    </a:lnTo>
                    <a:lnTo>
                      <a:pt x="2736" y="4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0"/>
              <p:cNvSpPr/>
              <p:nvPr/>
            </p:nvSpPr>
            <p:spPr>
              <a:xfrm>
                <a:off x="2285400" y="1504875"/>
                <a:ext cx="59075" cy="32150"/>
              </a:xfrm>
              <a:custGeom>
                <a:avLst/>
                <a:gdLst/>
                <a:ahLst/>
                <a:cxnLst/>
                <a:rect l="l" t="t" r="r" b="b"/>
                <a:pathLst>
                  <a:path w="2363" h="1286" extrusionOk="0">
                    <a:moveTo>
                      <a:pt x="1" y="1"/>
                    </a:moveTo>
                    <a:lnTo>
                      <a:pt x="83" y="664"/>
                    </a:lnTo>
                    <a:lnTo>
                      <a:pt x="125" y="1285"/>
                    </a:lnTo>
                    <a:lnTo>
                      <a:pt x="374" y="1244"/>
                    </a:lnTo>
                    <a:lnTo>
                      <a:pt x="664" y="1202"/>
                    </a:lnTo>
                    <a:lnTo>
                      <a:pt x="954" y="1078"/>
                    </a:lnTo>
                    <a:lnTo>
                      <a:pt x="1244" y="954"/>
                    </a:lnTo>
                    <a:lnTo>
                      <a:pt x="1824" y="622"/>
                    </a:lnTo>
                    <a:lnTo>
                      <a:pt x="2114" y="456"/>
                    </a:lnTo>
                    <a:lnTo>
                      <a:pt x="2363" y="208"/>
                    </a:lnTo>
                    <a:lnTo>
                      <a:pt x="2363" y="208"/>
                    </a:lnTo>
                    <a:lnTo>
                      <a:pt x="1990" y="291"/>
                    </a:lnTo>
                    <a:lnTo>
                      <a:pt x="1202" y="291"/>
                    </a:lnTo>
                    <a:lnTo>
                      <a:pt x="788" y="208"/>
                    </a:lnTo>
                    <a:lnTo>
                      <a:pt x="374" y="125"/>
                    </a:lnTo>
                    <a:lnTo>
                      <a:pt x="1" y="1"/>
                    </a:lnTo>
                    <a:close/>
                  </a:path>
                </a:pathLst>
              </a:custGeom>
              <a:solidFill>
                <a:srgbClr val="CC6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0"/>
              <p:cNvSpPr/>
              <p:nvPr/>
            </p:nvSpPr>
            <p:spPr>
              <a:xfrm>
                <a:off x="2285400" y="1504875"/>
                <a:ext cx="59075" cy="32150"/>
              </a:xfrm>
              <a:custGeom>
                <a:avLst/>
                <a:gdLst/>
                <a:ahLst/>
                <a:cxnLst/>
                <a:rect l="l" t="t" r="r" b="b"/>
                <a:pathLst>
                  <a:path w="2363" h="1286" fill="none" extrusionOk="0">
                    <a:moveTo>
                      <a:pt x="1" y="1"/>
                    </a:moveTo>
                    <a:lnTo>
                      <a:pt x="1" y="1"/>
                    </a:lnTo>
                    <a:lnTo>
                      <a:pt x="83" y="664"/>
                    </a:lnTo>
                    <a:lnTo>
                      <a:pt x="125" y="1285"/>
                    </a:lnTo>
                    <a:lnTo>
                      <a:pt x="125" y="1285"/>
                    </a:lnTo>
                    <a:lnTo>
                      <a:pt x="374" y="1244"/>
                    </a:lnTo>
                    <a:lnTo>
                      <a:pt x="664" y="1202"/>
                    </a:lnTo>
                    <a:lnTo>
                      <a:pt x="954" y="1078"/>
                    </a:lnTo>
                    <a:lnTo>
                      <a:pt x="1244" y="954"/>
                    </a:lnTo>
                    <a:lnTo>
                      <a:pt x="1824" y="622"/>
                    </a:lnTo>
                    <a:lnTo>
                      <a:pt x="2114" y="456"/>
                    </a:lnTo>
                    <a:lnTo>
                      <a:pt x="2363" y="208"/>
                    </a:lnTo>
                    <a:lnTo>
                      <a:pt x="2363" y="208"/>
                    </a:lnTo>
                    <a:lnTo>
                      <a:pt x="1990" y="291"/>
                    </a:lnTo>
                    <a:lnTo>
                      <a:pt x="1575" y="291"/>
                    </a:lnTo>
                    <a:lnTo>
                      <a:pt x="1575" y="291"/>
                    </a:lnTo>
                    <a:lnTo>
                      <a:pt x="1202" y="291"/>
                    </a:lnTo>
                    <a:lnTo>
                      <a:pt x="788" y="208"/>
                    </a:lnTo>
                    <a:lnTo>
                      <a:pt x="374" y="12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0"/>
              <p:cNvSpPr/>
              <p:nvPr/>
            </p:nvSpPr>
            <p:spPr>
              <a:xfrm>
                <a:off x="2202525" y="1113250"/>
                <a:ext cx="167850" cy="244525"/>
              </a:xfrm>
              <a:custGeom>
                <a:avLst/>
                <a:gdLst/>
                <a:ahLst/>
                <a:cxnLst/>
                <a:rect l="l" t="t" r="r" b="b"/>
                <a:pathLst>
                  <a:path w="6714" h="9781" extrusionOk="0">
                    <a:moveTo>
                      <a:pt x="5180" y="0"/>
                    </a:moveTo>
                    <a:lnTo>
                      <a:pt x="4683" y="42"/>
                    </a:lnTo>
                    <a:lnTo>
                      <a:pt x="4061" y="207"/>
                    </a:lnTo>
                    <a:lnTo>
                      <a:pt x="3357" y="415"/>
                    </a:lnTo>
                    <a:lnTo>
                      <a:pt x="2818" y="622"/>
                    </a:lnTo>
                    <a:lnTo>
                      <a:pt x="2321" y="829"/>
                    </a:lnTo>
                    <a:lnTo>
                      <a:pt x="1865" y="1078"/>
                    </a:lnTo>
                    <a:lnTo>
                      <a:pt x="1492" y="1285"/>
                    </a:lnTo>
                    <a:lnTo>
                      <a:pt x="1160" y="1534"/>
                    </a:lnTo>
                    <a:lnTo>
                      <a:pt x="870" y="1782"/>
                    </a:lnTo>
                    <a:lnTo>
                      <a:pt x="622" y="2072"/>
                    </a:lnTo>
                    <a:lnTo>
                      <a:pt x="456" y="2321"/>
                    </a:lnTo>
                    <a:lnTo>
                      <a:pt x="290" y="2611"/>
                    </a:lnTo>
                    <a:lnTo>
                      <a:pt x="166" y="2860"/>
                    </a:lnTo>
                    <a:lnTo>
                      <a:pt x="83" y="3150"/>
                    </a:lnTo>
                    <a:lnTo>
                      <a:pt x="42" y="3440"/>
                    </a:lnTo>
                    <a:lnTo>
                      <a:pt x="0" y="3771"/>
                    </a:lnTo>
                    <a:lnTo>
                      <a:pt x="0" y="4062"/>
                    </a:lnTo>
                    <a:lnTo>
                      <a:pt x="42" y="4683"/>
                    </a:lnTo>
                    <a:lnTo>
                      <a:pt x="166" y="5388"/>
                    </a:lnTo>
                    <a:lnTo>
                      <a:pt x="290" y="5968"/>
                    </a:lnTo>
                    <a:lnTo>
                      <a:pt x="332" y="6299"/>
                    </a:lnTo>
                    <a:lnTo>
                      <a:pt x="373" y="6590"/>
                    </a:lnTo>
                    <a:lnTo>
                      <a:pt x="332" y="6880"/>
                    </a:lnTo>
                    <a:lnTo>
                      <a:pt x="249" y="7211"/>
                    </a:lnTo>
                    <a:lnTo>
                      <a:pt x="166" y="7791"/>
                    </a:lnTo>
                    <a:lnTo>
                      <a:pt x="124" y="8330"/>
                    </a:lnTo>
                    <a:lnTo>
                      <a:pt x="124" y="8579"/>
                    </a:lnTo>
                    <a:lnTo>
                      <a:pt x="166" y="8828"/>
                    </a:lnTo>
                    <a:lnTo>
                      <a:pt x="207" y="9035"/>
                    </a:lnTo>
                    <a:lnTo>
                      <a:pt x="290" y="9242"/>
                    </a:lnTo>
                    <a:lnTo>
                      <a:pt x="415" y="9408"/>
                    </a:lnTo>
                    <a:lnTo>
                      <a:pt x="580" y="9532"/>
                    </a:lnTo>
                    <a:lnTo>
                      <a:pt x="746" y="9656"/>
                    </a:lnTo>
                    <a:lnTo>
                      <a:pt x="953" y="9739"/>
                    </a:lnTo>
                    <a:lnTo>
                      <a:pt x="1160" y="9781"/>
                    </a:lnTo>
                    <a:lnTo>
                      <a:pt x="1451" y="9781"/>
                    </a:lnTo>
                    <a:lnTo>
                      <a:pt x="1741" y="9739"/>
                    </a:lnTo>
                    <a:lnTo>
                      <a:pt x="2114" y="9615"/>
                    </a:lnTo>
                    <a:lnTo>
                      <a:pt x="2487" y="9491"/>
                    </a:lnTo>
                    <a:lnTo>
                      <a:pt x="2818" y="9325"/>
                    </a:lnTo>
                    <a:lnTo>
                      <a:pt x="3150" y="9118"/>
                    </a:lnTo>
                    <a:lnTo>
                      <a:pt x="3440" y="8910"/>
                    </a:lnTo>
                    <a:lnTo>
                      <a:pt x="3730" y="8703"/>
                    </a:lnTo>
                    <a:lnTo>
                      <a:pt x="4020" y="8413"/>
                    </a:lnTo>
                    <a:lnTo>
                      <a:pt x="4269" y="8123"/>
                    </a:lnTo>
                    <a:lnTo>
                      <a:pt x="4476" y="7833"/>
                    </a:lnTo>
                    <a:lnTo>
                      <a:pt x="4683" y="7543"/>
                    </a:lnTo>
                    <a:lnTo>
                      <a:pt x="4849" y="7211"/>
                    </a:lnTo>
                    <a:lnTo>
                      <a:pt x="4973" y="6838"/>
                    </a:lnTo>
                    <a:lnTo>
                      <a:pt x="5098" y="6507"/>
                    </a:lnTo>
                    <a:lnTo>
                      <a:pt x="5180" y="6134"/>
                    </a:lnTo>
                    <a:lnTo>
                      <a:pt x="5222" y="5761"/>
                    </a:lnTo>
                    <a:lnTo>
                      <a:pt x="5263" y="5346"/>
                    </a:lnTo>
                    <a:lnTo>
                      <a:pt x="5263" y="4973"/>
                    </a:lnTo>
                    <a:lnTo>
                      <a:pt x="5263" y="4808"/>
                    </a:lnTo>
                    <a:lnTo>
                      <a:pt x="5305" y="4600"/>
                    </a:lnTo>
                    <a:lnTo>
                      <a:pt x="5388" y="4435"/>
                    </a:lnTo>
                    <a:lnTo>
                      <a:pt x="5471" y="4269"/>
                    </a:lnTo>
                    <a:lnTo>
                      <a:pt x="5719" y="3979"/>
                    </a:lnTo>
                    <a:lnTo>
                      <a:pt x="6009" y="3647"/>
                    </a:lnTo>
                    <a:lnTo>
                      <a:pt x="6299" y="3357"/>
                    </a:lnTo>
                    <a:lnTo>
                      <a:pt x="6548" y="3067"/>
                    </a:lnTo>
                    <a:lnTo>
                      <a:pt x="6631" y="2901"/>
                    </a:lnTo>
                    <a:lnTo>
                      <a:pt x="6672" y="2735"/>
                    </a:lnTo>
                    <a:lnTo>
                      <a:pt x="6714" y="2570"/>
                    </a:lnTo>
                    <a:lnTo>
                      <a:pt x="6714" y="2362"/>
                    </a:lnTo>
                    <a:lnTo>
                      <a:pt x="6672" y="1948"/>
                    </a:lnTo>
                    <a:lnTo>
                      <a:pt x="6672" y="1451"/>
                    </a:lnTo>
                    <a:lnTo>
                      <a:pt x="6631" y="953"/>
                    </a:lnTo>
                    <a:lnTo>
                      <a:pt x="6590" y="705"/>
                    </a:lnTo>
                    <a:lnTo>
                      <a:pt x="6507" y="497"/>
                    </a:lnTo>
                    <a:lnTo>
                      <a:pt x="6382" y="290"/>
                    </a:lnTo>
                    <a:lnTo>
                      <a:pt x="6175" y="166"/>
                    </a:lnTo>
                    <a:lnTo>
                      <a:pt x="5926" y="42"/>
                    </a:lnTo>
                    <a:lnTo>
                      <a:pt x="55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0"/>
              <p:cNvSpPr/>
              <p:nvPr/>
            </p:nvSpPr>
            <p:spPr>
              <a:xfrm>
                <a:off x="2202525" y="1113250"/>
                <a:ext cx="167850" cy="244525"/>
              </a:xfrm>
              <a:custGeom>
                <a:avLst/>
                <a:gdLst/>
                <a:ahLst/>
                <a:cxnLst/>
                <a:rect l="l" t="t" r="r" b="b"/>
                <a:pathLst>
                  <a:path w="6714" h="9781" fill="none" extrusionOk="0">
                    <a:moveTo>
                      <a:pt x="2114" y="9615"/>
                    </a:moveTo>
                    <a:lnTo>
                      <a:pt x="2114" y="9615"/>
                    </a:lnTo>
                    <a:lnTo>
                      <a:pt x="1741" y="9739"/>
                    </a:lnTo>
                    <a:lnTo>
                      <a:pt x="1451" y="9781"/>
                    </a:lnTo>
                    <a:lnTo>
                      <a:pt x="1160" y="9781"/>
                    </a:lnTo>
                    <a:lnTo>
                      <a:pt x="953" y="9739"/>
                    </a:lnTo>
                    <a:lnTo>
                      <a:pt x="746" y="9656"/>
                    </a:lnTo>
                    <a:lnTo>
                      <a:pt x="580" y="9532"/>
                    </a:lnTo>
                    <a:lnTo>
                      <a:pt x="415" y="9408"/>
                    </a:lnTo>
                    <a:lnTo>
                      <a:pt x="290" y="9242"/>
                    </a:lnTo>
                    <a:lnTo>
                      <a:pt x="207" y="9035"/>
                    </a:lnTo>
                    <a:lnTo>
                      <a:pt x="166" y="8828"/>
                    </a:lnTo>
                    <a:lnTo>
                      <a:pt x="124" y="8579"/>
                    </a:lnTo>
                    <a:lnTo>
                      <a:pt x="124" y="8330"/>
                    </a:lnTo>
                    <a:lnTo>
                      <a:pt x="166" y="7791"/>
                    </a:lnTo>
                    <a:lnTo>
                      <a:pt x="249" y="7211"/>
                    </a:lnTo>
                    <a:lnTo>
                      <a:pt x="249" y="7211"/>
                    </a:lnTo>
                    <a:lnTo>
                      <a:pt x="332" y="6880"/>
                    </a:lnTo>
                    <a:lnTo>
                      <a:pt x="373" y="6590"/>
                    </a:lnTo>
                    <a:lnTo>
                      <a:pt x="332" y="6299"/>
                    </a:lnTo>
                    <a:lnTo>
                      <a:pt x="290" y="5968"/>
                    </a:lnTo>
                    <a:lnTo>
                      <a:pt x="166" y="5388"/>
                    </a:lnTo>
                    <a:lnTo>
                      <a:pt x="42" y="4683"/>
                    </a:lnTo>
                    <a:lnTo>
                      <a:pt x="42" y="4683"/>
                    </a:lnTo>
                    <a:lnTo>
                      <a:pt x="0" y="4062"/>
                    </a:lnTo>
                    <a:lnTo>
                      <a:pt x="0" y="3771"/>
                    </a:lnTo>
                    <a:lnTo>
                      <a:pt x="42" y="3440"/>
                    </a:lnTo>
                    <a:lnTo>
                      <a:pt x="83" y="3150"/>
                    </a:lnTo>
                    <a:lnTo>
                      <a:pt x="166" y="2860"/>
                    </a:lnTo>
                    <a:lnTo>
                      <a:pt x="290" y="2611"/>
                    </a:lnTo>
                    <a:lnTo>
                      <a:pt x="456" y="2321"/>
                    </a:lnTo>
                    <a:lnTo>
                      <a:pt x="622" y="2072"/>
                    </a:lnTo>
                    <a:lnTo>
                      <a:pt x="870" y="1782"/>
                    </a:lnTo>
                    <a:lnTo>
                      <a:pt x="1160" y="1534"/>
                    </a:lnTo>
                    <a:lnTo>
                      <a:pt x="1492" y="1285"/>
                    </a:lnTo>
                    <a:lnTo>
                      <a:pt x="1865" y="1078"/>
                    </a:lnTo>
                    <a:lnTo>
                      <a:pt x="2321" y="829"/>
                    </a:lnTo>
                    <a:lnTo>
                      <a:pt x="2818" y="622"/>
                    </a:lnTo>
                    <a:lnTo>
                      <a:pt x="3357" y="415"/>
                    </a:lnTo>
                    <a:lnTo>
                      <a:pt x="3357" y="415"/>
                    </a:lnTo>
                    <a:lnTo>
                      <a:pt x="4061" y="207"/>
                    </a:lnTo>
                    <a:lnTo>
                      <a:pt x="4683" y="42"/>
                    </a:lnTo>
                    <a:lnTo>
                      <a:pt x="5180" y="0"/>
                    </a:lnTo>
                    <a:lnTo>
                      <a:pt x="5595" y="0"/>
                    </a:lnTo>
                    <a:lnTo>
                      <a:pt x="5926" y="42"/>
                    </a:lnTo>
                    <a:lnTo>
                      <a:pt x="6175" y="166"/>
                    </a:lnTo>
                    <a:lnTo>
                      <a:pt x="6382" y="290"/>
                    </a:lnTo>
                    <a:lnTo>
                      <a:pt x="6507" y="497"/>
                    </a:lnTo>
                    <a:lnTo>
                      <a:pt x="6590" y="705"/>
                    </a:lnTo>
                    <a:lnTo>
                      <a:pt x="6631" y="953"/>
                    </a:lnTo>
                    <a:lnTo>
                      <a:pt x="6672" y="1451"/>
                    </a:lnTo>
                    <a:lnTo>
                      <a:pt x="6672" y="1948"/>
                    </a:lnTo>
                    <a:lnTo>
                      <a:pt x="6714" y="2362"/>
                    </a:lnTo>
                    <a:lnTo>
                      <a:pt x="6714" y="2362"/>
                    </a:lnTo>
                    <a:lnTo>
                      <a:pt x="6714" y="2570"/>
                    </a:lnTo>
                    <a:lnTo>
                      <a:pt x="6672" y="2735"/>
                    </a:lnTo>
                    <a:lnTo>
                      <a:pt x="6631" y="2901"/>
                    </a:lnTo>
                    <a:lnTo>
                      <a:pt x="6548" y="3067"/>
                    </a:lnTo>
                    <a:lnTo>
                      <a:pt x="6299" y="3357"/>
                    </a:lnTo>
                    <a:lnTo>
                      <a:pt x="6009" y="3647"/>
                    </a:lnTo>
                    <a:lnTo>
                      <a:pt x="5719" y="3979"/>
                    </a:lnTo>
                    <a:lnTo>
                      <a:pt x="5471" y="4269"/>
                    </a:lnTo>
                    <a:lnTo>
                      <a:pt x="5388" y="4435"/>
                    </a:lnTo>
                    <a:lnTo>
                      <a:pt x="5305" y="4600"/>
                    </a:lnTo>
                    <a:lnTo>
                      <a:pt x="5263" y="4808"/>
                    </a:lnTo>
                    <a:lnTo>
                      <a:pt x="5263" y="4973"/>
                    </a:lnTo>
                    <a:lnTo>
                      <a:pt x="5263" y="4973"/>
                    </a:lnTo>
                    <a:lnTo>
                      <a:pt x="5263" y="5346"/>
                    </a:lnTo>
                    <a:lnTo>
                      <a:pt x="5222" y="5761"/>
                    </a:lnTo>
                    <a:lnTo>
                      <a:pt x="5180" y="6134"/>
                    </a:lnTo>
                    <a:lnTo>
                      <a:pt x="5098" y="6507"/>
                    </a:lnTo>
                    <a:lnTo>
                      <a:pt x="4973" y="6838"/>
                    </a:lnTo>
                    <a:lnTo>
                      <a:pt x="4849" y="7211"/>
                    </a:lnTo>
                    <a:lnTo>
                      <a:pt x="4683" y="7543"/>
                    </a:lnTo>
                    <a:lnTo>
                      <a:pt x="4476" y="7833"/>
                    </a:lnTo>
                    <a:lnTo>
                      <a:pt x="4269" y="8123"/>
                    </a:lnTo>
                    <a:lnTo>
                      <a:pt x="4020" y="8413"/>
                    </a:lnTo>
                    <a:lnTo>
                      <a:pt x="3730" y="8703"/>
                    </a:lnTo>
                    <a:lnTo>
                      <a:pt x="3440" y="8910"/>
                    </a:lnTo>
                    <a:lnTo>
                      <a:pt x="3150" y="9118"/>
                    </a:lnTo>
                    <a:lnTo>
                      <a:pt x="2818" y="9325"/>
                    </a:lnTo>
                    <a:lnTo>
                      <a:pt x="2487" y="9491"/>
                    </a:lnTo>
                    <a:lnTo>
                      <a:pt x="2114" y="96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0"/>
              <p:cNvSpPr/>
              <p:nvPr/>
            </p:nvSpPr>
            <p:spPr>
              <a:xfrm>
                <a:off x="2202525" y="1144325"/>
                <a:ext cx="292200" cy="367825"/>
              </a:xfrm>
              <a:custGeom>
                <a:avLst/>
                <a:gdLst/>
                <a:ahLst/>
                <a:cxnLst/>
                <a:rect l="l" t="t" r="r" b="b"/>
                <a:pathLst>
                  <a:path w="11688" h="14713" extrusionOk="0">
                    <a:moveTo>
                      <a:pt x="6258" y="0"/>
                    </a:moveTo>
                    <a:lnTo>
                      <a:pt x="5761" y="83"/>
                    </a:lnTo>
                    <a:lnTo>
                      <a:pt x="5388" y="166"/>
                    </a:lnTo>
                    <a:lnTo>
                      <a:pt x="5015" y="249"/>
                    </a:lnTo>
                    <a:lnTo>
                      <a:pt x="4683" y="373"/>
                    </a:lnTo>
                    <a:lnTo>
                      <a:pt x="4352" y="539"/>
                    </a:lnTo>
                    <a:lnTo>
                      <a:pt x="4061" y="705"/>
                    </a:lnTo>
                    <a:lnTo>
                      <a:pt x="3771" y="912"/>
                    </a:lnTo>
                    <a:lnTo>
                      <a:pt x="3191" y="1368"/>
                    </a:lnTo>
                    <a:lnTo>
                      <a:pt x="2652" y="1907"/>
                    </a:lnTo>
                    <a:lnTo>
                      <a:pt x="2197" y="2487"/>
                    </a:lnTo>
                    <a:lnTo>
                      <a:pt x="1782" y="3109"/>
                    </a:lnTo>
                    <a:lnTo>
                      <a:pt x="1409" y="3813"/>
                    </a:lnTo>
                    <a:lnTo>
                      <a:pt x="1078" y="4518"/>
                    </a:lnTo>
                    <a:lnTo>
                      <a:pt x="787" y="5264"/>
                    </a:lnTo>
                    <a:lnTo>
                      <a:pt x="539" y="6010"/>
                    </a:lnTo>
                    <a:lnTo>
                      <a:pt x="332" y="6756"/>
                    </a:lnTo>
                    <a:lnTo>
                      <a:pt x="207" y="7502"/>
                    </a:lnTo>
                    <a:lnTo>
                      <a:pt x="83" y="8248"/>
                    </a:lnTo>
                    <a:lnTo>
                      <a:pt x="42" y="8952"/>
                    </a:lnTo>
                    <a:lnTo>
                      <a:pt x="0" y="9615"/>
                    </a:lnTo>
                    <a:lnTo>
                      <a:pt x="42" y="10320"/>
                    </a:lnTo>
                    <a:lnTo>
                      <a:pt x="207" y="11024"/>
                    </a:lnTo>
                    <a:lnTo>
                      <a:pt x="415" y="11646"/>
                    </a:lnTo>
                    <a:lnTo>
                      <a:pt x="705" y="12226"/>
                    </a:lnTo>
                    <a:lnTo>
                      <a:pt x="1078" y="12765"/>
                    </a:lnTo>
                    <a:lnTo>
                      <a:pt x="1492" y="13262"/>
                    </a:lnTo>
                    <a:lnTo>
                      <a:pt x="1989" y="13677"/>
                    </a:lnTo>
                    <a:lnTo>
                      <a:pt x="2487" y="14050"/>
                    </a:lnTo>
                    <a:lnTo>
                      <a:pt x="3067" y="14340"/>
                    </a:lnTo>
                    <a:lnTo>
                      <a:pt x="3689" y="14547"/>
                    </a:lnTo>
                    <a:lnTo>
                      <a:pt x="4310" y="14671"/>
                    </a:lnTo>
                    <a:lnTo>
                      <a:pt x="4932" y="14713"/>
                    </a:lnTo>
                    <a:lnTo>
                      <a:pt x="5595" y="14671"/>
                    </a:lnTo>
                    <a:lnTo>
                      <a:pt x="5926" y="14588"/>
                    </a:lnTo>
                    <a:lnTo>
                      <a:pt x="6258" y="14506"/>
                    </a:lnTo>
                    <a:lnTo>
                      <a:pt x="6590" y="14381"/>
                    </a:lnTo>
                    <a:lnTo>
                      <a:pt x="6921" y="14257"/>
                    </a:lnTo>
                    <a:lnTo>
                      <a:pt x="7253" y="14091"/>
                    </a:lnTo>
                    <a:lnTo>
                      <a:pt x="7584" y="13884"/>
                    </a:lnTo>
                    <a:lnTo>
                      <a:pt x="7999" y="13594"/>
                    </a:lnTo>
                    <a:lnTo>
                      <a:pt x="8372" y="13304"/>
                    </a:lnTo>
                    <a:lnTo>
                      <a:pt x="8703" y="12972"/>
                    </a:lnTo>
                    <a:lnTo>
                      <a:pt x="8993" y="12641"/>
                    </a:lnTo>
                    <a:lnTo>
                      <a:pt x="9283" y="12268"/>
                    </a:lnTo>
                    <a:lnTo>
                      <a:pt x="9532" y="11853"/>
                    </a:lnTo>
                    <a:lnTo>
                      <a:pt x="9739" y="11480"/>
                    </a:lnTo>
                    <a:lnTo>
                      <a:pt x="9988" y="11024"/>
                    </a:lnTo>
                    <a:lnTo>
                      <a:pt x="10361" y="10071"/>
                    </a:lnTo>
                    <a:lnTo>
                      <a:pt x="10692" y="9035"/>
                    </a:lnTo>
                    <a:lnTo>
                      <a:pt x="11438" y="6548"/>
                    </a:lnTo>
                    <a:lnTo>
                      <a:pt x="11604" y="5968"/>
                    </a:lnTo>
                    <a:lnTo>
                      <a:pt x="11687" y="5347"/>
                    </a:lnTo>
                    <a:lnTo>
                      <a:pt x="11687" y="4684"/>
                    </a:lnTo>
                    <a:lnTo>
                      <a:pt x="11604" y="4062"/>
                    </a:lnTo>
                    <a:lnTo>
                      <a:pt x="11480" y="3565"/>
                    </a:lnTo>
                    <a:lnTo>
                      <a:pt x="11314" y="3109"/>
                    </a:lnTo>
                    <a:lnTo>
                      <a:pt x="11107" y="2653"/>
                    </a:lnTo>
                    <a:lnTo>
                      <a:pt x="10858" y="2238"/>
                    </a:lnTo>
                    <a:lnTo>
                      <a:pt x="10568" y="1824"/>
                    </a:lnTo>
                    <a:lnTo>
                      <a:pt x="10237" y="1492"/>
                    </a:lnTo>
                    <a:lnTo>
                      <a:pt x="9905" y="1161"/>
                    </a:lnTo>
                    <a:lnTo>
                      <a:pt x="9491" y="871"/>
                    </a:lnTo>
                    <a:lnTo>
                      <a:pt x="9076" y="622"/>
                    </a:lnTo>
                    <a:lnTo>
                      <a:pt x="8662" y="373"/>
                    </a:lnTo>
                    <a:lnTo>
                      <a:pt x="8206" y="208"/>
                    </a:lnTo>
                    <a:lnTo>
                      <a:pt x="7750" y="83"/>
                    </a:lnTo>
                    <a:lnTo>
                      <a:pt x="7253"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0"/>
              <p:cNvSpPr/>
              <p:nvPr/>
            </p:nvSpPr>
            <p:spPr>
              <a:xfrm>
                <a:off x="2202525" y="1144325"/>
                <a:ext cx="292200" cy="367825"/>
              </a:xfrm>
              <a:custGeom>
                <a:avLst/>
                <a:gdLst/>
                <a:ahLst/>
                <a:cxnLst/>
                <a:rect l="l" t="t" r="r" b="b"/>
                <a:pathLst>
                  <a:path w="11688" h="14713" fill="none" extrusionOk="0">
                    <a:moveTo>
                      <a:pt x="11438" y="6548"/>
                    </a:moveTo>
                    <a:lnTo>
                      <a:pt x="11438" y="6548"/>
                    </a:lnTo>
                    <a:lnTo>
                      <a:pt x="10692" y="9035"/>
                    </a:lnTo>
                    <a:lnTo>
                      <a:pt x="10361" y="10071"/>
                    </a:lnTo>
                    <a:lnTo>
                      <a:pt x="9988" y="11024"/>
                    </a:lnTo>
                    <a:lnTo>
                      <a:pt x="9739" y="11480"/>
                    </a:lnTo>
                    <a:lnTo>
                      <a:pt x="9532" y="11853"/>
                    </a:lnTo>
                    <a:lnTo>
                      <a:pt x="9283" y="12268"/>
                    </a:lnTo>
                    <a:lnTo>
                      <a:pt x="8993" y="12641"/>
                    </a:lnTo>
                    <a:lnTo>
                      <a:pt x="8703" y="12972"/>
                    </a:lnTo>
                    <a:lnTo>
                      <a:pt x="8372" y="13304"/>
                    </a:lnTo>
                    <a:lnTo>
                      <a:pt x="7999" y="13594"/>
                    </a:lnTo>
                    <a:lnTo>
                      <a:pt x="7584" y="13884"/>
                    </a:lnTo>
                    <a:lnTo>
                      <a:pt x="7584" y="13884"/>
                    </a:lnTo>
                    <a:lnTo>
                      <a:pt x="7253" y="14091"/>
                    </a:lnTo>
                    <a:lnTo>
                      <a:pt x="6921" y="14257"/>
                    </a:lnTo>
                    <a:lnTo>
                      <a:pt x="6590" y="14381"/>
                    </a:lnTo>
                    <a:lnTo>
                      <a:pt x="6258" y="14506"/>
                    </a:lnTo>
                    <a:lnTo>
                      <a:pt x="5926" y="14588"/>
                    </a:lnTo>
                    <a:lnTo>
                      <a:pt x="5595" y="14671"/>
                    </a:lnTo>
                    <a:lnTo>
                      <a:pt x="4932" y="14713"/>
                    </a:lnTo>
                    <a:lnTo>
                      <a:pt x="4310" y="14671"/>
                    </a:lnTo>
                    <a:lnTo>
                      <a:pt x="3689" y="14547"/>
                    </a:lnTo>
                    <a:lnTo>
                      <a:pt x="3067" y="14340"/>
                    </a:lnTo>
                    <a:lnTo>
                      <a:pt x="2487" y="14050"/>
                    </a:lnTo>
                    <a:lnTo>
                      <a:pt x="1989" y="13677"/>
                    </a:lnTo>
                    <a:lnTo>
                      <a:pt x="1492" y="13262"/>
                    </a:lnTo>
                    <a:lnTo>
                      <a:pt x="1078" y="12765"/>
                    </a:lnTo>
                    <a:lnTo>
                      <a:pt x="705" y="12226"/>
                    </a:lnTo>
                    <a:lnTo>
                      <a:pt x="415" y="11646"/>
                    </a:lnTo>
                    <a:lnTo>
                      <a:pt x="207" y="11024"/>
                    </a:lnTo>
                    <a:lnTo>
                      <a:pt x="42" y="10320"/>
                    </a:lnTo>
                    <a:lnTo>
                      <a:pt x="0" y="9615"/>
                    </a:lnTo>
                    <a:lnTo>
                      <a:pt x="0" y="9615"/>
                    </a:lnTo>
                    <a:lnTo>
                      <a:pt x="42" y="8952"/>
                    </a:lnTo>
                    <a:lnTo>
                      <a:pt x="83" y="8248"/>
                    </a:lnTo>
                    <a:lnTo>
                      <a:pt x="207" y="7502"/>
                    </a:lnTo>
                    <a:lnTo>
                      <a:pt x="332" y="6756"/>
                    </a:lnTo>
                    <a:lnTo>
                      <a:pt x="539" y="6010"/>
                    </a:lnTo>
                    <a:lnTo>
                      <a:pt x="787" y="5264"/>
                    </a:lnTo>
                    <a:lnTo>
                      <a:pt x="1078" y="4518"/>
                    </a:lnTo>
                    <a:lnTo>
                      <a:pt x="1409" y="3813"/>
                    </a:lnTo>
                    <a:lnTo>
                      <a:pt x="1782" y="3109"/>
                    </a:lnTo>
                    <a:lnTo>
                      <a:pt x="2197" y="2487"/>
                    </a:lnTo>
                    <a:lnTo>
                      <a:pt x="2652" y="1907"/>
                    </a:lnTo>
                    <a:lnTo>
                      <a:pt x="3191" y="1368"/>
                    </a:lnTo>
                    <a:lnTo>
                      <a:pt x="3771" y="912"/>
                    </a:lnTo>
                    <a:lnTo>
                      <a:pt x="4061" y="705"/>
                    </a:lnTo>
                    <a:lnTo>
                      <a:pt x="4352" y="539"/>
                    </a:lnTo>
                    <a:lnTo>
                      <a:pt x="4683" y="373"/>
                    </a:lnTo>
                    <a:lnTo>
                      <a:pt x="5015" y="249"/>
                    </a:lnTo>
                    <a:lnTo>
                      <a:pt x="5388" y="166"/>
                    </a:lnTo>
                    <a:lnTo>
                      <a:pt x="5761" y="83"/>
                    </a:lnTo>
                    <a:lnTo>
                      <a:pt x="5761" y="83"/>
                    </a:lnTo>
                    <a:lnTo>
                      <a:pt x="6258" y="0"/>
                    </a:lnTo>
                    <a:lnTo>
                      <a:pt x="6755" y="0"/>
                    </a:lnTo>
                    <a:lnTo>
                      <a:pt x="7253" y="0"/>
                    </a:lnTo>
                    <a:lnTo>
                      <a:pt x="7750" y="83"/>
                    </a:lnTo>
                    <a:lnTo>
                      <a:pt x="8206" y="208"/>
                    </a:lnTo>
                    <a:lnTo>
                      <a:pt x="8662" y="373"/>
                    </a:lnTo>
                    <a:lnTo>
                      <a:pt x="9076" y="622"/>
                    </a:lnTo>
                    <a:lnTo>
                      <a:pt x="9491" y="871"/>
                    </a:lnTo>
                    <a:lnTo>
                      <a:pt x="9905" y="1161"/>
                    </a:lnTo>
                    <a:lnTo>
                      <a:pt x="10237" y="1492"/>
                    </a:lnTo>
                    <a:lnTo>
                      <a:pt x="10568" y="1824"/>
                    </a:lnTo>
                    <a:lnTo>
                      <a:pt x="10858" y="2238"/>
                    </a:lnTo>
                    <a:lnTo>
                      <a:pt x="11107" y="2653"/>
                    </a:lnTo>
                    <a:lnTo>
                      <a:pt x="11314" y="3109"/>
                    </a:lnTo>
                    <a:lnTo>
                      <a:pt x="11480" y="3565"/>
                    </a:lnTo>
                    <a:lnTo>
                      <a:pt x="11604" y="4062"/>
                    </a:lnTo>
                    <a:lnTo>
                      <a:pt x="11604" y="4062"/>
                    </a:lnTo>
                    <a:lnTo>
                      <a:pt x="11687" y="4684"/>
                    </a:lnTo>
                    <a:lnTo>
                      <a:pt x="11687" y="5347"/>
                    </a:lnTo>
                    <a:lnTo>
                      <a:pt x="11604" y="5968"/>
                    </a:lnTo>
                    <a:lnTo>
                      <a:pt x="11438" y="65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0"/>
              <p:cNvSpPr/>
              <p:nvPr/>
            </p:nvSpPr>
            <p:spPr>
              <a:xfrm>
                <a:off x="2269850" y="1082150"/>
                <a:ext cx="292200" cy="135750"/>
              </a:xfrm>
              <a:custGeom>
                <a:avLst/>
                <a:gdLst/>
                <a:ahLst/>
                <a:cxnLst/>
                <a:rect l="l" t="t" r="r" b="b"/>
                <a:pathLst>
                  <a:path w="11688" h="5430" extrusionOk="0">
                    <a:moveTo>
                      <a:pt x="6880" y="1"/>
                    </a:moveTo>
                    <a:lnTo>
                      <a:pt x="6176" y="42"/>
                    </a:lnTo>
                    <a:lnTo>
                      <a:pt x="5554" y="125"/>
                    </a:lnTo>
                    <a:lnTo>
                      <a:pt x="5057" y="250"/>
                    </a:lnTo>
                    <a:lnTo>
                      <a:pt x="4850" y="332"/>
                    </a:lnTo>
                    <a:lnTo>
                      <a:pt x="4684" y="415"/>
                    </a:lnTo>
                    <a:lnTo>
                      <a:pt x="4477" y="540"/>
                    </a:lnTo>
                    <a:lnTo>
                      <a:pt x="4270" y="623"/>
                    </a:lnTo>
                    <a:lnTo>
                      <a:pt x="4104" y="664"/>
                    </a:lnTo>
                    <a:lnTo>
                      <a:pt x="3938" y="705"/>
                    </a:lnTo>
                    <a:lnTo>
                      <a:pt x="3606" y="664"/>
                    </a:lnTo>
                    <a:lnTo>
                      <a:pt x="3316" y="540"/>
                    </a:lnTo>
                    <a:lnTo>
                      <a:pt x="3109" y="498"/>
                    </a:lnTo>
                    <a:lnTo>
                      <a:pt x="2943" y="415"/>
                    </a:lnTo>
                    <a:lnTo>
                      <a:pt x="2695" y="415"/>
                    </a:lnTo>
                    <a:lnTo>
                      <a:pt x="2487" y="457"/>
                    </a:lnTo>
                    <a:lnTo>
                      <a:pt x="1824" y="747"/>
                    </a:lnTo>
                    <a:lnTo>
                      <a:pt x="1451" y="913"/>
                    </a:lnTo>
                    <a:lnTo>
                      <a:pt x="1120" y="1161"/>
                    </a:lnTo>
                    <a:lnTo>
                      <a:pt x="788" y="1451"/>
                    </a:lnTo>
                    <a:lnTo>
                      <a:pt x="498" y="1824"/>
                    </a:lnTo>
                    <a:lnTo>
                      <a:pt x="250" y="2280"/>
                    </a:lnTo>
                    <a:lnTo>
                      <a:pt x="167" y="2529"/>
                    </a:lnTo>
                    <a:lnTo>
                      <a:pt x="84" y="2819"/>
                    </a:lnTo>
                    <a:lnTo>
                      <a:pt x="1" y="3192"/>
                    </a:lnTo>
                    <a:lnTo>
                      <a:pt x="1" y="3565"/>
                    </a:lnTo>
                    <a:lnTo>
                      <a:pt x="1" y="3938"/>
                    </a:lnTo>
                    <a:lnTo>
                      <a:pt x="84" y="4269"/>
                    </a:lnTo>
                    <a:lnTo>
                      <a:pt x="250" y="4601"/>
                    </a:lnTo>
                    <a:lnTo>
                      <a:pt x="374" y="4725"/>
                    </a:lnTo>
                    <a:lnTo>
                      <a:pt x="498" y="4850"/>
                    </a:lnTo>
                    <a:lnTo>
                      <a:pt x="664" y="4974"/>
                    </a:lnTo>
                    <a:lnTo>
                      <a:pt x="871" y="5098"/>
                    </a:lnTo>
                    <a:lnTo>
                      <a:pt x="1410" y="5264"/>
                    </a:lnTo>
                    <a:lnTo>
                      <a:pt x="1783" y="5347"/>
                    </a:lnTo>
                    <a:lnTo>
                      <a:pt x="2197" y="5430"/>
                    </a:lnTo>
                    <a:lnTo>
                      <a:pt x="3026" y="5430"/>
                    </a:lnTo>
                    <a:lnTo>
                      <a:pt x="3855" y="5388"/>
                    </a:lnTo>
                    <a:lnTo>
                      <a:pt x="4684" y="5306"/>
                    </a:lnTo>
                    <a:lnTo>
                      <a:pt x="5471" y="5264"/>
                    </a:lnTo>
                    <a:lnTo>
                      <a:pt x="6217" y="5223"/>
                    </a:lnTo>
                    <a:lnTo>
                      <a:pt x="6922" y="5223"/>
                    </a:lnTo>
                    <a:lnTo>
                      <a:pt x="7626" y="5264"/>
                    </a:lnTo>
                    <a:lnTo>
                      <a:pt x="8331" y="5388"/>
                    </a:lnTo>
                    <a:lnTo>
                      <a:pt x="8953" y="5430"/>
                    </a:lnTo>
                    <a:lnTo>
                      <a:pt x="9491" y="5430"/>
                    </a:lnTo>
                    <a:lnTo>
                      <a:pt x="10030" y="5388"/>
                    </a:lnTo>
                    <a:lnTo>
                      <a:pt x="10486" y="5306"/>
                    </a:lnTo>
                    <a:lnTo>
                      <a:pt x="10859" y="5223"/>
                    </a:lnTo>
                    <a:lnTo>
                      <a:pt x="11191" y="5057"/>
                    </a:lnTo>
                    <a:lnTo>
                      <a:pt x="11398" y="4891"/>
                    </a:lnTo>
                    <a:lnTo>
                      <a:pt x="11605" y="4684"/>
                    </a:lnTo>
                    <a:lnTo>
                      <a:pt x="11688" y="4435"/>
                    </a:lnTo>
                    <a:lnTo>
                      <a:pt x="11688" y="4187"/>
                    </a:lnTo>
                    <a:lnTo>
                      <a:pt x="11605" y="3938"/>
                    </a:lnTo>
                    <a:lnTo>
                      <a:pt x="11439" y="3648"/>
                    </a:lnTo>
                    <a:lnTo>
                      <a:pt x="11191" y="3358"/>
                    </a:lnTo>
                    <a:lnTo>
                      <a:pt x="10859" y="3068"/>
                    </a:lnTo>
                    <a:lnTo>
                      <a:pt x="10403" y="2736"/>
                    </a:lnTo>
                    <a:lnTo>
                      <a:pt x="10279" y="2653"/>
                    </a:lnTo>
                    <a:lnTo>
                      <a:pt x="10196" y="2529"/>
                    </a:lnTo>
                    <a:lnTo>
                      <a:pt x="10154" y="2363"/>
                    </a:lnTo>
                    <a:lnTo>
                      <a:pt x="10154" y="2239"/>
                    </a:lnTo>
                    <a:lnTo>
                      <a:pt x="10237" y="1949"/>
                    </a:lnTo>
                    <a:lnTo>
                      <a:pt x="10362" y="1617"/>
                    </a:lnTo>
                    <a:lnTo>
                      <a:pt x="10445" y="1286"/>
                    </a:lnTo>
                    <a:lnTo>
                      <a:pt x="10445" y="1120"/>
                    </a:lnTo>
                    <a:lnTo>
                      <a:pt x="10403" y="954"/>
                    </a:lnTo>
                    <a:lnTo>
                      <a:pt x="10362" y="830"/>
                    </a:lnTo>
                    <a:lnTo>
                      <a:pt x="10237" y="664"/>
                    </a:lnTo>
                    <a:lnTo>
                      <a:pt x="10030" y="540"/>
                    </a:lnTo>
                    <a:lnTo>
                      <a:pt x="9781" y="415"/>
                    </a:lnTo>
                    <a:lnTo>
                      <a:pt x="9118" y="208"/>
                    </a:lnTo>
                    <a:lnTo>
                      <a:pt x="8372" y="84"/>
                    </a:lnTo>
                    <a:lnTo>
                      <a:pt x="76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0"/>
              <p:cNvSpPr/>
              <p:nvPr/>
            </p:nvSpPr>
            <p:spPr>
              <a:xfrm>
                <a:off x="2269850" y="1082150"/>
                <a:ext cx="292200" cy="135750"/>
              </a:xfrm>
              <a:custGeom>
                <a:avLst/>
                <a:gdLst/>
                <a:ahLst/>
                <a:cxnLst/>
                <a:rect l="l" t="t" r="r" b="b"/>
                <a:pathLst>
                  <a:path w="11688" h="5430" fill="none" extrusionOk="0">
                    <a:moveTo>
                      <a:pt x="7626" y="5264"/>
                    </a:moveTo>
                    <a:lnTo>
                      <a:pt x="7626" y="5264"/>
                    </a:lnTo>
                    <a:lnTo>
                      <a:pt x="6922" y="5223"/>
                    </a:lnTo>
                    <a:lnTo>
                      <a:pt x="6217" y="5223"/>
                    </a:lnTo>
                    <a:lnTo>
                      <a:pt x="5471" y="5264"/>
                    </a:lnTo>
                    <a:lnTo>
                      <a:pt x="4684" y="5306"/>
                    </a:lnTo>
                    <a:lnTo>
                      <a:pt x="4684" y="5306"/>
                    </a:lnTo>
                    <a:lnTo>
                      <a:pt x="3855" y="5388"/>
                    </a:lnTo>
                    <a:lnTo>
                      <a:pt x="3026" y="5430"/>
                    </a:lnTo>
                    <a:lnTo>
                      <a:pt x="2197" y="5430"/>
                    </a:lnTo>
                    <a:lnTo>
                      <a:pt x="1783" y="5347"/>
                    </a:lnTo>
                    <a:lnTo>
                      <a:pt x="1410" y="5264"/>
                    </a:lnTo>
                    <a:lnTo>
                      <a:pt x="1410" y="5264"/>
                    </a:lnTo>
                    <a:lnTo>
                      <a:pt x="871" y="5098"/>
                    </a:lnTo>
                    <a:lnTo>
                      <a:pt x="664" y="4974"/>
                    </a:lnTo>
                    <a:lnTo>
                      <a:pt x="498" y="4850"/>
                    </a:lnTo>
                    <a:lnTo>
                      <a:pt x="374" y="4725"/>
                    </a:lnTo>
                    <a:lnTo>
                      <a:pt x="250" y="4601"/>
                    </a:lnTo>
                    <a:lnTo>
                      <a:pt x="84" y="4269"/>
                    </a:lnTo>
                    <a:lnTo>
                      <a:pt x="1" y="3938"/>
                    </a:lnTo>
                    <a:lnTo>
                      <a:pt x="1" y="3565"/>
                    </a:lnTo>
                    <a:lnTo>
                      <a:pt x="1" y="3192"/>
                    </a:lnTo>
                    <a:lnTo>
                      <a:pt x="84" y="2819"/>
                    </a:lnTo>
                    <a:lnTo>
                      <a:pt x="84" y="2819"/>
                    </a:lnTo>
                    <a:lnTo>
                      <a:pt x="167" y="2529"/>
                    </a:lnTo>
                    <a:lnTo>
                      <a:pt x="250" y="2280"/>
                    </a:lnTo>
                    <a:lnTo>
                      <a:pt x="498" y="1824"/>
                    </a:lnTo>
                    <a:lnTo>
                      <a:pt x="788" y="1451"/>
                    </a:lnTo>
                    <a:lnTo>
                      <a:pt x="1120" y="1161"/>
                    </a:lnTo>
                    <a:lnTo>
                      <a:pt x="1451" y="913"/>
                    </a:lnTo>
                    <a:lnTo>
                      <a:pt x="1824" y="747"/>
                    </a:lnTo>
                    <a:lnTo>
                      <a:pt x="2487" y="457"/>
                    </a:lnTo>
                    <a:lnTo>
                      <a:pt x="2487" y="457"/>
                    </a:lnTo>
                    <a:lnTo>
                      <a:pt x="2695" y="415"/>
                    </a:lnTo>
                    <a:lnTo>
                      <a:pt x="2943" y="415"/>
                    </a:lnTo>
                    <a:lnTo>
                      <a:pt x="3109" y="498"/>
                    </a:lnTo>
                    <a:lnTo>
                      <a:pt x="3316" y="540"/>
                    </a:lnTo>
                    <a:lnTo>
                      <a:pt x="3316" y="540"/>
                    </a:lnTo>
                    <a:lnTo>
                      <a:pt x="3606" y="664"/>
                    </a:lnTo>
                    <a:lnTo>
                      <a:pt x="3938" y="705"/>
                    </a:lnTo>
                    <a:lnTo>
                      <a:pt x="4104" y="664"/>
                    </a:lnTo>
                    <a:lnTo>
                      <a:pt x="4270" y="623"/>
                    </a:lnTo>
                    <a:lnTo>
                      <a:pt x="4477" y="540"/>
                    </a:lnTo>
                    <a:lnTo>
                      <a:pt x="4684" y="415"/>
                    </a:lnTo>
                    <a:lnTo>
                      <a:pt x="4684" y="415"/>
                    </a:lnTo>
                    <a:lnTo>
                      <a:pt x="4850" y="332"/>
                    </a:lnTo>
                    <a:lnTo>
                      <a:pt x="5057" y="250"/>
                    </a:lnTo>
                    <a:lnTo>
                      <a:pt x="5554" y="125"/>
                    </a:lnTo>
                    <a:lnTo>
                      <a:pt x="6176" y="42"/>
                    </a:lnTo>
                    <a:lnTo>
                      <a:pt x="6880" y="1"/>
                    </a:lnTo>
                    <a:lnTo>
                      <a:pt x="7626" y="1"/>
                    </a:lnTo>
                    <a:lnTo>
                      <a:pt x="8372" y="84"/>
                    </a:lnTo>
                    <a:lnTo>
                      <a:pt x="9118" y="208"/>
                    </a:lnTo>
                    <a:lnTo>
                      <a:pt x="9781" y="415"/>
                    </a:lnTo>
                    <a:lnTo>
                      <a:pt x="9781" y="415"/>
                    </a:lnTo>
                    <a:lnTo>
                      <a:pt x="10030" y="540"/>
                    </a:lnTo>
                    <a:lnTo>
                      <a:pt x="10237" y="664"/>
                    </a:lnTo>
                    <a:lnTo>
                      <a:pt x="10362" y="830"/>
                    </a:lnTo>
                    <a:lnTo>
                      <a:pt x="10403" y="954"/>
                    </a:lnTo>
                    <a:lnTo>
                      <a:pt x="10445" y="1120"/>
                    </a:lnTo>
                    <a:lnTo>
                      <a:pt x="10445" y="1286"/>
                    </a:lnTo>
                    <a:lnTo>
                      <a:pt x="10362" y="1617"/>
                    </a:lnTo>
                    <a:lnTo>
                      <a:pt x="10237" y="1949"/>
                    </a:lnTo>
                    <a:lnTo>
                      <a:pt x="10154" y="2239"/>
                    </a:lnTo>
                    <a:lnTo>
                      <a:pt x="10154" y="2363"/>
                    </a:lnTo>
                    <a:lnTo>
                      <a:pt x="10196" y="2529"/>
                    </a:lnTo>
                    <a:lnTo>
                      <a:pt x="10279" y="2653"/>
                    </a:lnTo>
                    <a:lnTo>
                      <a:pt x="10403" y="2736"/>
                    </a:lnTo>
                    <a:lnTo>
                      <a:pt x="10403" y="2736"/>
                    </a:lnTo>
                    <a:lnTo>
                      <a:pt x="10859" y="3068"/>
                    </a:lnTo>
                    <a:lnTo>
                      <a:pt x="11191" y="3358"/>
                    </a:lnTo>
                    <a:lnTo>
                      <a:pt x="11439" y="3648"/>
                    </a:lnTo>
                    <a:lnTo>
                      <a:pt x="11605" y="3938"/>
                    </a:lnTo>
                    <a:lnTo>
                      <a:pt x="11688" y="4187"/>
                    </a:lnTo>
                    <a:lnTo>
                      <a:pt x="11688" y="4435"/>
                    </a:lnTo>
                    <a:lnTo>
                      <a:pt x="11605" y="4684"/>
                    </a:lnTo>
                    <a:lnTo>
                      <a:pt x="11398" y="4891"/>
                    </a:lnTo>
                    <a:lnTo>
                      <a:pt x="11191" y="5057"/>
                    </a:lnTo>
                    <a:lnTo>
                      <a:pt x="10859" y="5223"/>
                    </a:lnTo>
                    <a:lnTo>
                      <a:pt x="10486" y="5306"/>
                    </a:lnTo>
                    <a:lnTo>
                      <a:pt x="10030" y="5388"/>
                    </a:lnTo>
                    <a:lnTo>
                      <a:pt x="9491" y="5430"/>
                    </a:lnTo>
                    <a:lnTo>
                      <a:pt x="8953" y="5430"/>
                    </a:lnTo>
                    <a:lnTo>
                      <a:pt x="8331" y="5388"/>
                    </a:lnTo>
                    <a:lnTo>
                      <a:pt x="7626" y="52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0"/>
              <p:cNvSpPr/>
              <p:nvPr/>
            </p:nvSpPr>
            <p:spPr>
              <a:xfrm>
                <a:off x="2300950" y="1106000"/>
                <a:ext cx="80825" cy="97400"/>
              </a:xfrm>
              <a:custGeom>
                <a:avLst/>
                <a:gdLst/>
                <a:ahLst/>
                <a:cxnLst/>
                <a:rect l="l" t="t" r="r" b="b"/>
                <a:pathLst>
                  <a:path w="3233" h="3896" extrusionOk="0">
                    <a:moveTo>
                      <a:pt x="3233" y="0"/>
                    </a:moveTo>
                    <a:lnTo>
                      <a:pt x="2694" y="83"/>
                    </a:lnTo>
                    <a:lnTo>
                      <a:pt x="2238" y="166"/>
                    </a:lnTo>
                    <a:lnTo>
                      <a:pt x="1782" y="290"/>
                    </a:lnTo>
                    <a:lnTo>
                      <a:pt x="1409" y="497"/>
                    </a:lnTo>
                    <a:lnTo>
                      <a:pt x="1078" y="663"/>
                    </a:lnTo>
                    <a:lnTo>
                      <a:pt x="829" y="912"/>
                    </a:lnTo>
                    <a:lnTo>
                      <a:pt x="580" y="1160"/>
                    </a:lnTo>
                    <a:lnTo>
                      <a:pt x="373" y="1451"/>
                    </a:lnTo>
                    <a:lnTo>
                      <a:pt x="249" y="1741"/>
                    </a:lnTo>
                    <a:lnTo>
                      <a:pt x="124" y="2031"/>
                    </a:lnTo>
                    <a:lnTo>
                      <a:pt x="42" y="2362"/>
                    </a:lnTo>
                    <a:lnTo>
                      <a:pt x="0" y="2652"/>
                    </a:lnTo>
                    <a:lnTo>
                      <a:pt x="42" y="2984"/>
                    </a:lnTo>
                    <a:lnTo>
                      <a:pt x="83" y="3274"/>
                    </a:lnTo>
                    <a:lnTo>
                      <a:pt x="166" y="3606"/>
                    </a:lnTo>
                    <a:lnTo>
                      <a:pt x="249" y="3896"/>
                    </a:lnTo>
                    <a:lnTo>
                      <a:pt x="373" y="3398"/>
                    </a:lnTo>
                    <a:lnTo>
                      <a:pt x="539" y="2860"/>
                    </a:lnTo>
                    <a:lnTo>
                      <a:pt x="788" y="2238"/>
                    </a:lnTo>
                    <a:lnTo>
                      <a:pt x="953" y="1906"/>
                    </a:lnTo>
                    <a:lnTo>
                      <a:pt x="1161" y="1575"/>
                    </a:lnTo>
                    <a:lnTo>
                      <a:pt x="1409" y="1243"/>
                    </a:lnTo>
                    <a:lnTo>
                      <a:pt x="1658" y="953"/>
                    </a:lnTo>
                    <a:lnTo>
                      <a:pt x="1989" y="663"/>
                    </a:lnTo>
                    <a:lnTo>
                      <a:pt x="2362" y="414"/>
                    </a:lnTo>
                    <a:lnTo>
                      <a:pt x="2777" y="166"/>
                    </a:lnTo>
                    <a:lnTo>
                      <a:pt x="3233"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0"/>
              <p:cNvSpPr/>
              <p:nvPr/>
            </p:nvSpPr>
            <p:spPr>
              <a:xfrm>
                <a:off x="2300950" y="1106000"/>
                <a:ext cx="80825" cy="97400"/>
              </a:xfrm>
              <a:custGeom>
                <a:avLst/>
                <a:gdLst/>
                <a:ahLst/>
                <a:cxnLst/>
                <a:rect l="l" t="t" r="r" b="b"/>
                <a:pathLst>
                  <a:path w="3233" h="3896" fill="none" extrusionOk="0">
                    <a:moveTo>
                      <a:pt x="3233" y="0"/>
                    </a:moveTo>
                    <a:lnTo>
                      <a:pt x="3233" y="0"/>
                    </a:lnTo>
                    <a:lnTo>
                      <a:pt x="2694" y="83"/>
                    </a:lnTo>
                    <a:lnTo>
                      <a:pt x="2238" y="166"/>
                    </a:lnTo>
                    <a:lnTo>
                      <a:pt x="1782" y="290"/>
                    </a:lnTo>
                    <a:lnTo>
                      <a:pt x="1409" y="497"/>
                    </a:lnTo>
                    <a:lnTo>
                      <a:pt x="1078" y="663"/>
                    </a:lnTo>
                    <a:lnTo>
                      <a:pt x="829" y="912"/>
                    </a:lnTo>
                    <a:lnTo>
                      <a:pt x="580" y="1160"/>
                    </a:lnTo>
                    <a:lnTo>
                      <a:pt x="373" y="1451"/>
                    </a:lnTo>
                    <a:lnTo>
                      <a:pt x="249" y="1741"/>
                    </a:lnTo>
                    <a:lnTo>
                      <a:pt x="124" y="2031"/>
                    </a:lnTo>
                    <a:lnTo>
                      <a:pt x="42" y="2362"/>
                    </a:lnTo>
                    <a:lnTo>
                      <a:pt x="0" y="2652"/>
                    </a:lnTo>
                    <a:lnTo>
                      <a:pt x="42" y="2984"/>
                    </a:lnTo>
                    <a:lnTo>
                      <a:pt x="83" y="3274"/>
                    </a:lnTo>
                    <a:lnTo>
                      <a:pt x="166" y="3606"/>
                    </a:lnTo>
                    <a:lnTo>
                      <a:pt x="249" y="3896"/>
                    </a:lnTo>
                    <a:lnTo>
                      <a:pt x="249" y="3896"/>
                    </a:lnTo>
                    <a:lnTo>
                      <a:pt x="373" y="3398"/>
                    </a:lnTo>
                    <a:lnTo>
                      <a:pt x="539" y="2860"/>
                    </a:lnTo>
                    <a:lnTo>
                      <a:pt x="788" y="2238"/>
                    </a:lnTo>
                    <a:lnTo>
                      <a:pt x="953" y="1906"/>
                    </a:lnTo>
                    <a:lnTo>
                      <a:pt x="1161" y="1575"/>
                    </a:lnTo>
                    <a:lnTo>
                      <a:pt x="1409" y="1243"/>
                    </a:lnTo>
                    <a:lnTo>
                      <a:pt x="1658" y="953"/>
                    </a:lnTo>
                    <a:lnTo>
                      <a:pt x="1989" y="663"/>
                    </a:lnTo>
                    <a:lnTo>
                      <a:pt x="2362" y="414"/>
                    </a:lnTo>
                    <a:lnTo>
                      <a:pt x="2777" y="166"/>
                    </a:lnTo>
                    <a:lnTo>
                      <a:pt x="32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0"/>
              <p:cNvSpPr/>
              <p:nvPr/>
            </p:nvSpPr>
            <p:spPr>
              <a:xfrm>
                <a:off x="2413875" y="1181625"/>
                <a:ext cx="176150" cy="219675"/>
              </a:xfrm>
              <a:custGeom>
                <a:avLst/>
                <a:gdLst/>
                <a:ahLst/>
                <a:cxnLst/>
                <a:rect l="l" t="t" r="r" b="b"/>
                <a:pathLst>
                  <a:path w="7046" h="8787" extrusionOk="0">
                    <a:moveTo>
                      <a:pt x="2031" y="0"/>
                    </a:moveTo>
                    <a:lnTo>
                      <a:pt x="1492" y="125"/>
                    </a:lnTo>
                    <a:lnTo>
                      <a:pt x="1078" y="290"/>
                    </a:lnTo>
                    <a:lnTo>
                      <a:pt x="705" y="539"/>
                    </a:lnTo>
                    <a:lnTo>
                      <a:pt x="456" y="829"/>
                    </a:lnTo>
                    <a:lnTo>
                      <a:pt x="249" y="1119"/>
                    </a:lnTo>
                    <a:lnTo>
                      <a:pt x="166" y="1451"/>
                    </a:lnTo>
                    <a:lnTo>
                      <a:pt x="125" y="1824"/>
                    </a:lnTo>
                    <a:lnTo>
                      <a:pt x="208" y="2197"/>
                    </a:lnTo>
                    <a:lnTo>
                      <a:pt x="332" y="2570"/>
                    </a:lnTo>
                    <a:lnTo>
                      <a:pt x="664" y="3482"/>
                    </a:lnTo>
                    <a:lnTo>
                      <a:pt x="788" y="3937"/>
                    </a:lnTo>
                    <a:lnTo>
                      <a:pt x="829" y="4393"/>
                    </a:lnTo>
                    <a:lnTo>
                      <a:pt x="829" y="4642"/>
                    </a:lnTo>
                    <a:lnTo>
                      <a:pt x="788" y="4849"/>
                    </a:lnTo>
                    <a:lnTo>
                      <a:pt x="705" y="5098"/>
                    </a:lnTo>
                    <a:lnTo>
                      <a:pt x="581" y="5347"/>
                    </a:lnTo>
                    <a:lnTo>
                      <a:pt x="332" y="5844"/>
                    </a:lnTo>
                    <a:lnTo>
                      <a:pt x="125" y="6383"/>
                    </a:lnTo>
                    <a:lnTo>
                      <a:pt x="42" y="6921"/>
                    </a:lnTo>
                    <a:lnTo>
                      <a:pt x="0" y="7170"/>
                    </a:lnTo>
                    <a:lnTo>
                      <a:pt x="42" y="7419"/>
                    </a:lnTo>
                    <a:lnTo>
                      <a:pt x="83" y="7667"/>
                    </a:lnTo>
                    <a:lnTo>
                      <a:pt x="166" y="7916"/>
                    </a:lnTo>
                    <a:lnTo>
                      <a:pt x="249" y="8123"/>
                    </a:lnTo>
                    <a:lnTo>
                      <a:pt x="415" y="8289"/>
                    </a:lnTo>
                    <a:lnTo>
                      <a:pt x="581" y="8455"/>
                    </a:lnTo>
                    <a:lnTo>
                      <a:pt x="788" y="8579"/>
                    </a:lnTo>
                    <a:lnTo>
                      <a:pt x="1037" y="8703"/>
                    </a:lnTo>
                    <a:lnTo>
                      <a:pt x="1327" y="8745"/>
                    </a:lnTo>
                    <a:lnTo>
                      <a:pt x="1783" y="8786"/>
                    </a:lnTo>
                    <a:lnTo>
                      <a:pt x="2238" y="8786"/>
                    </a:lnTo>
                    <a:lnTo>
                      <a:pt x="2694" y="8745"/>
                    </a:lnTo>
                    <a:lnTo>
                      <a:pt x="3109" y="8662"/>
                    </a:lnTo>
                    <a:lnTo>
                      <a:pt x="3523" y="8496"/>
                    </a:lnTo>
                    <a:lnTo>
                      <a:pt x="3896" y="8330"/>
                    </a:lnTo>
                    <a:lnTo>
                      <a:pt x="4269" y="8123"/>
                    </a:lnTo>
                    <a:lnTo>
                      <a:pt x="4601" y="7833"/>
                    </a:lnTo>
                    <a:lnTo>
                      <a:pt x="4891" y="7543"/>
                    </a:lnTo>
                    <a:lnTo>
                      <a:pt x="5139" y="7211"/>
                    </a:lnTo>
                    <a:lnTo>
                      <a:pt x="5388" y="6880"/>
                    </a:lnTo>
                    <a:lnTo>
                      <a:pt x="5512" y="6466"/>
                    </a:lnTo>
                    <a:lnTo>
                      <a:pt x="5637" y="6051"/>
                    </a:lnTo>
                    <a:lnTo>
                      <a:pt x="5678" y="5637"/>
                    </a:lnTo>
                    <a:lnTo>
                      <a:pt x="5678" y="5139"/>
                    </a:lnTo>
                    <a:lnTo>
                      <a:pt x="5595" y="4683"/>
                    </a:lnTo>
                    <a:lnTo>
                      <a:pt x="5595" y="4476"/>
                    </a:lnTo>
                    <a:lnTo>
                      <a:pt x="5595" y="4269"/>
                    </a:lnTo>
                    <a:lnTo>
                      <a:pt x="5637" y="4103"/>
                    </a:lnTo>
                    <a:lnTo>
                      <a:pt x="5720" y="3979"/>
                    </a:lnTo>
                    <a:lnTo>
                      <a:pt x="5968" y="3730"/>
                    </a:lnTo>
                    <a:lnTo>
                      <a:pt x="6217" y="3523"/>
                    </a:lnTo>
                    <a:lnTo>
                      <a:pt x="6507" y="3316"/>
                    </a:lnTo>
                    <a:lnTo>
                      <a:pt x="6797" y="3109"/>
                    </a:lnTo>
                    <a:lnTo>
                      <a:pt x="6880" y="2943"/>
                    </a:lnTo>
                    <a:lnTo>
                      <a:pt x="6963" y="2777"/>
                    </a:lnTo>
                    <a:lnTo>
                      <a:pt x="7004" y="2611"/>
                    </a:lnTo>
                    <a:lnTo>
                      <a:pt x="7046" y="2404"/>
                    </a:lnTo>
                    <a:lnTo>
                      <a:pt x="7004" y="2155"/>
                    </a:lnTo>
                    <a:lnTo>
                      <a:pt x="6880" y="1948"/>
                    </a:lnTo>
                    <a:lnTo>
                      <a:pt x="6756" y="1700"/>
                    </a:lnTo>
                    <a:lnTo>
                      <a:pt x="6548" y="1492"/>
                    </a:lnTo>
                    <a:lnTo>
                      <a:pt x="6341" y="1285"/>
                    </a:lnTo>
                    <a:lnTo>
                      <a:pt x="6051" y="1119"/>
                    </a:lnTo>
                    <a:lnTo>
                      <a:pt x="5430" y="746"/>
                    </a:lnTo>
                    <a:lnTo>
                      <a:pt x="4725" y="456"/>
                    </a:lnTo>
                    <a:lnTo>
                      <a:pt x="4020" y="249"/>
                    </a:lnTo>
                    <a:lnTo>
                      <a:pt x="3274" y="83"/>
                    </a:lnTo>
                    <a:lnTo>
                      <a:pt x="26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0"/>
              <p:cNvSpPr/>
              <p:nvPr/>
            </p:nvSpPr>
            <p:spPr>
              <a:xfrm>
                <a:off x="2413875" y="1181625"/>
                <a:ext cx="176150" cy="219675"/>
              </a:xfrm>
              <a:custGeom>
                <a:avLst/>
                <a:gdLst/>
                <a:ahLst/>
                <a:cxnLst/>
                <a:rect l="l" t="t" r="r" b="b"/>
                <a:pathLst>
                  <a:path w="7046" h="8787" fill="none" extrusionOk="0">
                    <a:moveTo>
                      <a:pt x="1327" y="8745"/>
                    </a:moveTo>
                    <a:lnTo>
                      <a:pt x="1327" y="8745"/>
                    </a:lnTo>
                    <a:lnTo>
                      <a:pt x="1037" y="8703"/>
                    </a:lnTo>
                    <a:lnTo>
                      <a:pt x="788" y="8579"/>
                    </a:lnTo>
                    <a:lnTo>
                      <a:pt x="581" y="8455"/>
                    </a:lnTo>
                    <a:lnTo>
                      <a:pt x="415" y="8289"/>
                    </a:lnTo>
                    <a:lnTo>
                      <a:pt x="249" y="8123"/>
                    </a:lnTo>
                    <a:lnTo>
                      <a:pt x="166" y="7916"/>
                    </a:lnTo>
                    <a:lnTo>
                      <a:pt x="83" y="7667"/>
                    </a:lnTo>
                    <a:lnTo>
                      <a:pt x="42" y="7419"/>
                    </a:lnTo>
                    <a:lnTo>
                      <a:pt x="0" y="7170"/>
                    </a:lnTo>
                    <a:lnTo>
                      <a:pt x="42" y="6921"/>
                    </a:lnTo>
                    <a:lnTo>
                      <a:pt x="125" y="6383"/>
                    </a:lnTo>
                    <a:lnTo>
                      <a:pt x="332" y="5844"/>
                    </a:lnTo>
                    <a:lnTo>
                      <a:pt x="581" y="5347"/>
                    </a:lnTo>
                    <a:lnTo>
                      <a:pt x="581" y="5347"/>
                    </a:lnTo>
                    <a:lnTo>
                      <a:pt x="705" y="5098"/>
                    </a:lnTo>
                    <a:lnTo>
                      <a:pt x="788" y="4849"/>
                    </a:lnTo>
                    <a:lnTo>
                      <a:pt x="829" y="4642"/>
                    </a:lnTo>
                    <a:lnTo>
                      <a:pt x="829" y="4393"/>
                    </a:lnTo>
                    <a:lnTo>
                      <a:pt x="788" y="3937"/>
                    </a:lnTo>
                    <a:lnTo>
                      <a:pt x="664" y="3482"/>
                    </a:lnTo>
                    <a:lnTo>
                      <a:pt x="332" y="2570"/>
                    </a:lnTo>
                    <a:lnTo>
                      <a:pt x="208" y="2197"/>
                    </a:lnTo>
                    <a:lnTo>
                      <a:pt x="125" y="1824"/>
                    </a:lnTo>
                    <a:lnTo>
                      <a:pt x="125" y="1824"/>
                    </a:lnTo>
                    <a:lnTo>
                      <a:pt x="166" y="1451"/>
                    </a:lnTo>
                    <a:lnTo>
                      <a:pt x="249" y="1119"/>
                    </a:lnTo>
                    <a:lnTo>
                      <a:pt x="456" y="829"/>
                    </a:lnTo>
                    <a:lnTo>
                      <a:pt x="705" y="539"/>
                    </a:lnTo>
                    <a:lnTo>
                      <a:pt x="1078" y="290"/>
                    </a:lnTo>
                    <a:lnTo>
                      <a:pt x="1492" y="125"/>
                    </a:lnTo>
                    <a:lnTo>
                      <a:pt x="2031" y="0"/>
                    </a:lnTo>
                    <a:lnTo>
                      <a:pt x="2611" y="0"/>
                    </a:lnTo>
                    <a:lnTo>
                      <a:pt x="2611" y="0"/>
                    </a:lnTo>
                    <a:lnTo>
                      <a:pt x="3274" y="83"/>
                    </a:lnTo>
                    <a:lnTo>
                      <a:pt x="4020" y="249"/>
                    </a:lnTo>
                    <a:lnTo>
                      <a:pt x="4725" y="456"/>
                    </a:lnTo>
                    <a:lnTo>
                      <a:pt x="5430" y="746"/>
                    </a:lnTo>
                    <a:lnTo>
                      <a:pt x="6051" y="1119"/>
                    </a:lnTo>
                    <a:lnTo>
                      <a:pt x="6341" y="1285"/>
                    </a:lnTo>
                    <a:lnTo>
                      <a:pt x="6548" y="1492"/>
                    </a:lnTo>
                    <a:lnTo>
                      <a:pt x="6756" y="1700"/>
                    </a:lnTo>
                    <a:lnTo>
                      <a:pt x="6880" y="1948"/>
                    </a:lnTo>
                    <a:lnTo>
                      <a:pt x="7004" y="2155"/>
                    </a:lnTo>
                    <a:lnTo>
                      <a:pt x="7046" y="2404"/>
                    </a:lnTo>
                    <a:lnTo>
                      <a:pt x="7046" y="2404"/>
                    </a:lnTo>
                    <a:lnTo>
                      <a:pt x="7004" y="2611"/>
                    </a:lnTo>
                    <a:lnTo>
                      <a:pt x="6963" y="2777"/>
                    </a:lnTo>
                    <a:lnTo>
                      <a:pt x="6880" y="2943"/>
                    </a:lnTo>
                    <a:lnTo>
                      <a:pt x="6797" y="3109"/>
                    </a:lnTo>
                    <a:lnTo>
                      <a:pt x="6507" y="3316"/>
                    </a:lnTo>
                    <a:lnTo>
                      <a:pt x="6217" y="3523"/>
                    </a:lnTo>
                    <a:lnTo>
                      <a:pt x="5968" y="3730"/>
                    </a:lnTo>
                    <a:lnTo>
                      <a:pt x="5720" y="3979"/>
                    </a:lnTo>
                    <a:lnTo>
                      <a:pt x="5637" y="4103"/>
                    </a:lnTo>
                    <a:lnTo>
                      <a:pt x="5595" y="4269"/>
                    </a:lnTo>
                    <a:lnTo>
                      <a:pt x="5595" y="4476"/>
                    </a:lnTo>
                    <a:lnTo>
                      <a:pt x="5595" y="4683"/>
                    </a:lnTo>
                    <a:lnTo>
                      <a:pt x="5595" y="4683"/>
                    </a:lnTo>
                    <a:lnTo>
                      <a:pt x="5678" y="5139"/>
                    </a:lnTo>
                    <a:lnTo>
                      <a:pt x="5678" y="5637"/>
                    </a:lnTo>
                    <a:lnTo>
                      <a:pt x="5637" y="6051"/>
                    </a:lnTo>
                    <a:lnTo>
                      <a:pt x="5512" y="6466"/>
                    </a:lnTo>
                    <a:lnTo>
                      <a:pt x="5388" y="6880"/>
                    </a:lnTo>
                    <a:lnTo>
                      <a:pt x="5139" y="7211"/>
                    </a:lnTo>
                    <a:lnTo>
                      <a:pt x="4891" y="7543"/>
                    </a:lnTo>
                    <a:lnTo>
                      <a:pt x="4601" y="7833"/>
                    </a:lnTo>
                    <a:lnTo>
                      <a:pt x="4269" y="8123"/>
                    </a:lnTo>
                    <a:lnTo>
                      <a:pt x="3896" y="8330"/>
                    </a:lnTo>
                    <a:lnTo>
                      <a:pt x="3523" y="8496"/>
                    </a:lnTo>
                    <a:lnTo>
                      <a:pt x="3109" y="8662"/>
                    </a:lnTo>
                    <a:lnTo>
                      <a:pt x="2694" y="8745"/>
                    </a:lnTo>
                    <a:lnTo>
                      <a:pt x="2238" y="8786"/>
                    </a:lnTo>
                    <a:lnTo>
                      <a:pt x="1783" y="8786"/>
                    </a:lnTo>
                    <a:lnTo>
                      <a:pt x="1327" y="87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0"/>
              <p:cNvSpPr/>
              <p:nvPr/>
            </p:nvSpPr>
            <p:spPr>
              <a:xfrm>
                <a:off x="2432525" y="1239650"/>
                <a:ext cx="100525" cy="25925"/>
              </a:xfrm>
              <a:custGeom>
                <a:avLst/>
                <a:gdLst/>
                <a:ahLst/>
                <a:cxnLst/>
                <a:rect l="l" t="t" r="r" b="b"/>
                <a:pathLst>
                  <a:path w="4021" h="1037" extrusionOk="0">
                    <a:moveTo>
                      <a:pt x="0" y="0"/>
                    </a:moveTo>
                    <a:lnTo>
                      <a:pt x="664" y="456"/>
                    </a:lnTo>
                    <a:lnTo>
                      <a:pt x="954" y="622"/>
                    </a:lnTo>
                    <a:lnTo>
                      <a:pt x="1285" y="788"/>
                    </a:lnTo>
                    <a:lnTo>
                      <a:pt x="1575" y="871"/>
                    </a:lnTo>
                    <a:lnTo>
                      <a:pt x="1824" y="953"/>
                    </a:lnTo>
                    <a:lnTo>
                      <a:pt x="2114" y="995"/>
                    </a:lnTo>
                    <a:lnTo>
                      <a:pt x="2363" y="1036"/>
                    </a:lnTo>
                    <a:lnTo>
                      <a:pt x="2611" y="995"/>
                    </a:lnTo>
                    <a:lnTo>
                      <a:pt x="2860" y="953"/>
                    </a:lnTo>
                    <a:lnTo>
                      <a:pt x="3109" y="871"/>
                    </a:lnTo>
                    <a:lnTo>
                      <a:pt x="3316" y="746"/>
                    </a:lnTo>
                    <a:lnTo>
                      <a:pt x="3523" y="580"/>
                    </a:lnTo>
                    <a:lnTo>
                      <a:pt x="3730" y="415"/>
                    </a:lnTo>
                    <a:lnTo>
                      <a:pt x="3896" y="207"/>
                    </a:lnTo>
                    <a:lnTo>
                      <a:pt x="4020" y="0"/>
                    </a:lnTo>
                    <a:lnTo>
                      <a:pt x="3523" y="166"/>
                    </a:lnTo>
                    <a:lnTo>
                      <a:pt x="3026" y="290"/>
                    </a:lnTo>
                    <a:lnTo>
                      <a:pt x="2528" y="373"/>
                    </a:lnTo>
                    <a:lnTo>
                      <a:pt x="2031" y="415"/>
                    </a:lnTo>
                    <a:lnTo>
                      <a:pt x="1492" y="373"/>
                    </a:lnTo>
                    <a:lnTo>
                      <a:pt x="995" y="290"/>
                    </a:lnTo>
                    <a:lnTo>
                      <a:pt x="498" y="166"/>
                    </a:lnTo>
                    <a:lnTo>
                      <a:pt x="0"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0"/>
              <p:cNvSpPr/>
              <p:nvPr/>
            </p:nvSpPr>
            <p:spPr>
              <a:xfrm>
                <a:off x="2432525" y="1239650"/>
                <a:ext cx="100525" cy="25925"/>
              </a:xfrm>
              <a:custGeom>
                <a:avLst/>
                <a:gdLst/>
                <a:ahLst/>
                <a:cxnLst/>
                <a:rect l="l" t="t" r="r" b="b"/>
                <a:pathLst>
                  <a:path w="4021" h="1037" fill="none" extrusionOk="0">
                    <a:moveTo>
                      <a:pt x="4020" y="0"/>
                    </a:moveTo>
                    <a:lnTo>
                      <a:pt x="4020" y="0"/>
                    </a:lnTo>
                    <a:lnTo>
                      <a:pt x="3523" y="166"/>
                    </a:lnTo>
                    <a:lnTo>
                      <a:pt x="3026" y="290"/>
                    </a:lnTo>
                    <a:lnTo>
                      <a:pt x="2528" y="373"/>
                    </a:lnTo>
                    <a:lnTo>
                      <a:pt x="2031" y="415"/>
                    </a:lnTo>
                    <a:lnTo>
                      <a:pt x="2031" y="415"/>
                    </a:lnTo>
                    <a:lnTo>
                      <a:pt x="1492" y="373"/>
                    </a:lnTo>
                    <a:lnTo>
                      <a:pt x="995" y="290"/>
                    </a:lnTo>
                    <a:lnTo>
                      <a:pt x="498" y="166"/>
                    </a:lnTo>
                    <a:lnTo>
                      <a:pt x="0" y="0"/>
                    </a:lnTo>
                    <a:lnTo>
                      <a:pt x="0" y="0"/>
                    </a:lnTo>
                    <a:lnTo>
                      <a:pt x="664" y="456"/>
                    </a:lnTo>
                    <a:lnTo>
                      <a:pt x="954" y="622"/>
                    </a:lnTo>
                    <a:lnTo>
                      <a:pt x="1285" y="788"/>
                    </a:lnTo>
                    <a:lnTo>
                      <a:pt x="1575" y="871"/>
                    </a:lnTo>
                    <a:lnTo>
                      <a:pt x="1824" y="953"/>
                    </a:lnTo>
                    <a:lnTo>
                      <a:pt x="2114" y="995"/>
                    </a:lnTo>
                    <a:lnTo>
                      <a:pt x="2363" y="1036"/>
                    </a:lnTo>
                    <a:lnTo>
                      <a:pt x="2363" y="1036"/>
                    </a:lnTo>
                    <a:lnTo>
                      <a:pt x="2611" y="995"/>
                    </a:lnTo>
                    <a:lnTo>
                      <a:pt x="2860" y="953"/>
                    </a:lnTo>
                    <a:lnTo>
                      <a:pt x="3109" y="871"/>
                    </a:lnTo>
                    <a:lnTo>
                      <a:pt x="3316" y="746"/>
                    </a:lnTo>
                    <a:lnTo>
                      <a:pt x="3523" y="580"/>
                    </a:lnTo>
                    <a:lnTo>
                      <a:pt x="3730" y="415"/>
                    </a:lnTo>
                    <a:lnTo>
                      <a:pt x="3896" y="207"/>
                    </a:lnTo>
                    <a:lnTo>
                      <a:pt x="40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0"/>
              <p:cNvSpPr/>
              <p:nvPr/>
            </p:nvSpPr>
            <p:spPr>
              <a:xfrm>
                <a:off x="2204575" y="1370200"/>
                <a:ext cx="156475" cy="153350"/>
              </a:xfrm>
              <a:custGeom>
                <a:avLst/>
                <a:gdLst/>
                <a:ahLst/>
                <a:cxnLst/>
                <a:rect l="l" t="t" r="r" b="b"/>
                <a:pathLst>
                  <a:path w="6259" h="6134" extrusionOk="0">
                    <a:moveTo>
                      <a:pt x="1990" y="0"/>
                    </a:moveTo>
                    <a:lnTo>
                      <a:pt x="1659" y="41"/>
                    </a:lnTo>
                    <a:lnTo>
                      <a:pt x="1369" y="124"/>
                    </a:lnTo>
                    <a:lnTo>
                      <a:pt x="1078" y="207"/>
                    </a:lnTo>
                    <a:lnTo>
                      <a:pt x="830" y="332"/>
                    </a:lnTo>
                    <a:lnTo>
                      <a:pt x="664" y="497"/>
                    </a:lnTo>
                    <a:lnTo>
                      <a:pt x="540" y="622"/>
                    </a:lnTo>
                    <a:lnTo>
                      <a:pt x="415" y="829"/>
                    </a:lnTo>
                    <a:lnTo>
                      <a:pt x="250" y="1202"/>
                    </a:lnTo>
                    <a:lnTo>
                      <a:pt x="125" y="1616"/>
                    </a:lnTo>
                    <a:lnTo>
                      <a:pt x="42" y="2072"/>
                    </a:lnTo>
                    <a:lnTo>
                      <a:pt x="1" y="2528"/>
                    </a:lnTo>
                    <a:lnTo>
                      <a:pt x="1" y="2942"/>
                    </a:lnTo>
                    <a:lnTo>
                      <a:pt x="1" y="3647"/>
                    </a:lnTo>
                    <a:lnTo>
                      <a:pt x="42" y="3937"/>
                    </a:lnTo>
                    <a:lnTo>
                      <a:pt x="167" y="4310"/>
                    </a:lnTo>
                    <a:lnTo>
                      <a:pt x="374" y="4642"/>
                    </a:lnTo>
                    <a:lnTo>
                      <a:pt x="664" y="5015"/>
                    </a:lnTo>
                    <a:lnTo>
                      <a:pt x="1078" y="5346"/>
                    </a:lnTo>
                    <a:lnTo>
                      <a:pt x="1327" y="5471"/>
                    </a:lnTo>
                    <a:lnTo>
                      <a:pt x="1617" y="5636"/>
                    </a:lnTo>
                    <a:lnTo>
                      <a:pt x="1949" y="5761"/>
                    </a:lnTo>
                    <a:lnTo>
                      <a:pt x="2280" y="5885"/>
                    </a:lnTo>
                    <a:lnTo>
                      <a:pt x="2695" y="5968"/>
                    </a:lnTo>
                    <a:lnTo>
                      <a:pt x="3109" y="6051"/>
                    </a:lnTo>
                    <a:lnTo>
                      <a:pt x="3938" y="6134"/>
                    </a:lnTo>
                    <a:lnTo>
                      <a:pt x="4601" y="6092"/>
                    </a:lnTo>
                    <a:lnTo>
                      <a:pt x="4891" y="6051"/>
                    </a:lnTo>
                    <a:lnTo>
                      <a:pt x="5140" y="6009"/>
                    </a:lnTo>
                    <a:lnTo>
                      <a:pt x="5347" y="5926"/>
                    </a:lnTo>
                    <a:lnTo>
                      <a:pt x="5554" y="5843"/>
                    </a:lnTo>
                    <a:lnTo>
                      <a:pt x="5679" y="5719"/>
                    </a:lnTo>
                    <a:lnTo>
                      <a:pt x="5844" y="5595"/>
                    </a:lnTo>
                    <a:lnTo>
                      <a:pt x="6010" y="5346"/>
                    </a:lnTo>
                    <a:lnTo>
                      <a:pt x="6176" y="5056"/>
                    </a:lnTo>
                    <a:lnTo>
                      <a:pt x="6217" y="4725"/>
                    </a:lnTo>
                    <a:lnTo>
                      <a:pt x="6259" y="4393"/>
                    </a:lnTo>
                    <a:lnTo>
                      <a:pt x="6259" y="3896"/>
                    </a:lnTo>
                    <a:lnTo>
                      <a:pt x="6217" y="3357"/>
                    </a:lnTo>
                    <a:lnTo>
                      <a:pt x="6176" y="2777"/>
                    </a:lnTo>
                    <a:lnTo>
                      <a:pt x="6052" y="2197"/>
                    </a:lnTo>
                    <a:lnTo>
                      <a:pt x="5927" y="1699"/>
                    </a:lnTo>
                    <a:lnTo>
                      <a:pt x="5720" y="1202"/>
                    </a:lnTo>
                    <a:lnTo>
                      <a:pt x="5596" y="1036"/>
                    </a:lnTo>
                    <a:lnTo>
                      <a:pt x="5430" y="870"/>
                    </a:lnTo>
                    <a:lnTo>
                      <a:pt x="5264" y="705"/>
                    </a:lnTo>
                    <a:lnTo>
                      <a:pt x="5057" y="580"/>
                    </a:lnTo>
                    <a:lnTo>
                      <a:pt x="4477" y="332"/>
                    </a:lnTo>
                    <a:lnTo>
                      <a:pt x="3814" y="166"/>
                    </a:lnTo>
                    <a:lnTo>
                      <a:pt x="3068" y="41"/>
                    </a:lnTo>
                    <a:lnTo>
                      <a:pt x="23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0"/>
              <p:cNvSpPr/>
              <p:nvPr/>
            </p:nvSpPr>
            <p:spPr>
              <a:xfrm>
                <a:off x="2250175" y="1401275"/>
                <a:ext cx="61150" cy="12450"/>
              </a:xfrm>
              <a:custGeom>
                <a:avLst/>
                <a:gdLst/>
                <a:ahLst/>
                <a:cxnLst/>
                <a:rect l="l" t="t" r="r" b="b"/>
                <a:pathLst>
                  <a:path w="2446" h="498" extrusionOk="0">
                    <a:moveTo>
                      <a:pt x="2321" y="0"/>
                    </a:moveTo>
                    <a:lnTo>
                      <a:pt x="2031" y="125"/>
                    </a:lnTo>
                    <a:lnTo>
                      <a:pt x="1783" y="208"/>
                    </a:lnTo>
                    <a:lnTo>
                      <a:pt x="1492" y="290"/>
                    </a:lnTo>
                    <a:lnTo>
                      <a:pt x="664" y="290"/>
                    </a:lnTo>
                    <a:lnTo>
                      <a:pt x="373" y="208"/>
                    </a:lnTo>
                    <a:lnTo>
                      <a:pt x="125" y="125"/>
                    </a:lnTo>
                    <a:lnTo>
                      <a:pt x="42" y="125"/>
                    </a:lnTo>
                    <a:lnTo>
                      <a:pt x="0" y="166"/>
                    </a:lnTo>
                    <a:lnTo>
                      <a:pt x="0" y="208"/>
                    </a:lnTo>
                    <a:lnTo>
                      <a:pt x="42" y="290"/>
                    </a:lnTo>
                    <a:lnTo>
                      <a:pt x="415" y="415"/>
                    </a:lnTo>
                    <a:lnTo>
                      <a:pt x="664" y="456"/>
                    </a:lnTo>
                    <a:lnTo>
                      <a:pt x="912" y="498"/>
                    </a:lnTo>
                    <a:lnTo>
                      <a:pt x="1161" y="498"/>
                    </a:lnTo>
                    <a:lnTo>
                      <a:pt x="1451" y="456"/>
                    </a:lnTo>
                    <a:lnTo>
                      <a:pt x="1700" y="415"/>
                    </a:lnTo>
                    <a:lnTo>
                      <a:pt x="1948" y="373"/>
                    </a:lnTo>
                    <a:lnTo>
                      <a:pt x="2197" y="249"/>
                    </a:lnTo>
                    <a:lnTo>
                      <a:pt x="2404" y="125"/>
                    </a:lnTo>
                    <a:lnTo>
                      <a:pt x="2446" y="83"/>
                    </a:lnTo>
                    <a:lnTo>
                      <a:pt x="240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0"/>
              <p:cNvSpPr/>
              <p:nvPr/>
            </p:nvSpPr>
            <p:spPr>
              <a:xfrm>
                <a:off x="2403525" y="1346350"/>
                <a:ext cx="106725" cy="97425"/>
              </a:xfrm>
              <a:custGeom>
                <a:avLst/>
                <a:gdLst/>
                <a:ahLst/>
                <a:cxnLst/>
                <a:rect l="l" t="t" r="r" b="b"/>
                <a:pathLst>
                  <a:path w="4269" h="3897" extrusionOk="0">
                    <a:moveTo>
                      <a:pt x="2694" y="1"/>
                    </a:moveTo>
                    <a:lnTo>
                      <a:pt x="2445" y="42"/>
                    </a:lnTo>
                    <a:lnTo>
                      <a:pt x="2031" y="167"/>
                    </a:lnTo>
                    <a:lnTo>
                      <a:pt x="1616" y="415"/>
                    </a:lnTo>
                    <a:lnTo>
                      <a:pt x="1202" y="705"/>
                    </a:lnTo>
                    <a:lnTo>
                      <a:pt x="870" y="1037"/>
                    </a:lnTo>
                    <a:lnTo>
                      <a:pt x="539" y="1368"/>
                    </a:lnTo>
                    <a:lnTo>
                      <a:pt x="290" y="1741"/>
                    </a:lnTo>
                    <a:lnTo>
                      <a:pt x="124" y="2114"/>
                    </a:lnTo>
                    <a:lnTo>
                      <a:pt x="0" y="2487"/>
                    </a:lnTo>
                    <a:lnTo>
                      <a:pt x="0" y="2860"/>
                    </a:lnTo>
                    <a:lnTo>
                      <a:pt x="41" y="3233"/>
                    </a:lnTo>
                    <a:lnTo>
                      <a:pt x="124" y="3358"/>
                    </a:lnTo>
                    <a:lnTo>
                      <a:pt x="207" y="3523"/>
                    </a:lnTo>
                    <a:lnTo>
                      <a:pt x="332" y="3648"/>
                    </a:lnTo>
                    <a:lnTo>
                      <a:pt x="456" y="3731"/>
                    </a:lnTo>
                    <a:lnTo>
                      <a:pt x="622" y="3814"/>
                    </a:lnTo>
                    <a:lnTo>
                      <a:pt x="787" y="3855"/>
                    </a:lnTo>
                    <a:lnTo>
                      <a:pt x="995" y="3896"/>
                    </a:lnTo>
                    <a:lnTo>
                      <a:pt x="1575" y="3896"/>
                    </a:lnTo>
                    <a:lnTo>
                      <a:pt x="1948" y="3814"/>
                    </a:lnTo>
                    <a:lnTo>
                      <a:pt x="2279" y="3731"/>
                    </a:lnTo>
                    <a:lnTo>
                      <a:pt x="2611" y="3606"/>
                    </a:lnTo>
                    <a:lnTo>
                      <a:pt x="2901" y="3441"/>
                    </a:lnTo>
                    <a:lnTo>
                      <a:pt x="3191" y="3233"/>
                    </a:lnTo>
                    <a:lnTo>
                      <a:pt x="3481" y="3026"/>
                    </a:lnTo>
                    <a:lnTo>
                      <a:pt x="3730" y="2778"/>
                    </a:lnTo>
                    <a:lnTo>
                      <a:pt x="4020" y="2446"/>
                    </a:lnTo>
                    <a:lnTo>
                      <a:pt x="4186" y="2073"/>
                    </a:lnTo>
                    <a:lnTo>
                      <a:pt x="4269" y="1700"/>
                    </a:lnTo>
                    <a:lnTo>
                      <a:pt x="4269" y="1286"/>
                    </a:lnTo>
                    <a:lnTo>
                      <a:pt x="4186" y="954"/>
                    </a:lnTo>
                    <a:lnTo>
                      <a:pt x="4103" y="788"/>
                    </a:lnTo>
                    <a:lnTo>
                      <a:pt x="3979" y="622"/>
                    </a:lnTo>
                    <a:lnTo>
                      <a:pt x="3854" y="457"/>
                    </a:lnTo>
                    <a:lnTo>
                      <a:pt x="3730" y="332"/>
                    </a:lnTo>
                    <a:lnTo>
                      <a:pt x="3523" y="208"/>
                    </a:lnTo>
                    <a:lnTo>
                      <a:pt x="3315" y="125"/>
                    </a:lnTo>
                    <a:lnTo>
                      <a:pt x="3108" y="42"/>
                    </a:lnTo>
                    <a:lnTo>
                      <a:pt x="2901" y="42"/>
                    </a:lnTo>
                    <a:lnTo>
                      <a:pt x="2694"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0"/>
              <p:cNvSpPr/>
              <p:nvPr/>
            </p:nvSpPr>
            <p:spPr>
              <a:xfrm>
                <a:off x="2001525" y="2488125"/>
                <a:ext cx="395800" cy="1990325"/>
              </a:xfrm>
              <a:custGeom>
                <a:avLst/>
                <a:gdLst/>
                <a:ahLst/>
                <a:cxnLst/>
                <a:rect l="l" t="t" r="r" b="b"/>
                <a:pathLst>
                  <a:path w="15832" h="79613" extrusionOk="0">
                    <a:moveTo>
                      <a:pt x="0" y="0"/>
                    </a:moveTo>
                    <a:lnTo>
                      <a:pt x="456" y="15251"/>
                    </a:lnTo>
                    <a:lnTo>
                      <a:pt x="829" y="28181"/>
                    </a:lnTo>
                    <a:lnTo>
                      <a:pt x="1119" y="39205"/>
                    </a:lnTo>
                    <a:lnTo>
                      <a:pt x="1202" y="41650"/>
                    </a:lnTo>
                    <a:lnTo>
                      <a:pt x="1368" y="44386"/>
                    </a:lnTo>
                    <a:lnTo>
                      <a:pt x="1575" y="47411"/>
                    </a:lnTo>
                    <a:lnTo>
                      <a:pt x="1865" y="50602"/>
                    </a:lnTo>
                    <a:lnTo>
                      <a:pt x="2155" y="53876"/>
                    </a:lnTo>
                    <a:lnTo>
                      <a:pt x="2487" y="57233"/>
                    </a:lnTo>
                    <a:lnTo>
                      <a:pt x="3233" y="63864"/>
                    </a:lnTo>
                    <a:lnTo>
                      <a:pt x="3937" y="69914"/>
                    </a:lnTo>
                    <a:lnTo>
                      <a:pt x="4517" y="74888"/>
                    </a:lnTo>
                    <a:lnTo>
                      <a:pt x="5139" y="79488"/>
                    </a:lnTo>
                    <a:lnTo>
                      <a:pt x="11563" y="79612"/>
                    </a:lnTo>
                    <a:lnTo>
                      <a:pt x="11148" y="64361"/>
                    </a:lnTo>
                    <a:lnTo>
                      <a:pt x="10485" y="37755"/>
                    </a:lnTo>
                    <a:lnTo>
                      <a:pt x="10610" y="34191"/>
                    </a:lnTo>
                    <a:lnTo>
                      <a:pt x="10858" y="30668"/>
                    </a:lnTo>
                    <a:lnTo>
                      <a:pt x="11148" y="27187"/>
                    </a:lnTo>
                    <a:lnTo>
                      <a:pt x="11521" y="23830"/>
                    </a:lnTo>
                    <a:lnTo>
                      <a:pt x="11936" y="20597"/>
                    </a:lnTo>
                    <a:lnTo>
                      <a:pt x="12392" y="17489"/>
                    </a:lnTo>
                    <a:lnTo>
                      <a:pt x="12847" y="14547"/>
                    </a:lnTo>
                    <a:lnTo>
                      <a:pt x="13345" y="11853"/>
                    </a:lnTo>
                    <a:lnTo>
                      <a:pt x="13801" y="9325"/>
                    </a:lnTo>
                    <a:lnTo>
                      <a:pt x="14257" y="7087"/>
                    </a:lnTo>
                    <a:lnTo>
                      <a:pt x="15085" y="3440"/>
                    </a:lnTo>
                    <a:lnTo>
                      <a:pt x="15624" y="1078"/>
                    </a:lnTo>
                    <a:lnTo>
                      <a:pt x="15831" y="249"/>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0"/>
              <p:cNvSpPr/>
              <p:nvPr/>
            </p:nvSpPr>
            <p:spPr>
              <a:xfrm>
                <a:off x="2001525" y="2488125"/>
                <a:ext cx="395800" cy="1990325"/>
              </a:xfrm>
              <a:custGeom>
                <a:avLst/>
                <a:gdLst/>
                <a:ahLst/>
                <a:cxnLst/>
                <a:rect l="l" t="t" r="r" b="b"/>
                <a:pathLst>
                  <a:path w="15832" h="79613" fill="none" extrusionOk="0">
                    <a:moveTo>
                      <a:pt x="10485" y="37755"/>
                    </a:moveTo>
                    <a:lnTo>
                      <a:pt x="10485" y="37755"/>
                    </a:lnTo>
                    <a:lnTo>
                      <a:pt x="10610" y="34191"/>
                    </a:lnTo>
                    <a:lnTo>
                      <a:pt x="10858" y="30668"/>
                    </a:lnTo>
                    <a:lnTo>
                      <a:pt x="11148" y="27187"/>
                    </a:lnTo>
                    <a:lnTo>
                      <a:pt x="11521" y="23830"/>
                    </a:lnTo>
                    <a:lnTo>
                      <a:pt x="11936" y="20597"/>
                    </a:lnTo>
                    <a:lnTo>
                      <a:pt x="12392" y="17489"/>
                    </a:lnTo>
                    <a:lnTo>
                      <a:pt x="12847" y="14547"/>
                    </a:lnTo>
                    <a:lnTo>
                      <a:pt x="13345" y="11853"/>
                    </a:lnTo>
                    <a:lnTo>
                      <a:pt x="13801" y="9325"/>
                    </a:lnTo>
                    <a:lnTo>
                      <a:pt x="14257" y="7087"/>
                    </a:lnTo>
                    <a:lnTo>
                      <a:pt x="15085" y="3440"/>
                    </a:lnTo>
                    <a:lnTo>
                      <a:pt x="15624" y="1078"/>
                    </a:lnTo>
                    <a:lnTo>
                      <a:pt x="15831" y="249"/>
                    </a:lnTo>
                    <a:lnTo>
                      <a:pt x="0" y="0"/>
                    </a:lnTo>
                    <a:lnTo>
                      <a:pt x="0" y="0"/>
                    </a:lnTo>
                    <a:lnTo>
                      <a:pt x="456" y="15251"/>
                    </a:lnTo>
                    <a:lnTo>
                      <a:pt x="829" y="28181"/>
                    </a:lnTo>
                    <a:lnTo>
                      <a:pt x="1119" y="39205"/>
                    </a:lnTo>
                    <a:lnTo>
                      <a:pt x="1119" y="39205"/>
                    </a:lnTo>
                    <a:lnTo>
                      <a:pt x="1202" y="41650"/>
                    </a:lnTo>
                    <a:lnTo>
                      <a:pt x="1368" y="44386"/>
                    </a:lnTo>
                    <a:lnTo>
                      <a:pt x="1575" y="47411"/>
                    </a:lnTo>
                    <a:lnTo>
                      <a:pt x="1865" y="50602"/>
                    </a:lnTo>
                    <a:lnTo>
                      <a:pt x="2155" y="53876"/>
                    </a:lnTo>
                    <a:lnTo>
                      <a:pt x="2487" y="57233"/>
                    </a:lnTo>
                    <a:lnTo>
                      <a:pt x="3233" y="63864"/>
                    </a:lnTo>
                    <a:lnTo>
                      <a:pt x="3937" y="69914"/>
                    </a:lnTo>
                    <a:lnTo>
                      <a:pt x="4517" y="74888"/>
                    </a:lnTo>
                    <a:lnTo>
                      <a:pt x="5139" y="79488"/>
                    </a:lnTo>
                    <a:lnTo>
                      <a:pt x="11563" y="79612"/>
                    </a:lnTo>
                    <a:lnTo>
                      <a:pt x="11563" y="79612"/>
                    </a:lnTo>
                    <a:lnTo>
                      <a:pt x="11148" y="64361"/>
                    </a:lnTo>
                    <a:lnTo>
                      <a:pt x="10485" y="377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0"/>
              <p:cNvSpPr/>
              <p:nvPr/>
            </p:nvSpPr>
            <p:spPr>
              <a:xfrm>
                <a:off x="2226350" y="3139800"/>
                <a:ext cx="57000" cy="269400"/>
              </a:xfrm>
              <a:custGeom>
                <a:avLst/>
                <a:gdLst/>
                <a:ahLst/>
                <a:cxnLst/>
                <a:rect l="l" t="t" r="r" b="b"/>
                <a:pathLst>
                  <a:path w="2280" h="10776" extrusionOk="0">
                    <a:moveTo>
                      <a:pt x="0" y="1"/>
                    </a:moveTo>
                    <a:lnTo>
                      <a:pt x="125" y="1410"/>
                    </a:lnTo>
                    <a:lnTo>
                      <a:pt x="249" y="2819"/>
                    </a:lnTo>
                    <a:lnTo>
                      <a:pt x="415" y="4186"/>
                    </a:lnTo>
                    <a:lnTo>
                      <a:pt x="622" y="5596"/>
                    </a:lnTo>
                    <a:lnTo>
                      <a:pt x="1036" y="8248"/>
                    </a:lnTo>
                    <a:lnTo>
                      <a:pt x="1492" y="10776"/>
                    </a:lnTo>
                    <a:lnTo>
                      <a:pt x="1617" y="8041"/>
                    </a:lnTo>
                    <a:lnTo>
                      <a:pt x="1782" y="5305"/>
                    </a:lnTo>
                    <a:lnTo>
                      <a:pt x="2031" y="2612"/>
                    </a:lnTo>
                    <a:lnTo>
                      <a:pt x="2280"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0"/>
              <p:cNvSpPr/>
              <p:nvPr/>
            </p:nvSpPr>
            <p:spPr>
              <a:xfrm>
                <a:off x="2226350" y="3139800"/>
                <a:ext cx="57000" cy="269400"/>
              </a:xfrm>
              <a:custGeom>
                <a:avLst/>
                <a:gdLst/>
                <a:ahLst/>
                <a:cxnLst/>
                <a:rect l="l" t="t" r="r" b="b"/>
                <a:pathLst>
                  <a:path w="2280" h="10776" fill="none" extrusionOk="0">
                    <a:moveTo>
                      <a:pt x="2280" y="1"/>
                    </a:moveTo>
                    <a:lnTo>
                      <a:pt x="2280" y="1"/>
                    </a:lnTo>
                    <a:lnTo>
                      <a:pt x="788" y="1"/>
                    </a:lnTo>
                    <a:lnTo>
                      <a:pt x="788" y="1"/>
                    </a:lnTo>
                    <a:lnTo>
                      <a:pt x="0" y="1"/>
                    </a:lnTo>
                    <a:lnTo>
                      <a:pt x="0" y="1"/>
                    </a:lnTo>
                    <a:lnTo>
                      <a:pt x="125" y="1410"/>
                    </a:lnTo>
                    <a:lnTo>
                      <a:pt x="249" y="2819"/>
                    </a:lnTo>
                    <a:lnTo>
                      <a:pt x="415" y="4186"/>
                    </a:lnTo>
                    <a:lnTo>
                      <a:pt x="622" y="5596"/>
                    </a:lnTo>
                    <a:lnTo>
                      <a:pt x="1036" y="8248"/>
                    </a:lnTo>
                    <a:lnTo>
                      <a:pt x="1492" y="10776"/>
                    </a:lnTo>
                    <a:lnTo>
                      <a:pt x="1492" y="10776"/>
                    </a:lnTo>
                    <a:lnTo>
                      <a:pt x="1617" y="8041"/>
                    </a:lnTo>
                    <a:lnTo>
                      <a:pt x="1782" y="5305"/>
                    </a:lnTo>
                    <a:lnTo>
                      <a:pt x="2031" y="2612"/>
                    </a:lnTo>
                    <a:lnTo>
                      <a:pt x="22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2110300" y="4413150"/>
                <a:ext cx="200000" cy="69425"/>
              </a:xfrm>
              <a:custGeom>
                <a:avLst/>
                <a:gdLst/>
                <a:ahLst/>
                <a:cxnLst/>
                <a:rect l="l" t="t" r="r" b="b"/>
                <a:pathLst>
                  <a:path w="8000" h="2777" extrusionOk="0">
                    <a:moveTo>
                      <a:pt x="1" y="0"/>
                    </a:moveTo>
                    <a:lnTo>
                      <a:pt x="374" y="2653"/>
                    </a:lnTo>
                    <a:lnTo>
                      <a:pt x="7999" y="2777"/>
                    </a:lnTo>
                    <a:lnTo>
                      <a:pt x="7958" y="29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2329950" y="1284200"/>
                <a:ext cx="18675" cy="26950"/>
              </a:xfrm>
              <a:custGeom>
                <a:avLst/>
                <a:gdLst/>
                <a:ahLst/>
                <a:cxnLst/>
                <a:rect l="l" t="t" r="r" b="b"/>
                <a:pathLst>
                  <a:path w="747" h="1078" extrusionOk="0">
                    <a:moveTo>
                      <a:pt x="374" y="0"/>
                    </a:moveTo>
                    <a:lnTo>
                      <a:pt x="208" y="125"/>
                    </a:lnTo>
                    <a:lnTo>
                      <a:pt x="125" y="249"/>
                    </a:lnTo>
                    <a:lnTo>
                      <a:pt x="42" y="456"/>
                    </a:lnTo>
                    <a:lnTo>
                      <a:pt x="1" y="705"/>
                    </a:lnTo>
                    <a:lnTo>
                      <a:pt x="42" y="871"/>
                    </a:lnTo>
                    <a:lnTo>
                      <a:pt x="125" y="1036"/>
                    </a:lnTo>
                    <a:lnTo>
                      <a:pt x="249" y="1078"/>
                    </a:lnTo>
                    <a:lnTo>
                      <a:pt x="415" y="1078"/>
                    </a:lnTo>
                    <a:lnTo>
                      <a:pt x="539" y="995"/>
                    </a:lnTo>
                    <a:lnTo>
                      <a:pt x="664" y="829"/>
                    </a:lnTo>
                    <a:lnTo>
                      <a:pt x="747" y="622"/>
                    </a:lnTo>
                    <a:lnTo>
                      <a:pt x="747" y="415"/>
                    </a:lnTo>
                    <a:lnTo>
                      <a:pt x="705" y="207"/>
                    </a:lnTo>
                    <a:lnTo>
                      <a:pt x="622" y="83"/>
                    </a:lnTo>
                    <a:lnTo>
                      <a:pt x="49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0"/>
              <p:cNvSpPr/>
              <p:nvPr/>
            </p:nvSpPr>
            <p:spPr>
              <a:xfrm>
                <a:off x="2243950" y="1268650"/>
                <a:ext cx="18675" cy="26975"/>
              </a:xfrm>
              <a:custGeom>
                <a:avLst/>
                <a:gdLst/>
                <a:ahLst/>
                <a:cxnLst/>
                <a:rect l="l" t="t" r="r" b="b"/>
                <a:pathLst>
                  <a:path w="747" h="1079" extrusionOk="0">
                    <a:moveTo>
                      <a:pt x="332" y="1"/>
                    </a:moveTo>
                    <a:lnTo>
                      <a:pt x="208" y="83"/>
                    </a:lnTo>
                    <a:lnTo>
                      <a:pt x="84" y="249"/>
                    </a:lnTo>
                    <a:lnTo>
                      <a:pt x="1" y="456"/>
                    </a:lnTo>
                    <a:lnTo>
                      <a:pt x="1" y="664"/>
                    </a:lnTo>
                    <a:lnTo>
                      <a:pt x="1" y="871"/>
                    </a:lnTo>
                    <a:lnTo>
                      <a:pt x="125" y="995"/>
                    </a:lnTo>
                    <a:lnTo>
                      <a:pt x="249" y="1078"/>
                    </a:lnTo>
                    <a:lnTo>
                      <a:pt x="374" y="1078"/>
                    </a:lnTo>
                    <a:lnTo>
                      <a:pt x="540" y="954"/>
                    </a:lnTo>
                    <a:lnTo>
                      <a:pt x="622" y="829"/>
                    </a:lnTo>
                    <a:lnTo>
                      <a:pt x="705" y="622"/>
                    </a:lnTo>
                    <a:lnTo>
                      <a:pt x="747" y="374"/>
                    </a:lnTo>
                    <a:lnTo>
                      <a:pt x="705" y="208"/>
                    </a:lnTo>
                    <a:lnTo>
                      <a:pt x="622" y="42"/>
                    </a:lnTo>
                    <a:lnTo>
                      <a:pt x="4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0"/>
              <p:cNvSpPr/>
              <p:nvPr/>
            </p:nvSpPr>
            <p:spPr>
              <a:xfrm>
                <a:off x="2233600" y="1295600"/>
                <a:ext cx="51825" cy="61150"/>
              </a:xfrm>
              <a:custGeom>
                <a:avLst/>
                <a:gdLst/>
                <a:ahLst/>
                <a:cxnLst/>
                <a:rect l="l" t="t" r="r" b="b"/>
                <a:pathLst>
                  <a:path w="2073" h="2446" extrusionOk="0">
                    <a:moveTo>
                      <a:pt x="2073" y="0"/>
                    </a:moveTo>
                    <a:lnTo>
                      <a:pt x="1617" y="539"/>
                    </a:lnTo>
                    <a:lnTo>
                      <a:pt x="1119" y="1036"/>
                    </a:lnTo>
                    <a:lnTo>
                      <a:pt x="581" y="1534"/>
                    </a:lnTo>
                    <a:lnTo>
                      <a:pt x="0" y="1989"/>
                    </a:lnTo>
                    <a:lnTo>
                      <a:pt x="166" y="2155"/>
                    </a:lnTo>
                    <a:lnTo>
                      <a:pt x="373" y="2279"/>
                    </a:lnTo>
                    <a:lnTo>
                      <a:pt x="622" y="2362"/>
                    </a:lnTo>
                    <a:lnTo>
                      <a:pt x="829" y="2404"/>
                    </a:lnTo>
                    <a:lnTo>
                      <a:pt x="1202" y="2445"/>
                    </a:lnTo>
                    <a:lnTo>
                      <a:pt x="1368" y="2445"/>
                    </a:lnTo>
                    <a:lnTo>
                      <a:pt x="2073"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0"/>
              <p:cNvSpPr/>
              <p:nvPr/>
            </p:nvSpPr>
            <p:spPr>
              <a:xfrm>
                <a:off x="2353775" y="1237575"/>
                <a:ext cx="36300" cy="32150"/>
              </a:xfrm>
              <a:custGeom>
                <a:avLst/>
                <a:gdLst/>
                <a:ahLst/>
                <a:cxnLst/>
                <a:rect l="l" t="t" r="r" b="b"/>
                <a:pathLst>
                  <a:path w="1452" h="1286" extrusionOk="0">
                    <a:moveTo>
                      <a:pt x="125" y="0"/>
                    </a:moveTo>
                    <a:lnTo>
                      <a:pt x="42" y="42"/>
                    </a:lnTo>
                    <a:lnTo>
                      <a:pt x="1" y="83"/>
                    </a:lnTo>
                    <a:lnTo>
                      <a:pt x="1" y="166"/>
                    </a:lnTo>
                    <a:lnTo>
                      <a:pt x="1" y="249"/>
                    </a:lnTo>
                    <a:lnTo>
                      <a:pt x="1" y="290"/>
                    </a:lnTo>
                    <a:lnTo>
                      <a:pt x="42" y="332"/>
                    </a:lnTo>
                    <a:lnTo>
                      <a:pt x="125" y="373"/>
                    </a:lnTo>
                    <a:lnTo>
                      <a:pt x="457" y="498"/>
                    </a:lnTo>
                    <a:lnTo>
                      <a:pt x="705" y="663"/>
                    </a:lnTo>
                    <a:lnTo>
                      <a:pt x="954" y="912"/>
                    </a:lnTo>
                    <a:lnTo>
                      <a:pt x="1120" y="1202"/>
                    </a:lnTo>
                    <a:lnTo>
                      <a:pt x="1161" y="1244"/>
                    </a:lnTo>
                    <a:lnTo>
                      <a:pt x="1244" y="1285"/>
                    </a:lnTo>
                    <a:lnTo>
                      <a:pt x="1327" y="1285"/>
                    </a:lnTo>
                    <a:lnTo>
                      <a:pt x="1410" y="1244"/>
                    </a:lnTo>
                    <a:lnTo>
                      <a:pt x="1451" y="1202"/>
                    </a:lnTo>
                    <a:lnTo>
                      <a:pt x="1451" y="1119"/>
                    </a:lnTo>
                    <a:lnTo>
                      <a:pt x="1451" y="1036"/>
                    </a:lnTo>
                    <a:lnTo>
                      <a:pt x="1327" y="871"/>
                    </a:lnTo>
                    <a:lnTo>
                      <a:pt x="1244" y="663"/>
                    </a:lnTo>
                    <a:lnTo>
                      <a:pt x="1078" y="498"/>
                    </a:lnTo>
                    <a:lnTo>
                      <a:pt x="954" y="373"/>
                    </a:lnTo>
                    <a:lnTo>
                      <a:pt x="788" y="249"/>
                    </a:lnTo>
                    <a:lnTo>
                      <a:pt x="581" y="166"/>
                    </a:lnTo>
                    <a:lnTo>
                      <a:pt x="415" y="83"/>
                    </a:lnTo>
                    <a:lnTo>
                      <a:pt x="2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0"/>
              <p:cNvSpPr/>
              <p:nvPr/>
            </p:nvSpPr>
            <p:spPr>
              <a:xfrm>
                <a:off x="2234625" y="1221000"/>
                <a:ext cx="43550" cy="21775"/>
              </a:xfrm>
              <a:custGeom>
                <a:avLst/>
                <a:gdLst/>
                <a:ahLst/>
                <a:cxnLst/>
                <a:rect l="l" t="t" r="r" b="b"/>
                <a:pathLst>
                  <a:path w="1742" h="871" extrusionOk="0">
                    <a:moveTo>
                      <a:pt x="1161" y="0"/>
                    </a:moveTo>
                    <a:lnTo>
                      <a:pt x="954" y="42"/>
                    </a:lnTo>
                    <a:lnTo>
                      <a:pt x="747" y="83"/>
                    </a:lnTo>
                    <a:lnTo>
                      <a:pt x="540" y="166"/>
                    </a:lnTo>
                    <a:lnTo>
                      <a:pt x="374" y="290"/>
                    </a:lnTo>
                    <a:lnTo>
                      <a:pt x="208" y="415"/>
                    </a:lnTo>
                    <a:lnTo>
                      <a:pt x="42" y="580"/>
                    </a:lnTo>
                    <a:lnTo>
                      <a:pt x="1" y="622"/>
                    </a:lnTo>
                    <a:lnTo>
                      <a:pt x="1" y="705"/>
                    </a:lnTo>
                    <a:lnTo>
                      <a:pt x="1" y="746"/>
                    </a:lnTo>
                    <a:lnTo>
                      <a:pt x="42" y="829"/>
                    </a:lnTo>
                    <a:lnTo>
                      <a:pt x="125" y="871"/>
                    </a:lnTo>
                    <a:lnTo>
                      <a:pt x="208" y="871"/>
                    </a:lnTo>
                    <a:lnTo>
                      <a:pt x="291" y="829"/>
                    </a:lnTo>
                    <a:lnTo>
                      <a:pt x="540" y="580"/>
                    </a:lnTo>
                    <a:lnTo>
                      <a:pt x="830" y="456"/>
                    </a:lnTo>
                    <a:lnTo>
                      <a:pt x="1161" y="373"/>
                    </a:lnTo>
                    <a:lnTo>
                      <a:pt x="1576" y="373"/>
                    </a:lnTo>
                    <a:lnTo>
                      <a:pt x="1659" y="332"/>
                    </a:lnTo>
                    <a:lnTo>
                      <a:pt x="1700" y="290"/>
                    </a:lnTo>
                    <a:lnTo>
                      <a:pt x="1741" y="207"/>
                    </a:lnTo>
                    <a:lnTo>
                      <a:pt x="1741" y="166"/>
                    </a:lnTo>
                    <a:lnTo>
                      <a:pt x="1700" y="83"/>
                    </a:lnTo>
                    <a:lnTo>
                      <a:pt x="1659" y="42"/>
                    </a:lnTo>
                    <a:lnTo>
                      <a:pt x="16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0"/>
              <p:cNvSpPr/>
              <p:nvPr/>
            </p:nvSpPr>
            <p:spPr>
              <a:xfrm>
                <a:off x="2098900" y="4580975"/>
                <a:ext cx="58050" cy="24900"/>
              </a:xfrm>
              <a:custGeom>
                <a:avLst/>
                <a:gdLst/>
                <a:ahLst/>
                <a:cxnLst/>
                <a:rect l="l" t="t" r="r" b="b"/>
                <a:pathLst>
                  <a:path w="2322" h="996" extrusionOk="0">
                    <a:moveTo>
                      <a:pt x="415" y="167"/>
                    </a:moveTo>
                    <a:lnTo>
                      <a:pt x="581" y="208"/>
                    </a:lnTo>
                    <a:lnTo>
                      <a:pt x="995" y="333"/>
                    </a:lnTo>
                    <a:lnTo>
                      <a:pt x="1493" y="498"/>
                    </a:lnTo>
                    <a:lnTo>
                      <a:pt x="1949" y="747"/>
                    </a:lnTo>
                    <a:lnTo>
                      <a:pt x="1368" y="788"/>
                    </a:lnTo>
                    <a:lnTo>
                      <a:pt x="871" y="788"/>
                    </a:lnTo>
                    <a:lnTo>
                      <a:pt x="498" y="747"/>
                    </a:lnTo>
                    <a:lnTo>
                      <a:pt x="374" y="664"/>
                    </a:lnTo>
                    <a:lnTo>
                      <a:pt x="249" y="623"/>
                    </a:lnTo>
                    <a:lnTo>
                      <a:pt x="167" y="457"/>
                    </a:lnTo>
                    <a:lnTo>
                      <a:pt x="167" y="291"/>
                    </a:lnTo>
                    <a:lnTo>
                      <a:pt x="167" y="250"/>
                    </a:lnTo>
                    <a:lnTo>
                      <a:pt x="249" y="208"/>
                    </a:lnTo>
                    <a:lnTo>
                      <a:pt x="415" y="167"/>
                    </a:lnTo>
                    <a:close/>
                    <a:moveTo>
                      <a:pt x="374" y="1"/>
                    </a:moveTo>
                    <a:lnTo>
                      <a:pt x="249" y="42"/>
                    </a:lnTo>
                    <a:lnTo>
                      <a:pt x="167" y="42"/>
                    </a:lnTo>
                    <a:lnTo>
                      <a:pt x="42" y="167"/>
                    </a:lnTo>
                    <a:lnTo>
                      <a:pt x="1" y="291"/>
                    </a:lnTo>
                    <a:lnTo>
                      <a:pt x="1" y="415"/>
                    </a:lnTo>
                    <a:lnTo>
                      <a:pt x="1" y="540"/>
                    </a:lnTo>
                    <a:lnTo>
                      <a:pt x="42" y="623"/>
                    </a:lnTo>
                    <a:lnTo>
                      <a:pt x="125" y="747"/>
                    </a:lnTo>
                    <a:lnTo>
                      <a:pt x="332" y="871"/>
                    </a:lnTo>
                    <a:lnTo>
                      <a:pt x="540" y="913"/>
                    </a:lnTo>
                    <a:lnTo>
                      <a:pt x="830" y="954"/>
                    </a:lnTo>
                    <a:lnTo>
                      <a:pt x="1120" y="996"/>
                    </a:lnTo>
                    <a:lnTo>
                      <a:pt x="1700" y="954"/>
                    </a:lnTo>
                    <a:lnTo>
                      <a:pt x="2239" y="871"/>
                    </a:lnTo>
                    <a:lnTo>
                      <a:pt x="2280" y="871"/>
                    </a:lnTo>
                    <a:lnTo>
                      <a:pt x="2322" y="830"/>
                    </a:lnTo>
                    <a:lnTo>
                      <a:pt x="2322" y="788"/>
                    </a:lnTo>
                    <a:lnTo>
                      <a:pt x="2322" y="747"/>
                    </a:lnTo>
                    <a:lnTo>
                      <a:pt x="2280" y="706"/>
                    </a:lnTo>
                    <a:lnTo>
                      <a:pt x="1949" y="540"/>
                    </a:lnTo>
                    <a:lnTo>
                      <a:pt x="1327" y="250"/>
                    </a:lnTo>
                    <a:lnTo>
                      <a:pt x="995" y="125"/>
                    </a:lnTo>
                    <a:lnTo>
                      <a:pt x="664" y="42"/>
                    </a:lnTo>
                    <a:lnTo>
                      <a:pt x="37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0"/>
              <p:cNvSpPr/>
              <p:nvPr/>
            </p:nvSpPr>
            <p:spPr>
              <a:xfrm>
                <a:off x="2122725" y="4559225"/>
                <a:ext cx="34225" cy="43550"/>
              </a:xfrm>
              <a:custGeom>
                <a:avLst/>
                <a:gdLst/>
                <a:ahLst/>
                <a:cxnLst/>
                <a:rect l="l" t="t" r="r" b="b"/>
                <a:pathLst>
                  <a:path w="1369" h="1742" extrusionOk="0">
                    <a:moveTo>
                      <a:pt x="581" y="208"/>
                    </a:moveTo>
                    <a:lnTo>
                      <a:pt x="747" y="332"/>
                    </a:lnTo>
                    <a:lnTo>
                      <a:pt x="913" y="581"/>
                    </a:lnTo>
                    <a:lnTo>
                      <a:pt x="1037" y="871"/>
                    </a:lnTo>
                    <a:lnTo>
                      <a:pt x="1120" y="1161"/>
                    </a:lnTo>
                    <a:lnTo>
                      <a:pt x="1161" y="1493"/>
                    </a:lnTo>
                    <a:lnTo>
                      <a:pt x="830" y="1244"/>
                    </a:lnTo>
                    <a:lnTo>
                      <a:pt x="498" y="871"/>
                    </a:lnTo>
                    <a:lnTo>
                      <a:pt x="250" y="539"/>
                    </a:lnTo>
                    <a:lnTo>
                      <a:pt x="208" y="415"/>
                    </a:lnTo>
                    <a:lnTo>
                      <a:pt x="208" y="291"/>
                    </a:lnTo>
                    <a:lnTo>
                      <a:pt x="208" y="249"/>
                    </a:lnTo>
                    <a:lnTo>
                      <a:pt x="291" y="208"/>
                    </a:lnTo>
                    <a:close/>
                    <a:moveTo>
                      <a:pt x="333" y="1"/>
                    </a:moveTo>
                    <a:lnTo>
                      <a:pt x="208" y="42"/>
                    </a:lnTo>
                    <a:lnTo>
                      <a:pt x="84" y="84"/>
                    </a:lnTo>
                    <a:lnTo>
                      <a:pt x="42" y="166"/>
                    </a:lnTo>
                    <a:lnTo>
                      <a:pt x="1" y="249"/>
                    </a:lnTo>
                    <a:lnTo>
                      <a:pt x="1" y="457"/>
                    </a:lnTo>
                    <a:lnTo>
                      <a:pt x="84" y="622"/>
                    </a:lnTo>
                    <a:lnTo>
                      <a:pt x="208" y="871"/>
                    </a:lnTo>
                    <a:lnTo>
                      <a:pt x="415" y="1078"/>
                    </a:lnTo>
                    <a:lnTo>
                      <a:pt x="830" y="1493"/>
                    </a:lnTo>
                    <a:lnTo>
                      <a:pt x="1037" y="1617"/>
                    </a:lnTo>
                    <a:lnTo>
                      <a:pt x="1244" y="1741"/>
                    </a:lnTo>
                    <a:lnTo>
                      <a:pt x="1327" y="1741"/>
                    </a:lnTo>
                    <a:lnTo>
                      <a:pt x="1327" y="1700"/>
                    </a:lnTo>
                    <a:lnTo>
                      <a:pt x="1369" y="1658"/>
                    </a:lnTo>
                    <a:lnTo>
                      <a:pt x="1327" y="1451"/>
                    </a:lnTo>
                    <a:lnTo>
                      <a:pt x="1286" y="1037"/>
                    </a:lnTo>
                    <a:lnTo>
                      <a:pt x="1203" y="830"/>
                    </a:lnTo>
                    <a:lnTo>
                      <a:pt x="1120" y="581"/>
                    </a:lnTo>
                    <a:lnTo>
                      <a:pt x="996" y="374"/>
                    </a:lnTo>
                    <a:lnTo>
                      <a:pt x="830" y="166"/>
                    </a:lnTo>
                    <a:lnTo>
                      <a:pt x="747" y="84"/>
                    </a:lnTo>
                    <a:lnTo>
                      <a:pt x="623" y="42"/>
                    </a:lnTo>
                    <a:lnTo>
                      <a:pt x="498"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2122725" y="4559225"/>
                <a:ext cx="34225" cy="43550"/>
              </a:xfrm>
              <a:custGeom>
                <a:avLst/>
                <a:gdLst/>
                <a:ahLst/>
                <a:cxnLst/>
                <a:rect l="l" t="t" r="r" b="b"/>
                <a:pathLst>
                  <a:path w="1369" h="1742" fill="none" extrusionOk="0">
                    <a:moveTo>
                      <a:pt x="1327" y="1741"/>
                    </a:moveTo>
                    <a:lnTo>
                      <a:pt x="1327" y="1741"/>
                    </a:lnTo>
                    <a:lnTo>
                      <a:pt x="1327" y="1741"/>
                    </a:lnTo>
                    <a:lnTo>
                      <a:pt x="1327" y="1700"/>
                    </a:lnTo>
                    <a:lnTo>
                      <a:pt x="1369" y="1658"/>
                    </a:lnTo>
                    <a:lnTo>
                      <a:pt x="1369" y="1658"/>
                    </a:lnTo>
                    <a:lnTo>
                      <a:pt x="1327" y="1451"/>
                    </a:lnTo>
                    <a:lnTo>
                      <a:pt x="1286" y="1037"/>
                    </a:lnTo>
                    <a:lnTo>
                      <a:pt x="1203" y="830"/>
                    </a:lnTo>
                    <a:lnTo>
                      <a:pt x="1120" y="581"/>
                    </a:lnTo>
                    <a:lnTo>
                      <a:pt x="996" y="374"/>
                    </a:lnTo>
                    <a:lnTo>
                      <a:pt x="830" y="166"/>
                    </a:lnTo>
                    <a:lnTo>
                      <a:pt x="830" y="166"/>
                    </a:lnTo>
                    <a:lnTo>
                      <a:pt x="747" y="84"/>
                    </a:lnTo>
                    <a:lnTo>
                      <a:pt x="623" y="42"/>
                    </a:lnTo>
                    <a:lnTo>
                      <a:pt x="498" y="1"/>
                    </a:lnTo>
                    <a:lnTo>
                      <a:pt x="333" y="1"/>
                    </a:lnTo>
                    <a:lnTo>
                      <a:pt x="333" y="1"/>
                    </a:lnTo>
                    <a:lnTo>
                      <a:pt x="208" y="42"/>
                    </a:lnTo>
                    <a:lnTo>
                      <a:pt x="84" y="84"/>
                    </a:lnTo>
                    <a:lnTo>
                      <a:pt x="42" y="166"/>
                    </a:lnTo>
                    <a:lnTo>
                      <a:pt x="1" y="249"/>
                    </a:lnTo>
                    <a:lnTo>
                      <a:pt x="1" y="249"/>
                    </a:lnTo>
                    <a:lnTo>
                      <a:pt x="1" y="457"/>
                    </a:lnTo>
                    <a:lnTo>
                      <a:pt x="84" y="622"/>
                    </a:lnTo>
                    <a:lnTo>
                      <a:pt x="208" y="871"/>
                    </a:lnTo>
                    <a:lnTo>
                      <a:pt x="415" y="1078"/>
                    </a:lnTo>
                    <a:lnTo>
                      <a:pt x="830" y="1493"/>
                    </a:lnTo>
                    <a:lnTo>
                      <a:pt x="1037" y="1617"/>
                    </a:lnTo>
                    <a:lnTo>
                      <a:pt x="1244" y="1741"/>
                    </a:lnTo>
                    <a:lnTo>
                      <a:pt x="1244" y="1741"/>
                    </a:lnTo>
                    <a:lnTo>
                      <a:pt x="1327" y="1741"/>
                    </a:lnTo>
                    <a:lnTo>
                      <a:pt x="1327" y="17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2127925" y="4564400"/>
                <a:ext cx="23850" cy="32150"/>
              </a:xfrm>
              <a:custGeom>
                <a:avLst/>
                <a:gdLst/>
                <a:ahLst/>
                <a:cxnLst/>
                <a:rect l="l" t="t" r="r" b="b"/>
                <a:pathLst>
                  <a:path w="954" h="1286" fill="none" extrusionOk="0">
                    <a:moveTo>
                      <a:pt x="83" y="1"/>
                    </a:moveTo>
                    <a:lnTo>
                      <a:pt x="83" y="1"/>
                    </a:lnTo>
                    <a:lnTo>
                      <a:pt x="166" y="1"/>
                    </a:lnTo>
                    <a:lnTo>
                      <a:pt x="166" y="1"/>
                    </a:lnTo>
                    <a:lnTo>
                      <a:pt x="373" y="1"/>
                    </a:lnTo>
                    <a:lnTo>
                      <a:pt x="539" y="125"/>
                    </a:lnTo>
                    <a:lnTo>
                      <a:pt x="539" y="125"/>
                    </a:lnTo>
                    <a:lnTo>
                      <a:pt x="705" y="374"/>
                    </a:lnTo>
                    <a:lnTo>
                      <a:pt x="829" y="664"/>
                    </a:lnTo>
                    <a:lnTo>
                      <a:pt x="912" y="954"/>
                    </a:lnTo>
                    <a:lnTo>
                      <a:pt x="953" y="1286"/>
                    </a:lnTo>
                    <a:lnTo>
                      <a:pt x="953" y="1286"/>
                    </a:lnTo>
                    <a:lnTo>
                      <a:pt x="622" y="1037"/>
                    </a:lnTo>
                    <a:lnTo>
                      <a:pt x="290" y="664"/>
                    </a:lnTo>
                    <a:lnTo>
                      <a:pt x="42" y="332"/>
                    </a:lnTo>
                    <a:lnTo>
                      <a:pt x="0" y="208"/>
                    </a:lnTo>
                    <a:lnTo>
                      <a:pt x="0" y="84"/>
                    </a:lnTo>
                    <a:lnTo>
                      <a:pt x="0" y="84"/>
                    </a:lnTo>
                    <a:lnTo>
                      <a:pt x="0" y="42"/>
                    </a:lnTo>
                    <a:lnTo>
                      <a:pt x="83"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0"/>
              <p:cNvSpPr/>
              <p:nvPr/>
            </p:nvSpPr>
            <p:spPr>
              <a:xfrm>
                <a:off x="2132050" y="45613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0"/>
              <p:cNvSpPr/>
              <p:nvPr/>
            </p:nvSpPr>
            <p:spPr>
              <a:xfrm>
                <a:off x="2571350" y="4384125"/>
                <a:ext cx="119175" cy="222800"/>
              </a:xfrm>
              <a:custGeom>
                <a:avLst/>
                <a:gdLst/>
                <a:ahLst/>
                <a:cxnLst/>
                <a:rect l="l" t="t" r="r" b="b"/>
                <a:pathLst>
                  <a:path w="4767" h="8912" extrusionOk="0">
                    <a:moveTo>
                      <a:pt x="1" y="1"/>
                    </a:moveTo>
                    <a:lnTo>
                      <a:pt x="954" y="8828"/>
                    </a:lnTo>
                    <a:lnTo>
                      <a:pt x="4767" y="8911"/>
                    </a:lnTo>
                    <a:lnTo>
                      <a:pt x="3814" y="84"/>
                    </a:lnTo>
                    <a:lnTo>
                      <a:pt x="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2571350" y="4384125"/>
                <a:ext cx="119175" cy="222800"/>
              </a:xfrm>
              <a:custGeom>
                <a:avLst/>
                <a:gdLst/>
                <a:ahLst/>
                <a:cxnLst/>
                <a:rect l="l" t="t" r="r" b="b"/>
                <a:pathLst>
                  <a:path w="4767" h="8912" fill="none" extrusionOk="0">
                    <a:moveTo>
                      <a:pt x="4767" y="8911"/>
                    </a:moveTo>
                    <a:lnTo>
                      <a:pt x="954" y="8828"/>
                    </a:lnTo>
                    <a:lnTo>
                      <a:pt x="1" y="1"/>
                    </a:lnTo>
                    <a:lnTo>
                      <a:pt x="3814" y="84"/>
                    </a:lnTo>
                    <a:lnTo>
                      <a:pt x="4767" y="89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0"/>
              <p:cNvSpPr/>
              <p:nvPr/>
            </p:nvSpPr>
            <p:spPr>
              <a:xfrm>
                <a:off x="2464650" y="4594450"/>
                <a:ext cx="242450" cy="109850"/>
              </a:xfrm>
              <a:custGeom>
                <a:avLst/>
                <a:gdLst/>
                <a:ahLst/>
                <a:cxnLst/>
                <a:rect l="l" t="t" r="r" b="b"/>
                <a:pathLst>
                  <a:path w="9698" h="4394" extrusionOk="0">
                    <a:moveTo>
                      <a:pt x="4766" y="1"/>
                    </a:moveTo>
                    <a:lnTo>
                      <a:pt x="4517" y="42"/>
                    </a:lnTo>
                    <a:lnTo>
                      <a:pt x="4269" y="125"/>
                    </a:lnTo>
                    <a:lnTo>
                      <a:pt x="4062" y="249"/>
                    </a:lnTo>
                    <a:lnTo>
                      <a:pt x="3357" y="913"/>
                    </a:lnTo>
                    <a:lnTo>
                      <a:pt x="3026" y="1203"/>
                    </a:lnTo>
                    <a:lnTo>
                      <a:pt x="2653" y="1493"/>
                    </a:lnTo>
                    <a:lnTo>
                      <a:pt x="2197" y="1783"/>
                    </a:lnTo>
                    <a:lnTo>
                      <a:pt x="1699" y="2031"/>
                    </a:lnTo>
                    <a:lnTo>
                      <a:pt x="1119" y="2239"/>
                    </a:lnTo>
                    <a:lnTo>
                      <a:pt x="373" y="2446"/>
                    </a:lnTo>
                    <a:lnTo>
                      <a:pt x="249" y="2487"/>
                    </a:lnTo>
                    <a:lnTo>
                      <a:pt x="166" y="2529"/>
                    </a:lnTo>
                    <a:lnTo>
                      <a:pt x="83" y="2653"/>
                    </a:lnTo>
                    <a:lnTo>
                      <a:pt x="42" y="2777"/>
                    </a:lnTo>
                    <a:lnTo>
                      <a:pt x="0" y="2902"/>
                    </a:lnTo>
                    <a:lnTo>
                      <a:pt x="0" y="3026"/>
                    </a:lnTo>
                    <a:lnTo>
                      <a:pt x="83" y="3358"/>
                    </a:lnTo>
                    <a:lnTo>
                      <a:pt x="166" y="3523"/>
                    </a:lnTo>
                    <a:lnTo>
                      <a:pt x="249" y="3648"/>
                    </a:lnTo>
                    <a:lnTo>
                      <a:pt x="373" y="3772"/>
                    </a:lnTo>
                    <a:lnTo>
                      <a:pt x="539" y="3896"/>
                    </a:lnTo>
                    <a:lnTo>
                      <a:pt x="705" y="4021"/>
                    </a:lnTo>
                    <a:lnTo>
                      <a:pt x="912" y="4104"/>
                    </a:lnTo>
                    <a:lnTo>
                      <a:pt x="1161" y="4145"/>
                    </a:lnTo>
                    <a:lnTo>
                      <a:pt x="1451" y="4187"/>
                    </a:lnTo>
                    <a:lnTo>
                      <a:pt x="5222" y="4187"/>
                    </a:lnTo>
                    <a:lnTo>
                      <a:pt x="6382" y="4228"/>
                    </a:lnTo>
                    <a:lnTo>
                      <a:pt x="7294" y="4269"/>
                    </a:lnTo>
                    <a:lnTo>
                      <a:pt x="8082" y="4311"/>
                    </a:lnTo>
                    <a:lnTo>
                      <a:pt x="9035" y="4394"/>
                    </a:lnTo>
                    <a:lnTo>
                      <a:pt x="9076" y="4394"/>
                    </a:lnTo>
                    <a:lnTo>
                      <a:pt x="9201" y="4352"/>
                    </a:lnTo>
                    <a:lnTo>
                      <a:pt x="9325" y="4311"/>
                    </a:lnTo>
                    <a:lnTo>
                      <a:pt x="9532" y="4187"/>
                    </a:lnTo>
                    <a:lnTo>
                      <a:pt x="9656" y="3979"/>
                    </a:lnTo>
                    <a:lnTo>
                      <a:pt x="9698" y="3855"/>
                    </a:lnTo>
                    <a:lnTo>
                      <a:pt x="9698" y="3731"/>
                    </a:lnTo>
                    <a:lnTo>
                      <a:pt x="9449" y="332"/>
                    </a:lnTo>
                    <a:lnTo>
                      <a:pt x="9408" y="208"/>
                    </a:lnTo>
                    <a:lnTo>
                      <a:pt x="9366" y="125"/>
                    </a:lnTo>
                    <a:lnTo>
                      <a:pt x="9283" y="84"/>
                    </a:lnTo>
                    <a:lnTo>
                      <a:pt x="9159" y="42"/>
                    </a:lnTo>
                    <a:lnTo>
                      <a:pt x="50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0"/>
              <p:cNvSpPr/>
              <p:nvPr/>
            </p:nvSpPr>
            <p:spPr>
              <a:xfrm>
                <a:off x="2672900" y="4449400"/>
                <a:ext cx="6225" cy="50800"/>
              </a:xfrm>
              <a:custGeom>
                <a:avLst/>
                <a:gdLst/>
                <a:ahLst/>
                <a:cxnLst/>
                <a:rect l="l" t="t" r="r" b="b"/>
                <a:pathLst>
                  <a:path w="249" h="2032" extrusionOk="0">
                    <a:moveTo>
                      <a:pt x="0" y="1"/>
                    </a:moveTo>
                    <a:lnTo>
                      <a:pt x="207" y="2031"/>
                    </a:lnTo>
                    <a:lnTo>
                      <a:pt x="249" y="2031"/>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0"/>
              <p:cNvSpPr/>
              <p:nvPr/>
            </p:nvSpPr>
            <p:spPr>
              <a:xfrm>
                <a:off x="2672900" y="4449400"/>
                <a:ext cx="6225" cy="50800"/>
              </a:xfrm>
              <a:custGeom>
                <a:avLst/>
                <a:gdLst/>
                <a:ahLst/>
                <a:cxnLst/>
                <a:rect l="l" t="t" r="r" b="b"/>
                <a:pathLst>
                  <a:path w="249" h="2032" fill="none" extrusionOk="0">
                    <a:moveTo>
                      <a:pt x="0" y="1"/>
                    </a:moveTo>
                    <a:lnTo>
                      <a:pt x="207" y="2031"/>
                    </a:lnTo>
                    <a:lnTo>
                      <a:pt x="249" y="203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2578600" y="4448375"/>
                <a:ext cx="99500" cy="51825"/>
              </a:xfrm>
              <a:custGeom>
                <a:avLst/>
                <a:gdLst/>
                <a:ahLst/>
                <a:cxnLst/>
                <a:rect l="l" t="t" r="r" b="b"/>
                <a:pathLst>
                  <a:path w="3980" h="2073" extrusionOk="0">
                    <a:moveTo>
                      <a:pt x="1" y="0"/>
                    </a:moveTo>
                    <a:lnTo>
                      <a:pt x="208" y="1990"/>
                    </a:lnTo>
                    <a:lnTo>
                      <a:pt x="3979" y="2072"/>
                    </a:lnTo>
                    <a:lnTo>
                      <a:pt x="3772" y="42"/>
                    </a:lnTo>
                    <a:lnTo>
                      <a:pt x="1" y="0"/>
                    </a:lnTo>
                    <a:close/>
                  </a:path>
                </a:pathLst>
              </a:custGeom>
              <a:solidFill>
                <a:srgbClr val="CC6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0"/>
              <p:cNvSpPr/>
              <p:nvPr/>
            </p:nvSpPr>
            <p:spPr>
              <a:xfrm>
                <a:off x="2578600" y="4448375"/>
                <a:ext cx="99500" cy="51825"/>
              </a:xfrm>
              <a:custGeom>
                <a:avLst/>
                <a:gdLst/>
                <a:ahLst/>
                <a:cxnLst/>
                <a:rect l="l" t="t" r="r" b="b"/>
                <a:pathLst>
                  <a:path w="3980" h="2073" fill="none" extrusionOk="0">
                    <a:moveTo>
                      <a:pt x="1" y="0"/>
                    </a:moveTo>
                    <a:lnTo>
                      <a:pt x="208" y="1990"/>
                    </a:lnTo>
                    <a:lnTo>
                      <a:pt x="3979" y="2072"/>
                    </a:lnTo>
                    <a:lnTo>
                      <a:pt x="3772" y="4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0"/>
              <p:cNvSpPr/>
              <p:nvPr/>
            </p:nvSpPr>
            <p:spPr>
              <a:xfrm>
                <a:off x="2173500" y="2491225"/>
                <a:ext cx="522200" cy="1958200"/>
              </a:xfrm>
              <a:custGeom>
                <a:avLst/>
                <a:gdLst/>
                <a:ahLst/>
                <a:cxnLst/>
                <a:rect l="l" t="t" r="r" b="b"/>
                <a:pathLst>
                  <a:path w="20888" h="78328" extrusionOk="0">
                    <a:moveTo>
                      <a:pt x="1" y="0"/>
                    </a:moveTo>
                    <a:lnTo>
                      <a:pt x="3233" y="14920"/>
                    </a:lnTo>
                    <a:lnTo>
                      <a:pt x="5968" y="27601"/>
                    </a:lnTo>
                    <a:lnTo>
                      <a:pt x="7212" y="33486"/>
                    </a:lnTo>
                    <a:lnTo>
                      <a:pt x="8206" y="38418"/>
                    </a:lnTo>
                    <a:lnTo>
                      <a:pt x="9160" y="43557"/>
                    </a:lnTo>
                    <a:lnTo>
                      <a:pt x="10196" y="49649"/>
                    </a:lnTo>
                    <a:lnTo>
                      <a:pt x="11273" y="56239"/>
                    </a:lnTo>
                    <a:lnTo>
                      <a:pt x="12351" y="62787"/>
                    </a:lnTo>
                    <a:lnTo>
                      <a:pt x="14050" y="73686"/>
                    </a:lnTo>
                    <a:lnTo>
                      <a:pt x="14754" y="78245"/>
                    </a:lnTo>
                    <a:lnTo>
                      <a:pt x="20888" y="78328"/>
                    </a:lnTo>
                    <a:lnTo>
                      <a:pt x="20847" y="77126"/>
                    </a:lnTo>
                    <a:lnTo>
                      <a:pt x="20764" y="73769"/>
                    </a:lnTo>
                    <a:lnTo>
                      <a:pt x="20556" y="68796"/>
                    </a:lnTo>
                    <a:lnTo>
                      <a:pt x="20391" y="65853"/>
                    </a:lnTo>
                    <a:lnTo>
                      <a:pt x="20225" y="62704"/>
                    </a:lnTo>
                    <a:lnTo>
                      <a:pt x="19976" y="59388"/>
                    </a:lnTo>
                    <a:lnTo>
                      <a:pt x="19728" y="55990"/>
                    </a:lnTo>
                    <a:lnTo>
                      <a:pt x="19396" y="52592"/>
                    </a:lnTo>
                    <a:lnTo>
                      <a:pt x="19023" y="49193"/>
                    </a:lnTo>
                    <a:lnTo>
                      <a:pt x="18567" y="45878"/>
                    </a:lnTo>
                    <a:lnTo>
                      <a:pt x="18070" y="42728"/>
                    </a:lnTo>
                    <a:lnTo>
                      <a:pt x="17780" y="41236"/>
                    </a:lnTo>
                    <a:lnTo>
                      <a:pt x="17490" y="39827"/>
                    </a:lnTo>
                    <a:lnTo>
                      <a:pt x="17200" y="38460"/>
                    </a:lnTo>
                    <a:lnTo>
                      <a:pt x="16868" y="37175"/>
                    </a:lnTo>
                    <a:lnTo>
                      <a:pt x="16619" y="34025"/>
                    </a:lnTo>
                    <a:lnTo>
                      <a:pt x="16371" y="30958"/>
                    </a:lnTo>
                    <a:lnTo>
                      <a:pt x="15998" y="25115"/>
                    </a:lnTo>
                    <a:lnTo>
                      <a:pt x="15749" y="19727"/>
                    </a:lnTo>
                    <a:lnTo>
                      <a:pt x="15459" y="14754"/>
                    </a:lnTo>
                    <a:lnTo>
                      <a:pt x="15335" y="12475"/>
                    </a:lnTo>
                    <a:lnTo>
                      <a:pt x="15169" y="10320"/>
                    </a:lnTo>
                    <a:lnTo>
                      <a:pt x="15003" y="8289"/>
                    </a:lnTo>
                    <a:lnTo>
                      <a:pt x="14796" y="6383"/>
                    </a:lnTo>
                    <a:lnTo>
                      <a:pt x="14506" y="4642"/>
                    </a:lnTo>
                    <a:lnTo>
                      <a:pt x="14216" y="3026"/>
                    </a:lnTo>
                    <a:lnTo>
                      <a:pt x="13843" y="1534"/>
                    </a:lnTo>
                    <a:lnTo>
                      <a:pt x="13635" y="829"/>
                    </a:lnTo>
                    <a:lnTo>
                      <a:pt x="13428" y="20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0"/>
              <p:cNvSpPr/>
              <p:nvPr/>
            </p:nvSpPr>
            <p:spPr>
              <a:xfrm>
                <a:off x="2173500" y="2491225"/>
                <a:ext cx="522200" cy="1958200"/>
              </a:xfrm>
              <a:custGeom>
                <a:avLst/>
                <a:gdLst/>
                <a:ahLst/>
                <a:cxnLst/>
                <a:rect l="l" t="t" r="r" b="b"/>
                <a:pathLst>
                  <a:path w="20888" h="78328" fill="none" extrusionOk="0">
                    <a:moveTo>
                      <a:pt x="16868" y="37175"/>
                    </a:moveTo>
                    <a:lnTo>
                      <a:pt x="16868" y="37175"/>
                    </a:lnTo>
                    <a:lnTo>
                      <a:pt x="16619" y="34025"/>
                    </a:lnTo>
                    <a:lnTo>
                      <a:pt x="16371" y="30958"/>
                    </a:lnTo>
                    <a:lnTo>
                      <a:pt x="15998" y="25115"/>
                    </a:lnTo>
                    <a:lnTo>
                      <a:pt x="15749" y="19727"/>
                    </a:lnTo>
                    <a:lnTo>
                      <a:pt x="15459" y="14754"/>
                    </a:lnTo>
                    <a:lnTo>
                      <a:pt x="15335" y="12475"/>
                    </a:lnTo>
                    <a:lnTo>
                      <a:pt x="15169" y="10320"/>
                    </a:lnTo>
                    <a:lnTo>
                      <a:pt x="15003" y="8289"/>
                    </a:lnTo>
                    <a:lnTo>
                      <a:pt x="14796" y="6383"/>
                    </a:lnTo>
                    <a:lnTo>
                      <a:pt x="14506" y="4642"/>
                    </a:lnTo>
                    <a:lnTo>
                      <a:pt x="14216" y="3026"/>
                    </a:lnTo>
                    <a:lnTo>
                      <a:pt x="13843" y="1534"/>
                    </a:lnTo>
                    <a:lnTo>
                      <a:pt x="13635" y="829"/>
                    </a:lnTo>
                    <a:lnTo>
                      <a:pt x="13428" y="208"/>
                    </a:lnTo>
                    <a:lnTo>
                      <a:pt x="1" y="0"/>
                    </a:lnTo>
                    <a:lnTo>
                      <a:pt x="1" y="0"/>
                    </a:lnTo>
                    <a:lnTo>
                      <a:pt x="3233" y="14920"/>
                    </a:lnTo>
                    <a:lnTo>
                      <a:pt x="5968" y="27601"/>
                    </a:lnTo>
                    <a:lnTo>
                      <a:pt x="7212" y="33486"/>
                    </a:lnTo>
                    <a:lnTo>
                      <a:pt x="8206" y="38418"/>
                    </a:lnTo>
                    <a:lnTo>
                      <a:pt x="8206" y="38418"/>
                    </a:lnTo>
                    <a:lnTo>
                      <a:pt x="9160" y="43557"/>
                    </a:lnTo>
                    <a:lnTo>
                      <a:pt x="10196" y="49649"/>
                    </a:lnTo>
                    <a:lnTo>
                      <a:pt x="11273" y="56239"/>
                    </a:lnTo>
                    <a:lnTo>
                      <a:pt x="12351" y="62787"/>
                    </a:lnTo>
                    <a:lnTo>
                      <a:pt x="14050" y="73686"/>
                    </a:lnTo>
                    <a:lnTo>
                      <a:pt x="14754" y="78245"/>
                    </a:lnTo>
                    <a:lnTo>
                      <a:pt x="20888" y="78328"/>
                    </a:lnTo>
                    <a:lnTo>
                      <a:pt x="20888" y="78328"/>
                    </a:lnTo>
                    <a:lnTo>
                      <a:pt x="20847" y="77126"/>
                    </a:lnTo>
                    <a:lnTo>
                      <a:pt x="20764" y="73769"/>
                    </a:lnTo>
                    <a:lnTo>
                      <a:pt x="20556" y="68796"/>
                    </a:lnTo>
                    <a:lnTo>
                      <a:pt x="20391" y="65853"/>
                    </a:lnTo>
                    <a:lnTo>
                      <a:pt x="20225" y="62704"/>
                    </a:lnTo>
                    <a:lnTo>
                      <a:pt x="19976" y="59388"/>
                    </a:lnTo>
                    <a:lnTo>
                      <a:pt x="19728" y="55990"/>
                    </a:lnTo>
                    <a:lnTo>
                      <a:pt x="19396" y="52592"/>
                    </a:lnTo>
                    <a:lnTo>
                      <a:pt x="19023" y="49193"/>
                    </a:lnTo>
                    <a:lnTo>
                      <a:pt x="18567" y="45878"/>
                    </a:lnTo>
                    <a:lnTo>
                      <a:pt x="18070" y="42728"/>
                    </a:lnTo>
                    <a:lnTo>
                      <a:pt x="17780" y="41236"/>
                    </a:lnTo>
                    <a:lnTo>
                      <a:pt x="17490" y="39827"/>
                    </a:lnTo>
                    <a:lnTo>
                      <a:pt x="17200" y="38460"/>
                    </a:lnTo>
                    <a:lnTo>
                      <a:pt x="16868" y="371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2511275" y="4413150"/>
                <a:ext cx="213450" cy="69425"/>
              </a:xfrm>
              <a:custGeom>
                <a:avLst/>
                <a:gdLst/>
                <a:ahLst/>
                <a:cxnLst/>
                <a:rect l="l" t="t" r="r" b="b"/>
                <a:pathLst>
                  <a:path w="8538" h="2777" extrusionOk="0">
                    <a:moveTo>
                      <a:pt x="0" y="0"/>
                    </a:moveTo>
                    <a:lnTo>
                      <a:pt x="332" y="2653"/>
                    </a:lnTo>
                    <a:lnTo>
                      <a:pt x="7999" y="2777"/>
                    </a:lnTo>
                    <a:lnTo>
                      <a:pt x="8537" y="29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2559950" y="4564400"/>
                <a:ext cx="51850" cy="37325"/>
              </a:xfrm>
              <a:custGeom>
                <a:avLst/>
                <a:gdLst/>
                <a:ahLst/>
                <a:cxnLst/>
                <a:rect l="l" t="t" r="r" b="b"/>
                <a:pathLst>
                  <a:path w="2074" h="1493" extrusionOk="0">
                    <a:moveTo>
                      <a:pt x="457" y="167"/>
                    </a:moveTo>
                    <a:lnTo>
                      <a:pt x="623" y="250"/>
                    </a:lnTo>
                    <a:lnTo>
                      <a:pt x="996" y="540"/>
                    </a:lnTo>
                    <a:lnTo>
                      <a:pt x="1369" y="871"/>
                    </a:lnTo>
                    <a:lnTo>
                      <a:pt x="1742" y="1244"/>
                    </a:lnTo>
                    <a:lnTo>
                      <a:pt x="1161" y="1120"/>
                    </a:lnTo>
                    <a:lnTo>
                      <a:pt x="705" y="954"/>
                    </a:lnTo>
                    <a:lnTo>
                      <a:pt x="374" y="747"/>
                    </a:lnTo>
                    <a:lnTo>
                      <a:pt x="291" y="664"/>
                    </a:lnTo>
                    <a:lnTo>
                      <a:pt x="208" y="540"/>
                    </a:lnTo>
                    <a:lnTo>
                      <a:pt x="167" y="374"/>
                    </a:lnTo>
                    <a:lnTo>
                      <a:pt x="208" y="250"/>
                    </a:lnTo>
                    <a:lnTo>
                      <a:pt x="250" y="167"/>
                    </a:lnTo>
                    <a:close/>
                    <a:moveTo>
                      <a:pt x="291" y="1"/>
                    </a:moveTo>
                    <a:lnTo>
                      <a:pt x="167" y="42"/>
                    </a:lnTo>
                    <a:lnTo>
                      <a:pt x="42" y="167"/>
                    </a:lnTo>
                    <a:lnTo>
                      <a:pt x="1" y="250"/>
                    </a:lnTo>
                    <a:lnTo>
                      <a:pt x="1" y="374"/>
                    </a:lnTo>
                    <a:lnTo>
                      <a:pt x="1" y="498"/>
                    </a:lnTo>
                    <a:lnTo>
                      <a:pt x="42" y="623"/>
                    </a:lnTo>
                    <a:lnTo>
                      <a:pt x="167" y="788"/>
                    </a:lnTo>
                    <a:lnTo>
                      <a:pt x="374" y="954"/>
                    </a:lnTo>
                    <a:lnTo>
                      <a:pt x="623" y="1078"/>
                    </a:lnTo>
                    <a:lnTo>
                      <a:pt x="871" y="1203"/>
                    </a:lnTo>
                    <a:lnTo>
                      <a:pt x="1451" y="1369"/>
                    </a:lnTo>
                    <a:lnTo>
                      <a:pt x="1962" y="1486"/>
                    </a:lnTo>
                    <a:lnTo>
                      <a:pt x="1962" y="1486"/>
                    </a:lnTo>
                    <a:lnTo>
                      <a:pt x="2032" y="1451"/>
                    </a:lnTo>
                    <a:lnTo>
                      <a:pt x="2073" y="1369"/>
                    </a:lnTo>
                    <a:lnTo>
                      <a:pt x="2032" y="1327"/>
                    </a:lnTo>
                    <a:lnTo>
                      <a:pt x="1783" y="1037"/>
                    </a:lnTo>
                    <a:lnTo>
                      <a:pt x="1327" y="581"/>
                    </a:lnTo>
                    <a:lnTo>
                      <a:pt x="1037" y="332"/>
                    </a:lnTo>
                    <a:lnTo>
                      <a:pt x="747" y="125"/>
                    </a:lnTo>
                    <a:lnTo>
                      <a:pt x="498" y="1"/>
                    </a:lnTo>
                    <a:close/>
                    <a:moveTo>
                      <a:pt x="1962" y="1486"/>
                    </a:moveTo>
                    <a:lnTo>
                      <a:pt x="1949" y="1493"/>
                    </a:lnTo>
                    <a:lnTo>
                      <a:pt x="1990" y="1493"/>
                    </a:lnTo>
                    <a:lnTo>
                      <a:pt x="1962" y="1486"/>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2590000" y="4551975"/>
                <a:ext cx="24900" cy="49750"/>
              </a:xfrm>
              <a:custGeom>
                <a:avLst/>
                <a:gdLst/>
                <a:ahLst/>
                <a:cxnLst/>
                <a:rect l="l" t="t" r="r" b="b"/>
                <a:pathLst>
                  <a:path w="996" h="1990" extrusionOk="0">
                    <a:moveTo>
                      <a:pt x="457" y="166"/>
                    </a:moveTo>
                    <a:lnTo>
                      <a:pt x="622" y="249"/>
                    </a:lnTo>
                    <a:lnTo>
                      <a:pt x="747" y="415"/>
                    </a:lnTo>
                    <a:lnTo>
                      <a:pt x="830" y="705"/>
                    </a:lnTo>
                    <a:lnTo>
                      <a:pt x="830" y="1037"/>
                    </a:lnTo>
                    <a:lnTo>
                      <a:pt x="830" y="1368"/>
                    </a:lnTo>
                    <a:lnTo>
                      <a:pt x="747" y="1658"/>
                    </a:lnTo>
                    <a:lnTo>
                      <a:pt x="498" y="1285"/>
                    </a:lnTo>
                    <a:lnTo>
                      <a:pt x="332" y="871"/>
                    </a:lnTo>
                    <a:lnTo>
                      <a:pt x="208" y="456"/>
                    </a:lnTo>
                    <a:lnTo>
                      <a:pt x="208" y="291"/>
                    </a:lnTo>
                    <a:lnTo>
                      <a:pt x="249" y="208"/>
                    </a:lnTo>
                    <a:lnTo>
                      <a:pt x="249" y="166"/>
                    </a:lnTo>
                    <a:close/>
                    <a:moveTo>
                      <a:pt x="208" y="1"/>
                    </a:moveTo>
                    <a:lnTo>
                      <a:pt x="125" y="42"/>
                    </a:lnTo>
                    <a:lnTo>
                      <a:pt x="42" y="125"/>
                    </a:lnTo>
                    <a:lnTo>
                      <a:pt x="1" y="291"/>
                    </a:lnTo>
                    <a:lnTo>
                      <a:pt x="1" y="498"/>
                    </a:lnTo>
                    <a:lnTo>
                      <a:pt x="84" y="788"/>
                    </a:lnTo>
                    <a:lnTo>
                      <a:pt x="167" y="1037"/>
                    </a:lnTo>
                    <a:lnTo>
                      <a:pt x="415" y="1575"/>
                    </a:lnTo>
                    <a:lnTo>
                      <a:pt x="540" y="1783"/>
                    </a:lnTo>
                    <a:lnTo>
                      <a:pt x="705" y="1948"/>
                    </a:lnTo>
                    <a:lnTo>
                      <a:pt x="747" y="1990"/>
                    </a:lnTo>
                    <a:lnTo>
                      <a:pt x="788" y="1990"/>
                    </a:lnTo>
                    <a:lnTo>
                      <a:pt x="830" y="1948"/>
                    </a:lnTo>
                    <a:lnTo>
                      <a:pt x="871" y="1907"/>
                    </a:lnTo>
                    <a:lnTo>
                      <a:pt x="913" y="1700"/>
                    </a:lnTo>
                    <a:lnTo>
                      <a:pt x="995" y="1285"/>
                    </a:lnTo>
                    <a:lnTo>
                      <a:pt x="995" y="1037"/>
                    </a:lnTo>
                    <a:lnTo>
                      <a:pt x="995" y="788"/>
                    </a:lnTo>
                    <a:lnTo>
                      <a:pt x="954" y="539"/>
                    </a:lnTo>
                    <a:lnTo>
                      <a:pt x="871" y="332"/>
                    </a:lnTo>
                    <a:lnTo>
                      <a:pt x="830" y="208"/>
                    </a:lnTo>
                    <a:lnTo>
                      <a:pt x="705" y="125"/>
                    </a:lnTo>
                    <a:lnTo>
                      <a:pt x="581" y="42"/>
                    </a:lnTo>
                    <a:lnTo>
                      <a:pt x="45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0"/>
              <p:cNvSpPr/>
              <p:nvPr/>
            </p:nvSpPr>
            <p:spPr>
              <a:xfrm>
                <a:off x="2590000" y="4551975"/>
                <a:ext cx="24900" cy="49750"/>
              </a:xfrm>
              <a:custGeom>
                <a:avLst/>
                <a:gdLst/>
                <a:ahLst/>
                <a:cxnLst/>
                <a:rect l="l" t="t" r="r" b="b"/>
                <a:pathLst>
                  <a:path w="996" h="1990" fill="none" extrusionOk="0">
                    <a:moveTo>
                      <a:pt x="747" y="1990"/>
                    </a:moveTo>
                    <a:lnTo>
                      <a:pt x="788" y="1990"/>
                    </a:lnTo>
                    <a:lnTo>
                      <a:pt x="788" y="1990"/>
                    </a:lnTo>
                    <a:lnTo>
                      <a:pt x="830" y="1948"/>
                    </a:lnTo>
                    <a:lnTo>
                      <a:pt x="871" y="1907"/>
                    </a:lnTo>
                    <a:lnTo>
                      <a:pt x="871" y="1907"/>
                    </a:lnTo>
                    <a:lnTo>
                      <a:pt x="913" y="1700"/>
                    </a:lnTo>
                    <a:lnTo>
                      <a:pt x="995" y="1285"/>
                    </a:lnTo>
                    <a:lnTo>
                      <a:pt x="995" y="1037"/>
                    </a:lnTo>
                    <a:lnTo>
                      <a:pt x="995" y="788"/>
                    </a:lnTo>
                    <a:lnTo>
                      <a:pt x="954" y="539"/>
                    </a:lnTo>
                    <a:lnTo>
                      <a:pt x="871" y="332"/>
                    </a:lnTo>
                    <a:lnTo>
                      <a:pt x="871" y="332"/>
                    </a:lnTo>
                    <a:lnTo>
                      <a:pt x="830" y="208"/>
                    </a:lnTo>
                    <a:lnTo>
                      <a:pt x="705" y="125"/>
                    </a:lnTo>
                    <a:lnTo>
                      <a:pt x="581" y="42"/>
                    </a:lnTo>
                    <a:lnTo>
                      <a:pt x="457" y="1"/>
                    </a:lnTo>
                    <a:lnTo>
                      <a:pt x="457" y="1"/>
                    </a:lnTo>
                    <a:lnTo>
                      <a:pt x="332" y="1"/>
                    </a:lnTo>
                    <a:lnTo>
                      <a:pt x="208" y="1"/>
                    </a:lnTo>
                    <a:lnTo>
                      <a:pt x="125" y="42"/>
                    </a:lnTo>
                    <a:lnTo>
                      <a:pt x="42" y="125"/>
                    </a:lnTo>
                    <a:lnTo>
                      <a:pt x="42" y="125"/>
                    </a:lnTo>
                    <a:lnTo>
                      <a:pt x="1" y="291"/>
                    </a:lnTo>
                    <a:lnTo>
                      <a:pt x="1" y="498"/>
                    </a:lnTo>
                    <a:lnTo>
                      <a:pt x="84" y="788"/>
                    </a:lnTo>
                    <a:lnTo>
                      <a:pt x="167" y="1037"/>
                    </a:lnTo>
                    <a:lnTo>
                      <a:pt x="415" y="1575"/>
                    </a:lnTo>
                    <a:lnTo>
                      <a:pt x="540" y="1783"/>
                    </a:lnTo>
                    <a:lnTo>
                      <a:pt x="705" y="1948"/>
                    </a:lnTo>
                    <a:lnTo>
                      <a:pt x="705" y="1948"/>
                    </a:lnTo>
                    <a:lnTo>
                      <a:pt x="747" y="1990"/>
                    </a:lnTo>
                    <a:lnTo>
                      <a:pt x="747" y="19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0"/>
              <p:cNvSpPr/>
              <p:nvPr/>
            </p:nvSpPr>
            <p:spPr>
              <a:xfrm>
                <a:off x="2595175" y="4556125"/>
                <a:ext cx="15575" cy="37325"/>
              </a:xfrm>
              <a:custGeom>
                <a:avLst/>
                <a:gdLst/>
                <a:ahLst/>
                <a:cxnLst/>
                <a:rect l="l" t="t" r="r" b="b"/>
                <a:pathLst>
                  <a:path w="623" h="1493" fill="none" extrusionOk="0">
                    <a:moveTo>
                      <a:pt x="125" y="0"/>
                    </a:moveTo>
                    <a:lnTo>
                      <a:pt x="250" y="0"/>
                    </a:lnTo>
                    <a:lnTo>
                      <a:pt x="250" y="0"/>
                    </a:lnTo>
                    <a:lnTo>
                      <a:pt x="415" y="83"/>
                    </a:lnTo>
                    <a:lnTo>
                      <a:pt x="540" y="249"/>
                    </a:lnTo>
                    <a:lnTo>
                      <a:pt x="540" y="249"/>
                    </a:lnTo>
                    <a:lnTo>
                      <a:pt x="623" y="539"/>
                    </a:lnTo>
                    <a:lnTo>
                      <a:pt x="623" y="871"/>
                    </a:lnTo>
                    <a:lnTo>
                      <a:pt x="623" y="1202"/>
                    </a:lnTo>
                    <a:lnTo>
                      <a:pt x="540" y="1492"/>
                    </a:lnTo>
                    <a:lnTo>
                      <a:pt x="540" y="1492"/>
                    </a:lnTo>
                    <a:lnTo>
                      <a:pt x="291" y="1119"/>
                    </a:lnTo>
                    <a:lnTo>
                      <a:pt x="125" y="705"/>
                    </a:lnTo>
                    <a:lnTo>
                      <a:pt x="1" y="290"/>
                    </a:lnTo>
                    <a:lnTo>
                      <a:pt x="1" y="125"/>
                    </a:lnTo>
                    <a:lnTo>
                      <a:pt x="42" y="42"/>
                    </a:lnTo>
                    <a:lnTo>
                      <a:pt x="42" y="42"/>
                    </a:lnTo>
                    <a:lnTo>
                      <a:pt x="42" y="0"/>
                    </a:lnTo>
                    <a:lnTo>
                      <a:pt x="125" y="0"/>
                    </a:lnTo>
                    <a:lnTo>
                      <a:pt x="1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2601400" y="4554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0"/>
              <p:cNvSpPr/>
              <p:nvPr/>
            </p:nvSpPr>
            <p:spPr>
              <a:xfrm>
                <a:off x="1763225" y="2533700"/>
                <a:ext cx="129525" cy="114000"/>
              </a:xfrm>
              <a:custGeom>
                <a:avLst/>
                <a:gdLst/>
                <a:ahLst/>
                <a:cxnLst/>
                <a:rect l="l" t="t" r="r" b="b"/>
                <a:pathLst>
                  <a:path w="5181" h="4560" extrusionOk="0">
                    <a:moveTo>
                      <a:pt x="2238" y="1"/>
                    </a:moveTo>
                    <a:lnTo>
                      <a:pt x="0" y="3233"/>
                    </a:lnTo>
                    <a:lnTo>
                      <a:pt x="4393" y="4559"/>
                    </a:lnTo>
                    <a:lnTo>
                      <a:pt x="4600" y="4062"/>
                    </a:lnTo>
                    <a:lnTo>
                      <a:pt x="4849" y="3523"/>
                    </a:lnTo>
                    <a:lnTo>
                      <a:pt x="5015" y="2860"/>
                    </a:lnTo>
                    <a:lnTo>
                      <a:pt x="5098" y="2487"/>
                    </a:lnTo>
                    <a:lnTo>
                      <a:pt x="5139" y="2156"/>
                    </a:lnTo>
                    <a:lnTo>
                      <a:pt x="5181" y="1783"/>
                    </a:lnTo>
                    <a:lnTo>
                      <a:pt x="5139" y="1451"/>
                    </a:lnTo>
                    <a:lnTo>
                      <a:pt x="5098" y="1120"/>
                    </a:lnTo>
                    <a:lnTo>
                      <a:pt x="4973" y="829"/>
                    </a:lnTo>
                    <a:lnTo>
                      <a:pt x="4766" y="539"/>
                    </a:lnTo>
                    <a:lnTo>
                      <a:pt x="4518" y="332"/>
                    </a:lnTo>
                    <a:lnTo>
                      <a:pt x="2238"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0"/>
              <p:cNvSpPr/>
              <p:nvPr/>
            </p:nvSpPr>
            <p:spPr>
              <a:xfrm>
                <a:off x="1763225" y="2533700"/>
                <a:ext cx="129525" cy="114000"/>
              </a:xfrm>
              <a:custGeom>
                <a:avLst/>
                <a:gdLst/>
                <a:ahLst/>
                <a:cxnLst/>
                <a:rect l="l" t="t" r="r" b="b"/>
                <a:pathLst>
                  <a:path w="5181" h="4560" fill="none" extrusionOk="0">
                    <a:moveTo>
                      <a:pt x="2238" y="1"/>
                    </a:moveTo>
                    <a:lnTo>
                      <a:pt x="0" y="3233"/>
                    </a:lnTo>
                    <a:lnTo>
                      <a:pt x="4393" y="4559"/>
                    </a:lnTo>
                    <a:lnTo>
                      <a:pt x="4393" y="4559"/>
                    </a:lnTo>
                    <a:lnTo>
                      <a:pt x="4600" y="4062"/>
                    </a:lnTo>
                    <a:lnTo>
                      <a:pt x="4849" y="3523"/>
                    </a:lnTo>
                    <a:lnTo>
                      <a:pt x="5015" y="2860"/>
                    </a:lnTo>
                    <a:lnTo>
                      <a:pt x="5098" y="2487"/>
                    </a:lnTo>
                    <a:lnTo>
                      <a:pt x="5139" y="2156"/>
                    </a:lnTo>
                    <a:lnTo>
                      <a:pt x="5181" y="1783"/>
                    </a:lnTo>
                    <a:lnTo>
                      <a:pt x="5139" y="1451"/>
                    </a:lnTo>
                    <a:lnTo>
                      <a:pt x="5098" y="1120"/>
                    </a:lnTo>
                    <a:lnTo>
                      <a:pt x="4973" y="829"/>
                    </a:lnTo>
                    <a:lnTo>
                      <a:pt x="4766" y="539"/>
                    </a:lnTo>
                    <a:lnTo>
                      <a:pt x="4518" y="332"/>
                    </a:lnTo>
                    <a:lnTo>
                      <a:pt x="22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1752850" y="2614525"/>
                <a:ext cx="120225" cy="103625"/>
              </a:xfrm>
              <a:custGeom>
                <a:avLst/>
                <a:gdLst/>
                <a:ahLst/>
                <a:cxnLst/>
                <a:rect l="l" t="t" r="r" b="b"/>
                <a:pathLst>
                  <a:path w="4809" h="4145" extrusionOk="0">
                    <a:moveTo>
                      <a:pt x="415" y="0"/>
                    </a:moveTo>
                    <a:lnTo>
                      <a:pt x="1" y="2404"/>
                    </a:lnTo>
                    <a:lnTo>
                      <a:pt x="1" y="2652"/>
                    </a:lnTo>
                    <a:lnTo>
                      <a:pt x="42" y="2901"/>
                    </a:lnTo>
                    <a:lnTo>
                      <a:pt x="84" y="3150"/>
                    </a:lnTo>
                    <a:lnTo>
                      <a:pt x="208" y="3357"/>
                    </a:lnTo>
                    <a:lnTo>
                      <a:pt x="374" y="3564"/>
                    </a:lnTo>
                    <a:lnTo>
                      <a:pt x="581" y="3730"/>
                    </a:lnTo>
                    <a:lnTo>
                      <a:pt x="788" y="3854"/>
                    </a:lnTo>
                    <a:lnTo>
                      <a:pt x="1037" y="3896"/>
                    </a:lnTo>
                    <a:lnTo>
                      <a:pt x="1078" y="3937"/>
                    </a:lnTo>
                    <a:lnTo>
                      <a:pt x="2736" y="4144"/>
                    </a:lnTo>
                    <a:lnTo>
                      <a:pt x="2943" y="4144"/>
                    </a:lnTo>
                    <a:lnTo>
                      <a:pt x="3192" y="4103"/>
                    </a:lnTo>
                    <a:lnTo>
                      <a:pt x="3399" y="4020"/>
                    </a:lnTo>
                    <a:lnTo>
                      <a:pt x="3606" y="3937"/>
                    </a:lnTo>
                    <a:lnTo>
                      <a:pt x="3814" y="3771"/>
                    </a:lnTo>
                    <a:lnTo>
                      <a:pt x="3979" y="3606"/>
                    </a:lnTo>
                    <a:lnTo>
                      <a:pt x="4104" y="3398"/>
                    </a:lnTo>
                    <a:lnTo>
                      <a:pt x="4187" y="3191"/>
                    </a:lnTo>
                    <a:lnTo>
                      <a:pt x="4808" y="1326"/>
                    </a:lnTo>
                    <a:lnTo>
                      <a:pt x="415"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0"/>
              <p:cNvSpPr/>
              <p:nvPr/>
            </p:nvSpPr>
            <p:spPr>
              <a:xfrm>
                <a:off x="1768400" y="1701725"/>
                <a:ext cx="409275" cy="890025"/>
              </a:xfrm>
              <a:custGeom>
                <a:avLst/>
                <a:gdLst/>
                <a:ahLst/>
                <a:cxnLst/>
                <a:rect l="l" t="t" r="r" b="b"/>
                <a:pathLst>
                  <a:path w="16371" h="35601" extrusionOk="0">
                    <a:moveTo>
                      <a:pt x="9947" y="1"/>
                    </a:moveTo>
                    <a:lnTo>
                      <a:pt x="8952" y="4269"/>
                    </a:lnTo>
                    <a:lnTo>
                      <a:pt x="7957" y="8580"/>
                    </a:lnTo>
                    <a:lnTo>
                      <a:pt x="6963" y="12890"/>
                    </a:lnTo>
                    <a:lnTo>
                      <a:pt x="5927" y="17241"/>
                    </a:lnTo>
                    <a:lnTo>
                      <a:pt x="5678" y="18236"/>
                    </a:lnTo>
                    <a:lnTo>
                      <a:pt x="5429" y="19147"/>
                    </a:lnTo>
                    <a:lnTo>
                      <a:pt x="4766" y="21137"/>
                    </a:lnTo>
                    <a:lnTo>
                      <a:pt x="3274" y="25240"/>
                    </a:lnTo>
                    <a:lnTo>
                      <a:pt x="1700" y="29301"/>
                    </a:lnTo>
                    <a:lnTo>
                      <a:pt x="871" y="31332"/>
                    </a:lnTo>
                    <a:lnTo>
                      <a:pt x="0" y="33362"/>
                    </a:lnTo>
                    <a:lnTo>
                      <a:pt x="5554" y="35600"/>
                    </a:lnTo>
                    <a:lnTo>
                      <a:pt x="8703" y="27270"/>
                    </a:lnTo>
                    <a:lnTo>
                      <a:pt x="10237" y="23085"/>
                    </a:lnTo>
                    <a:lnTo>
                      <a:pt x="10610" y="22007"/>
                    </a:lnTo>
                    <a:lnTo>
                      <a:pt x="10983" y="20930"/>
                    </a:lnTo>
                    <a:lnTo>
                      <a:pt x="11190" y="20349"/>
                    </a:lnTo>
                    <a:lnTo>
                      <a:pt x="11356" y="19728"/>
                    </a:lnTo>
                    <a:lnTo>
                      <a:pt x="11646" y="18609"/>
                    </a:lnTo>
                    <a:lnTo>
                      <a:pt x="12765" y="14382"/>
                    </a:lnTo>
                    <a:lnTo>
                      <a:pt x="13925" y="10113"/>
                    </a:lnTo>
                    <a:lnTo>
                      <a:pt x="15127" y="5886"/>
                    </a:lnTo>
                    <a:lnTo>
                      <a:pt x="16370" y="1659"/>
                    </a:lnTo>
                    <a:lnTo>
                      <a:pt x="994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0"/>
              <p:cNvSpPr/>
              <p:nvPr/>
            </p:nvSpPr>
            <p:spPr>
              <a:xfrm>
                <a:off x="1768400" y="1701725"/>
                <a:ext cx="409275" cy="890025"/>
              </a:xfrm>
              <a:custGeom>
                <a:avLst/>
                <a:gdLst/>
                <a:ahLst/>
                <a:cxnLst/>
                <a:rect l="l" t="t" r="r" b="b"/>
                <a:pathLst>
                  <a:path w="16371" h="35601" fill="none" extrusionOk="0">
                    <a:moveTo>
                      <a:pt x="16370" y="1659"/>
                    </a:moveTo>
                    <a:lnTo>
                      <a:pt x="16370" y="1659"/>
                    </a:lnTo>
                    <a:lnTo>
                      <a:pt x="15127" y="5886"/>
                    </a:lnTo>
                    <a:lnTo>
                      <a:pt x="13925" y="10113"/>
                    </a:lnTo>
                    <a:lnTo>
                      <a:pt x="13925" y="10113"/>
                    </a:lnTo>
                    <a:lnTo>
                      <a:pt x="12765" y="14382"/>
                    </a:lnTo>
                    <a:lnTo>
                      <a:pt x="11646" y="18609"/>
                    </a:lnTo>
                    <a:lnTo>
                      <a:pt x="11646" y="18609"/>
                    </a:lnTo>
                    <a:lnTo>
                      <a:pt x="11356" y="19728"/>
                    </a:lnTo>
                    <a:lnTo>
                      <a:pt x="11190" y="20349"/>
                    </a:lnTo>
                    <a:lnTo>
                      <a:pt x="10983" y="20930"/>
                    </a:lnTo>
                    <a:lnTo>
                      <a:pt x="10983" y="20930"/>
                    </a:lnTo>
                    <a:lnTo>
                      <a:pt x="10610" y="22007"/>
                    </a:lnTo>
                    <a:lnTo>
                      <a:pt x="10237" y="23085"/>
                    </a:lnTo>
                    <a:lnTo>
                      <a:pt x="10237" y="23085"/>
                    </a:lnTo>
                    <a:lnTo>
                      <a:pt x="8703" y="27270"/>
                    </a:lnTo>
                    <a:lnTo>
                      <a:pt x="5554" y="35600"/>
                    </a:lnTo>
                    <a:lnTo>
                      <a:pt x="0" y="33362"/>
                    </a:lnTo>
                    <a:lnTo>
                      <a:pt x="0" y="33362"/>
                    </a:lnTo>
                    <a:lnTo>
                      <a:pt x="871" y="31332"/>
                    </a:lnTo>
                    <a:lnTo>
                      <a:pt x="1700" y="29301"/>
                    </a:lnTo>
                    <a:lnTo>
                      <a:pt x="3274" y="25240"/>
                    </a:lnTo>
                    <a:lnTo>
                      <a:pt x="3274" y="25240"/>
                    </a:lnTo>
                    <a:lnTo>
                      <a:pt x="4766" y="21137"/>
                    </a:lnTo>
                    <a:lnTo>
                      <a:pt x="4766" y="21137"/>
                    </a:lnTo>
                    <a:lnTo>
                      <a:pt x="5429" y="19147"/>
                    </a:lnTo>
                    <a:lnTo>
                      <a:pt x="5429" y="19147"/>
                    </a:lnTo>
                    <a:lnTo>
                      <a:pt x="5678" y="18236"/>
                    </a:lnTo>
                    <a:lnTo>
                      <a:pt x="5927" y="17241"/>
                    </a:lnTo>
                    <a:lnTo>
                      <a:pt x="5927" y="17241"/>
                    </a:lnTo>
                    <a:lnTo>
                      <a:pt x="6963" y="12890"/>
                    </a:lnTo>
                    <a:lnTo>
                      <a:pt x="7957" y="8580"/>
                    </a:lnTo>
                    <a:lnTo>
                      <a:pt x="7957" y="8580"/>
                    </a:lnTo>
                    <a:lnTo>
                      <a:pt x="8952" y="4269"/>
                    </a:lnTo>
                    <a:lnTo>
                      <a:pt x="9947" y="1"/>
                    </a:lnTo>
                    <a:lnTo>
                      <a:pt x="16370"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1896875" y="1770125"/>
                <a:ext cx="104675" cy="440350"/>
              </a:xfrm>
              <a:custGeom>
                <a:avLst/>
                <a:gdLst/>
                <a:ahLst/>
                <a:cxnLst/>
                <a:rect l="l" t="t" r="r" b="b"/>
                <a:pathLst>
                  <a:path w="4187" h="17614" extrusionOk="0">
                    <a:moveTo>
                      <a:pt x="4186" y="0"/>
                    </a:moveTo>
                    <a:lnTo>
                      <a:pt x="2818" y="5844"/>
                    </a:lnTo>
                    <a:lnTo>
                      <a:pt x="1824" y="10154"/>
                    </a:lnTo>
                    <a:lnTo>
                      <a:pt x="788" y="14505"/>
                    </a:lnTo>
                    <a:lnTo>
                      <a:pt x="539" y="15500"/>
                    </a:lnTo>
                    <a:lnTo>
                      <a:pt x="290" y="16411"/>
                    </a:lnTo>
                    <a:lnTo>
                      <a:pt x="0" y="17406"/>
                    </a:lnTo>
                    <a:lnTo>
                      <a:pt x="3109" y="17613"/>
                    </a:lnTo>
                    <a:lnTo>
                      <a:pt x="3109" y="15666"/>
                    </a:lnTo>
                    <a:lnTo>
                      <a:pt x="3109" y="13718"/>
                    </a:lnTo>
                    <a:lnTo>
                      <a:pt x="3150" y="11728"/>
                    </a:lnTo>
                    <a:lnTo>
                      <a:pt x="3233" y="9781"/>
                    </a:lnTo>
                    <a:lnTo>
                      <a:pt x="3357" y="7833"/>
                    </a:lnTo>
                    <a:lnTo>
                      <a:pt x="3523" y="5844"/>
                    </a:lnTo>
                    <a:lnTo>
                      <a:pt x="3689" y="3896"/>
                    </a:lnTo>
                    <a:lnTo>
                      <a:pt x="3937" y="1948"/>
                    </a:lnTo>
                    <a:lnTo>
                      <a:pt x="4186" y="0"/>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0"/>
              <p:cNvSpPr/>
              <p:nvPr/>
            </p:nvSpPr>
            <p:spPr>
              <a:xfrm>
                <a:off x="1896875" y="1770125"/>
                <a:ext cx="104675" cy="440350"/>
              </a:xfrm>
              <a:custGeom>
                <a:avLst/>
                <a:gdLst/>
                <a:ahLst/>
                <a:cxnLst/>
                <a:rect l="l" t="t" r="r" b="b"/>
                <a:pathLst>
                  <a:path w="4187" h="17614" fill="none" extrusionOk="0">
                    <a:moveTo>
                      <a:pt x="4186" y="0"/>
                    </a:moveTo>
                    <a:lnTo>
                      <a:pt x="4186" y="0"/>
                    </a:lnTo>
                    <a:lnTo>
                      <a:pt x="2818" y="5844"/>
                    </a:lnTo>
                    <a:lnTo>
                      <a:pt x="2818" y="5844"/>
                    </a:lnTo>
                    <a:lnTo>
                      <a:pt x="1824" y="10154"/>
                    </a:lnTo>
                    <a:lnTo>
                      <a:pt x="788" y="14505"/>
                    </a:lnTo>
                    <a:lnTo>
                      <a:pt x="788" y="14505"/>
                    </a:lnTo>
                    <a:lnTo>
                      <a:pt x="539" y="15500"/>
                    </a:lnTo>
                    <a:lnTo>
                      <a:pt x="290" y="16411"/>
                    </a:lnTo>
                    <a:lnTo>
                      <a:pt x="290" y="16411"/>
                    </a:lnTo>
                    <a:lnTo>
                      <a:pt x="0" y="17406"/>
                    </a:lnTo>
                    <a:lnTo>
                      <a:pt x="3109" y="17613"/>
                    </a:lnTo>
                    <a:lnTo>
                      <a:pt x="3109" y="17613"/>
                    </a:lnTo>
                    <a:lnTo>
                      <a:pt x="3109" y="15666"/>
                    </a:lnTo>
                    <a:lnTo>
                      <a:pt x="3109" y="15666"/>
                    </a:lnTo>
                    <a:lnTo>
                      <a:pt x="3109" y="13718"/>
                    </a:lnTo>
                    <a:lnTo>
                      <a:pt x="3150" y="11728"/>
                    </a:lnTo>
                    <a:lnTo>
                      <a:pt x="3233" y="9781"/>
                    </a:lnTo>
                    <a:lnTo>
                      <a:pt x="3357" y="7833"/>
                    </a:lnTo>
                    <a:lnTo>
                      <a:pt x="3523" y="5844"/>
                    </a:lnTo>
                    <a:lnTo>
                      <a:pt x="3689" y="3896"/>
                    </a:lnTo>
                    <a:lnTo>
                      <a:pt x="3937" y="1948"/>
                    </a:lnTo>
                    <a:lnTo>
                      <a:pt x="41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1646150" y="2195950"/>
                <a:ext cx="642375" cy="501475"/>
              </a:xfrm>
              <a:custGeom>
                <a:avLst/>
                <a:gdLst/>
                <a:ahLst/>
                <a:cxnLst/>
                <a:rect l="l" t="t" r="r" b="b"/>
                <a:pathLst>
                  <a:path w="25695" h="20059" extrusionOk="0">
                    <a:moveTo>
                      <a:pt x="1161" y="0"/>
                    </a:moveTo>
                    <a:lnTo>
                      <a:pt x="912" y="42"/>
                    </a:lnTo>
                    <a:lnTo>
                      <a:pt x="705" y="124"/>
                    </a:lnTo>
                    <a:lnTo>
                      <a:pt x="497" y="207"/>
                    </a:lnTo>
                    <a:lnTo>
                      <a:pt x="332" y="373"/>
                    </a:lnTo>
                    <a:lnTo>
                      <a:pt x="207" y="539"/>
                    </a:lnTo>
                    <a:lnTo>
                      <a:pt x="83" y="746"/>
                    </a:lnTo>
                    <a:lnTo>
                      <a:pt x="0" y="953"/>
                    </a:lnTo>
                    <a:lnTo>
                      <a:pt x="0" y="1202"/>
                    </a:lnTo>
                    <a:lnTo>
                      <a:pt x="0" y="17116"/>
                    </a:lnTo>
                    <a:lnTo>
                      <a:pt x="42" y="17365"/>
                    </a:lnTo>
                    <a:lnTo>
                      <a:pt x="83" y="17613"/>
                    </a:lnTo>
                    <a:lnTo>
                      <a:pt x="207" y="17821"/>
                    </a:lnTo>
                    <a:lnTo>
                      <a:pt x="373" y="18028"/>
                    </a:lnTo>
                    <a:lnTo>
                      <a:pt x="539" y="18194"/>
                    </a:lnTo>
                    <a:lnTo>
                      <a:pt x="788" y="18318"/>
                    </a:lnTo>
                    <a:lnTo>
                      <a:pt x="995" y="18401"/>
                    </a:lnTo>
                    <a:lnTo>
                      <a:pt x="1243" y="18442"/>
                    </a:lnTo>
                    <a:lnTo>
                      <a:pt x="24452" y="20059"/>
                    </a:lnTo>
                    <a:lnTo>
                      <a:pt x="24783" y="20059"/>
                    </a:lnTo>
                    <a:lnTo>
                      <a:pt x="24990" y="19976"/>
                    </a:lnTo>
                    <a:lnTo>
                      <a:pt x="25198" y="19851"/>
                    </a:lnTo>
                    <a:lnTo>
                      <a:pt x="25363" y="19727"/>
                    </a:lnTo>
                    <a:lnTo>
                      <a:pt x="25529" y="19561"/>
                    </a:lnTo>
                    <a:lnTo>
                      <a:pt x="25612" y="19354"/>
                    </a:lnTo>
                    <a:lnTo>
                      <a:pt x="25695" y="19105"/>
                    </a:lnTo>
                    <a:lnTo>
                      <a:pt x="25695" y="18898"/>
                    </a:lnTo>
                    <a:lnTo>
                      <a:pt x="25695" y="2984"/>
                    </a:lnTo>
                    <a:lnTo>
                      <a:pt x="25653" y="2735"/>
                    </a:lnTo>
                    <a:lnTo>
                      <a:pt x="25612" y="2487"/>
                    </a:lnTo>
                    <a:lnTo>
                      <a:pt x="25488" y="2238"/>
                    </a:lnTo>
                    <a:lnTo>
                      <a:pt x="25322" y="2072"/>
                    </a:lnTo>
                    <a:lnTo>
                      <a:pt x="25156" y="1907"/>
                    </a:lnTo>
                    <a:lnTo>
                      <a:pt x="24949" y="1782"/>
                    </a:lnTo>
                    <a:lnTo>
                      <a:pt x="24700" y="1658"/>
                    </a:lnTo>
                    <a:lnTo>
                      <a:pt x="24452" y="1616"/>
                    </a:lnTo>
                    <a:lnTo>
                      <a:pt x="124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0"/>
              <p:cNvSpPr/>
              <p:nvPr/>
            </p:nvSpPr>
            <p:spPr>
              <a:xfrm>
                <a:off x="1646150" y="2195950"/>
                <a:ext cx="642375" cy="501475"/>
              </a:xfrm>
              <a:custGeom>
                <a:avLst/>
                <a:gdLst/>
                <a:ahLst/>
                <a:cxnLst/>
                <a:rect l="l" t="t" r="r" b="b"/>
                <a:pathLst>
                  <a:path w="25695" h="20059" fill="none" extrusionOk="0">
                    <a:moveTo>
                      <a:pt x="24452" y="20059"/>
                    </a:moveTo>
                    <a:lnTo>
                      <a:pt x="1243" y="18442"/>
                    </a:lnTo>
                    <a:lnTo>
                      <a:pt x="1243" y="18442"/>
                    </a:lnTo>
                    <a:lnTo>
                      <a:pt x="995" y="18401"/>
                    </a:lnTo>
                    <a:lnTo>
                      <a:pt x="788" y="18318"/>
                    </a:lnTo>
                    <a:lnTo>
                      <a:pt x="539" y="18194"/>
                    </a:lnTo>
                    <a:lnTo>
                      <a:pt x="373" y="18028"/>
                    </a:lnTo>
                    <a:lnTo>
                      <a:pt x="207" y="17821"/>
                    </a:lnTo>
                    <a:lnTo>
                      <a:pt x="83" y="17613"/>
                    </a:lnTo>
                    <a:lnTo>
                      <a:pt x="42" y="17365"/>
                    </a:lnTo>
                    <a:lnTo>
                      <a:pt x="0" y="17116"/>
                    </a:lnTo>
                    <a:lnTo>
                      <a:pt x="0" y="1202"/>
                    </a:lnTo>
                    <a:lnTo>
                      <a:pt x="0" y="1202"/>
                    </a:lnTo>
                    <a:lnTo>
                      <a:pt x="0" y="953"/>
                    </a:lnTo>
                    <a:lnTo>
                      <a:pt x="83" y="746"/>
                    </a:lnTo>
                    <a:lnTo>
                      <a:pt x="207" y="539"/>
                    </a:lnTo>
                    <a:lnTo>
                      <a:pt x="332" y="373"/>
                    </a:lnTo>
                    <a:lnTo>
                      <a:pt x="497" y="207"/>
                    </a:lnTo>
                    <a:lnTo>
                      <a:pt x="705" y="124"/>
                    </a:lnTo>
                    <a:lnTo>
                      <a:pt x="912" y="42"/>
                    </a:lnTo>
                    <a:lnTo>
                      <a:pt x="1161" y="0"/>
                    </a:lnTo>
                    <a:lnTo>
                      <a:pt x="1161" y="0"/>
                    </a:lnTo>
                    <a:lnTo>
                      <a:pt x="1243" y="0"/>
                    </a:lnTo>
                    <a:lnTo>
                      <a:pt x="24452" y="1616"/>
                    </a:lnTo>
                    <a:lnTo>
                      <a:pt x="24452" y="1616"/>
                    </a:lnTo>
                    <a:lnTo>
                      <a:pt x="24700" y="1658"/>
                    </a:lnTo>
                    <a:lnTo>
                      <a:pt x="24949" y="1782"/>
                    </a:lnTo>
                    <a:lnTo>
                      <a:pt x="25156" y="1907"/>
                    </a:lnTo>
                    <a:lnTo>
                      <a:pt x="25322" y="2072"/>
                    </a:lnTo>
                    <a:lnTo>
                      <a:pt x="25488" y="2238"/>
                    </a:lnTo>
                    <a:lnTo>
                      <a:pt x="25612" y="2487"/>
                    </a:lnTo>
                    <a:lnTo>
                      <a:pt x="25653" y="2735"/>
                    </a:lnTo>
                    <a:lnTo>
                      <a:pt x="25695" y="2984"/>
                    </a:lnTo>
                    <a:lnTo>
                      <a:pt x="25695" y="18898"/>
                    </a:lnTo>
                    <a:lnTo>
                      <a:pt x="25695" y="18898"/>
                    </a:lnTo>
                    <a:lnTo>
                      <a:pt x="25695" y="19105"/>
                    </a:lnTo>
                    <a:lnTo>
                      <a:pt x="25612" y="19354"/>
                    </a:lnTo>
                    <a:lnTo>
                      <a:pt x="25529" y="19561"/>
                    </a:lnTo>
                    <a:lnTo>
                      <a:pt x="25363" y="19727"/>
                    </a:lnTo>
                    <a:lnTo>
                      <a:pt x="25198" y="19851"/>
                    </a:lnTo>
                    <a:lnTo>
                      <a:pt x="24990" y="19976"/>
                    </a:lnTo>
                    <a:lnTo>
                      <a:pt x="24783" y="20059"/>
                    </a:lnTo>
                    <a:lnTo>
                      <a:pt x="24534" y="20059"/>
                    </a:lnTo>
                    <a:lnTo>
                      <a:pt x="24534" y="20059"/>
                    </a:lnTo>
                    <a:lnTo>
                      <a:pt x="24452" y="200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0"/>
              <p:cNvSpPr/>
              <p:nvPr/>
            </p:nvSpPr>
            <p:spPr>
              <a:xfrm>
                <a:off x="1656500" y="2190750"/>
                <a:ext cx="642400" cy="501500"/>
              </a:xfrm>
              <a:custGeom>
                <a:avLst/>
                <a:gdLst/>
                <a:ahLst/>
                <a:cxnLst/>
                <a:rect l="l" t="t" r="r" b="b"/>
                <a:pathLst>
                  <a:path w="25696" h="20060" extrusionOk="0">
                    <a:moveTo>
                      <a:pt x="912" y="1"/>
                    </a:moveTo>
                    <a:lnTo>
                      <a:pt x="664" y="84"/>
                    </a:lnTo>
                    <a:lnTo>
                      <a:pt x="498" y="208"/>
                    </a:lnTo>
                    <a:lnTo>
                      <a:pt x="332" y="332"/>
                    </a:lnTo>
                    <a:lnTo>
                      <a:pt x="166" y="498"/>
                    </a:lnTo>
                    <a:lnTo>
                      <a:pt x="83" y="705"/>
                    </a:lnTo>
                    <a:lnTo>
                      <a:pt x="1" y="954"/>
                    </a:lnTo>
                    <a:lnTo>
                      <a:pt x="1" y="1161"/>
                    </a:lnTo>
                    <a:lnTo>
                      <a:pt x="1" y="17075"/>
                    </a:lnTo>
                    <a:lnTo>
                      <a:pt x="1" y="17324"/>
                    </a:lnTo>
                    <a:lnTo>
                      <a:pt x="83" y="17573"/>
                    </a:lnTo>
                    <a:lnTo>
                      <a:pt x="208" y="17821"/>
                    </a:lnTo>
                    <a:lnTo>
                      <a:pt x="374" y="17987"/>
                    </a:lnTo>
                    <a:lnTo>
                      <a:pt x="539" y="18153"/>
                    </a:lnTo>
                    <a:lnTo>
                      <a:pt x="747" y="18277"/>
                    </a:lnTo>
                    <a:lnTo>
                      <a:pt x="995" y="18402"/>
                    </a:lnTo>
                    <a:lnTo>
                      <a:pt x="1244" y="18443"/>
                    </a:lnTo>
                    <a:lnTo>
                      <a:pt x="24411" y="20059"/>
                    </a:lnTo>
                    <a:lnTo>
                      <a:pt x="24535" y="20059"/>
                    </a:lnTo>
                    <a:lnTo>
                      <a:pt x="24784" y="20018"/>
                    </a:lnTo>
                    <a:lnTo>
                      <a:pt x="24991" y="19935"/>
                    </a:lnTo>
                    <a:lnTo>
                      <a:pt x="25198" y="19852"/>
                    </a:lnTo>
                    <a:lnTo>
                      <a:pt x="25364" y="19686"/>
                    </a:lnTo>
                    <a:lnTo>
                      <a:pt x="25488" y="19521"/>
                    </a:lnTo>
                    <a:lnTo>
                      <a:pt x="25612" y="19313"/>
                    </a:lnTo>
                    <a:lnTo>
                      <a:pt x="25654" y="19106"/>
                    </a:lnTo>
                    <a:lnTo>
                      <a:pt x="25695" y="18857"/>
                    </a:lnTo>
                    <a:lnTo>
                      <a:pt x="25695" y="2943"/>
                    </a:lnTo>
                    <a:lnTo>
                      <a:pt x="25654" y="2695"/>
                    </a:lnTo>
                    <a:lnTo>
                      <a:pt x="25571" y="2446"/>
                    </a:lnTo>
                    <a:lnTo>
                      <a:pt x="25488" y="2239"/>
                    </a:lnTo>
                    <a:lnTo>
                      <a:pt x="25322" y="2032"/>
                    </a:lnTo>
                    <a:lnTo>
                      <a:pt x="25115" y="1866"/>
                    </a:lnTo>
                    <a:lnTo>
                      <a:pt x="24908" y="1742"/>
                    </a:lnTo>
                    <a:lnTo>
                      <a:pt x="24659" y="1659"/>
                    </a:lnTo>
                    <a:lnTo>
                      <a:pt x="24411" y="1617"/>
                    </a:lnTo>
                    <a:lnTo>
                      <a:pt x="124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0"/>
              <p:cNvSpPr/>
              <p:nvPr/>
            </p:nvSpPr>
            <p:spPr>
              <a:xfrm>
                <a:off x="1656500" y="2190750"/>
                <a:ext cx="642400" cy="501500"/>
              </a:xfrm>
              <a:custGeom>
                <a:avLst/>
                <a:gdLst/>
                <a:ahLst/>
                <a:cxnLst/>
                <a:rect l="l" t="t" r="r" b="b"/>
                <a:pathLst>
                  <a:path w="25696" h="20060" fill="none" extrusionOk="0">
                    <a:moveTo>
                      <a:pt x="24411" y="20059"/>
                    </a:moveTo>
                    <a:lnTo>
                      <a:pt x="1244" y="18443"/>
                    </a:lnTo>
                    <a:lnTo>
                      <a:pt x="1244" y="18443"/>
                    </a:lnTo>
                    <a:lnTo>
                      <a:pt x="995" y="18402"/>
                    </a:lnTo>
                    <a:lnTo>
                      <a:pt x="747" y="18277"/>
                    </a:lnTo>
                    <a:lnTo>
                      <a:pt x="539" y="18153"/>
                    </a:lnTo>
                    <a:lnTo>
                      <a:pt x="374" y="17987"/>
                    </a:lnTo>
                    <a:lnTo>
                      <a:pt x="208" y="17821"/>
                    </a:lnTo>
                    <a:lnTo>
                      <a:pt x="83" y="17573"/>
                    </a:lnTo>
                    <a:lnTo>
                      <a:pt x="1" y="17324"/>
                    </a:lnTo>
                    <a:lnTo>
                      <a:pt x="1" y="17075"/>
                    </a:lnTo>
                    <a:lnTo>
                      <a:pt x="1" y="1161"/>
                    </a:lnTo>
                    <a:lnTo>
                      <a:pt x="1" y="1161"/>
                    </a:lnTo>
                    <a:lnTo>
                      <a:pt x="1" y="954"/>
                    </a:lnTo>
                    <a:lnTo>
                      <a:pt x="83" y="705"/>
                    </a:lnTo>
                    <a:lnTo>
                      <a:pt x="166" y="498"/>
                    </a:lnTo>
                    <a:lnTo>
                      <a:pt x="332" y="332"/>
                    </a:lnTo>
                    <a:lnTo>
                      <a:pt x="498" y="208"/>
                    </a:lnTo>
                    <a:lnTo>
                      <a:pt x="664" y="84"/>
                    </a:lnTo>
                    <a:lnTo>
                      <a:pt x="912" y="1"/>
                    </a:lnTo>
                    <a:lnTo>
                      <a:pt x="1120" y="1"/>
                    </a:lnTo>
                    <a:lnTo>
                      <a:pt x="1120" y="1"/>
                    </a:lnTo>
                    <a:lnTo>
                      <a:pt x="1244" y="1"/>
                    </a:lnTo>
                    <a:lnTo>
                      <a:pt x="24411" y="1617"/>
                    </a:lnTo>
                    <a:lnTo>
                      <a:pt x="24411" y="1617"/>
                    </a:lnTo>
                    <a:lnTo>
                      <a:pt x="24659" y="1659"/>
                    </a:lnTo>
                    <a:lnTo>
                      <a:pt x="24908" y="1742"/>
                    </a:lnTo>
                    <a:lnTo>
                      <a:pt x="25115" y="1866"/>
                    </a:lnTo>
                    <a:lnTo>
                      <a:pt x="25322" y="2032"/>
                    </a:lnTo>
                    <a:lnTo>
                      <a:pt x="25488" y="2239"/>
                    </a:lnTo>
                    <a:lnTo>
                      <a:pt x="25571" y="2446"/>
                    </a:lnTo>
                    <a:lnTo>
                      <a:pt x="25654" y="2695"/>
                    </a:lnTo>
                    <a:lnTo>
                      <a:pt x="25695" y="2943"/>
                    </a:lnTo>
                    <a:lnTo>
                      <a:pt x="25695" y="18857"/>
                    </a:lnTo>
                    <a:lnTo>
                      <a:pt x="25695" y="18857"/>
                    </a:lnTo>
                    <a:lnTo>
                      <a:pt x="25654" y="19106"/>
                    </a:lnTo>
                    <a:lnTo>
                      <a:pt x="25612" y="19313"/>
                    </a:lnTo>
                    <a:lnTo>
                      <a:pt x="25488" y="19521"/>
                    </a:lnTo>
                    <a:lnTo>
                      <a:pt x="25364" y="19686"/>
                    </a:lnTo>
                    <a:lnTo>
                      <a:pt x="25198" y="19852"/>
                    </a:lnTo>
                    <a:lnTo>
                      <a:pt x="24991" y="19935"/>
                    </a:lnTo>
                    <a:lnTo>
                      <a:pt x="24784" y="20018"/>
                    </a:lnTo>
                    <a:lnTo>
                      <a:pt x="24535" y="20059"/>
                    </a:lnTo>
                    <a:lnTo>
                      <a:pt x="24535" y="20059"/>
                    </a:lnTo>
                    <a:lnTo>
                      <a:pt x="24411" y="200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1972500" y="1612625"/>
                <a:ext cx="632025" cy="1527200"/>
              </a:xfrm>
              <a:custGeom>
                <a:avLst/>
                <a:gdLst/>
                <a:ahLst/>
                <a:cxnLst/>
                <a:rect l="l" t="t" r="r" b="b"/>
                <a:pathLst>
                  <a:path w="25281" h="61088" extrusionOk="0">
                    <a:moveTo>
                      <a:pt x="9243" y="1"/>
                    </a:moveTo>
                    <a:lnTo>
                      <a:pt x="7875" y="42"/>
                    </a:lnTo>
                    <a:lnTo>
                      <a:pt x="6549" y="166"/>
                    </a:lnTo>
                    <a:lnTo>
                      <a:pt x="5181" y="415"/>
                    </a:lnTo>
                    <a:lnTo>
                      <a:pt x="3896" y="747"/>
                    </a:lnTo>
                    <a:lnTo>
                      <a:pt x="3440" y="912"/>
                    </a:lnTo>
                    <a:lnTo>
                      <a:pt x="3067" y="1120"/>
                    </a:lnTo>
                    <a:lnTo>
                      <a:pt x="2736" y="1368"/>
                    </a:lnTo>
                    <a:lnTo>
                      <a:pt x="2404" y="1658"/>
                    </a:lnTo>
                    <a:lnTo>
                      <a:pt x="2114" y="1990"/>
                    </a:lnTo>
                    <a:lnTo>
                      <a:pt x="1907" y="2363"/>
                    </a:lnTo>
                    <a:lnTo>
                      <a:pt x="1741" y="2777"/>
                    </a:lnTo>
                    <a:lnTo>
                      <a:pt x="1617" y="3233"/>
                    </a:lnTo>
                    <a:lnTo>
                      <a:pt x="1203" y="5968"/>
                    </a:lnTo>
                    <a:lnTo>
                      <a:pt x="871" y="8704"/>
                    </a:lnTo>
                    <a:lnTo>
                      <a:pt x="539" y="11439"/>
                    </a:lnTo>
                    <a:lnTo>
                      <a:pt x="332" y="14216"/>
                    </a:lnTo>
                    <a:lnTo>
                      <a:pt x="166" y="16951"/>
                    </a:lnTo>
                    <a:lnTo>
                      <a:pt x="84" y="19728"/>
                    </a:lnTo>
                    <a:lnTo>
                      <a:pt x="84" y="22504"/>
                    </a:lnTo>
                    <a:lnTo>
                      <a:pt x="125" y="25240"/>
                    </a:lnTo>
                    <a:lnTo>
                      <a:pt x="208" y="30793"/>
                    </a:lnTo>
                    <a:lnTo>
                      <a:pt x="249" y="36678"/>
                    </a:lnTo>
                    <a:lnTo>
                      <a:pt x="249" y="42646"/>
                    </a:lnTo>
                    <a:lnTo>
                      <a:pt x="208" y="48240"/>
                    </a:lnTo>
                    <a:lnTo>
                      <a:pt x="84" y="57192"/>
                    </a:lnTo>
                    <a:lnTo>
                      <a:pt x="1" y="60798"/>
                    </a:lnTo>
                    <a:lnTo>
                      <a:pt x="2404" y="60922"/>
                    </a:lnTo>
                    <a:lnTo>
                      <a:pt x="5057" y="61005"/>
                    </a:lnTo>
                    <a:lnTo>
                      <a:pt x="8455" y="61046"/>
                    </a:lnTo>
                    <a:lnTo>
                      <a:pt x="12392" y="61088"/>
                    </a:lnTo>
                    <a:lnTo>
                      <a:pt x="14506" y="61046"/>
                    </a:lnTo>
                    <a:lnTo>
                      <a:pt x="16661" y="61005"/>
                    </a:lnTo>
                    <a:lnTo>
                      <a:pt x="18816" y="60922"/>
                    </a:lnTo>
                    <a:lnTo>
                      <a:pt x="21012" y="60798"/>
                    </a:lnTo>
                    <a:lnTo>
                      <a:pt x="23167" y="60632"/>
                    </a:lnTo>
                    <a:lnTo>
                      <a:pt x="25281" y="60425"/>
                    </a:lnTo>
                    <a:lnTo>
                      <a:pt x="25198" y="58352"/>
                    </a:lnTo>
                    <a:lnTo>
                      <a:pt x="25074" y="56115"/>
                    </a:lnTo>
                    <a:lnTo>
                      <a:pt x="24908" y="53794"/>
                    </a:lnTo>
                    <a:lnTo>
                      <a:pt x="24701" y="51349"/>
                    </a:lnTo>
                    <a:lnTo>
                      <a:pt x="24203" y="46375"/>
                    </a:lnTo>
                    <a:lnTo>
                      <a:pt x="23706" y="41444"/>
                    </a:lnTo>
                    <a:lnTo>
                      <a:pt x="23250" y="36802"/>
                    </a:lnTo>
                    <a:lnTo>
                      <a:pt x="22877" y="32658"/>
                    </a:lnTo>
                    <a:lnTo>
                      <a:pt x="22712" y="30834"/>
                    </a:lnTo>
                    <a:lnTo>
                      <a:pt x="22670" y="29259"/>
                    </a:lnTo>
                    <a:lnTo>
                      <a:pt x="22629" y="27933"/>
                    </a:lnTo>
                    <a:lnTo>
                      <a:pt x="22670" y="26897"/>
                    </a:lnTo>
                    <a:lnTo>
                      <a:pt x="23209" y="21468"/>
                    </a:lnTo>
                    <a:lnTo>
                      <a:pt x="23913" y="15045"/>
                    </a:lnTo>
                    <a:lnTo>
                      <a:pt x="24659" y="8828"/>
                    </a:lnTo>
                    <a:lnTo>
                      <a:pt x="25281" y="4021"/>
                    </a:lnTo>
                    <a:lnTo>
                      <a:pt x="25281" y="3482"/>
                    </a:lnTo>
                    <a:lnTo>
                      <a:pt x="25240" y="2943"/>
                    </a:lnTo>
                    <a:lnTo>
                      <a:pt x="25074" y="2446"/>
                    </a:lnTo>
                    <a:lnTo>
                      <a:pt x="24825" y="1990"/>
                    </a:lnTo>
                    <a:lnTo>
                      <a:pt x="24535" y="1576"/>
                    </a:lnTo>
                    <a:lnTo>
                      <a:pt x="24121" y="1244"/>
                    </a:lnTo>
                    <a:lnTo>
                      <a:pt x="23706" y="954"/>
                    </a:lnTo>
                    <a:lnTo>
                      <a:pt x="23209" y="747"/>
                    </a:lnTo>
                    <a:lnTo>
                      <a:pt x="22256" y="498"/>
                    </a:lnTo>
                    <a:lnTo>
                      <a:pt x="21261" y="332"/>
                    </a:lnTo>
                    <a:lnTo>
                      <a:pt x="20266" y="208"/>
                    </a:lnTo>
                    <a:lnTo>
                      <a:pt x="19313" y="166"/>
                    </a:lnTo>
                    <a:lnTo>
                      <a:pt x="18899" y="705"/>
                    </a:lnTo>
                    <a:lnTo>
                      <a:pt x="18360" y="1285"/>
                    </a:lnTo>
                    <a:lnTo>
                      <a:pt x="17117" y="2570"/>
                    </a:lnTo>
                    <a:lnTo>
                      <a:pt x="15666" y="4021"/>
                    </a:lnTo>
                    <a:lnTo>
                      <a:pt x="14920" y="4808"/>
                    </a:lnTo>
                    <a:lnTo>
                      <a:pt x="14133" y="5637"/>
                    </a:lnTo>
                    <a:lnTo>
                      <a:pt x="13345" y="6507"/>
                    </a:lnTo>
                    <a:lnTo>
                      <a:pt x="12599" y="7460"/>
                    </a:lnTo>
                    <a:lnTo>
                      <a:pt x="11853" y="8455"/>
                    </a:lnTo>
                    <a:lnTo>
                      <a:pt x="11190" y="9491"/>
                    </a:lnTo>
                    <a:lnTo>
                      <a:pt x="10610" y="10569"/>
                    </a:lnTo>
                    <a:lnTo>
                      <a:pt x="10320" y="11149"/>
                    </a:lnTo>
                    <a:lnTo>
                      <a:pt x="10071" y="11729"/>
                    </a:lnTo>
                    <a:lnTo>
                      <a:pt x="9864" y="12309"/>
                    </a:lnTo>
                    <a:lnTo>
                      <a:pt x="9657" y="12931"/>
                    </a:lnTo>
                    <a:lnTo>
                      <a:pt x="9450" y="13553"/>
                    </a:lnTo>
                    <a:lnTo>
                      <a:pt x="9325" y="14216"/>
                    </a:lnTo>
                    <a:lnTo>
                      <a:pt x="8994" y="12972"/>
                    </a:lnTo>
                    <a:lnTo>
                      <a:pt x="8787" y="11688"/>
                    </a:lnTo>
                    <a:lnTo>
                      <a:pt x="8621" y="10444"/>
                    </a:lnTo>
                    <a:lnTo>
                      <a:pt x="8538" y="9201"/>
                    </a:lnTo>
                    <a:lnTo>
                      <a:pt x="8455" y="7958"/>
                    </a:lnTo>
                    <a:lnTo>
                      <a:pt x="8455" y="6797"/>
                    </a:lnTo>
                    <a:lnTo>
                      <a:pt x="8497" y="5678"/>
                    </a:lnTo>
                    <a:lnTo>
                      <a:pt x="8579" y="4601"/>
                    </a:lnTo>
                    <a:lnTo>
                      <a:pt x="8662" y="3648"/>
                    </a:lnTo>
                    <a:lnTo>
                      <a:pt x="8787" y="2736"/>
                    </a:lnTo>
                    <a:lnTo>
                      <a:pt x="8994" y="1285"/>
                    </a:lnTo>
                    <a:lnTo>
                      <a:pt x="9160" y="332"/>
                    </a:lnTo>
                    <a:lnTo>
                      <a:pt x="924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0"/>
              <p:cNvSpPr/>
              <p:nvPr/>
            </p:nvSpPr>
            <p:spPr>
              <a:xfrm>
                <a:off x="1972500" y="1612625"/>
                <a:ext cx="632025" cy="1527200"/>
              </a:xfrm>
              <a:custGeom>
                <a:avLst/>
                <a:gdLst/>
                <a:ahLst/>
                <a:cxnLst/>
                <a:rect l="l" t="t" r="r" b="b"/>
                <a:pathLst>
                  <a:path w="25281" h="61088" fill="none" extrusionOk="0">
                    <a:moveTo>
                      <a:pt x="19313" y="166"/>
                    </a:moveTo>
                    <a:lnTo>
                      <a:pt x="19313" y="166"/>
                    </a:lnTo>
                    <a:lnTo>
                      <a:pt x="18899" y="705"/>
                    </a:lnTo>
                    <a:lnTo>
                      <a:pt x="18360" y="1285"/>
                    </a:lnTo>
                    <a:lnTo>
                      <a:pt x="17117" y="2570"/>
                    </a:lnTo>
                    <a:lnTo>
                      <a:pt x="15666" y="4021"/>
                    </a:lnTo>
                    <a:lnTo>
                      <a:pt x="14920" y="4808"/>
                    </a:lnTo>
                    <a:lnTo>
                      <a:pt x="14133" y="5637"/>
                    </a:lnTo>
                    <a:lnTo>
                      <a:pt x="13345" y="6507"/>
                    </a:lnTo>
                    <a:lnTo>
                      <a:pt x="12599" y="7460"/>
                    </a:lnTo>
                    <a:lnTo>
                      <a:pt x="11853" y="8455"/>
                    </a:lnTo>
                    <a:lnTo>
                      <a:pt x="11190" y="9491"/>
                    </a:lnTo>
                    <a:lnTo>
                      <a:pt x="10610" y="10569"/>
                    </a:lnTo>
                    <a:lnTo>
                      <a:pt x="10320" y="11149"/>
                    </a:lnTo>
                    <a:lnTo>
                      <a:pt x="10071" y="11729"/>
                    </a:lnTo>
                    <a:lnTo>
                      <a:pt x="9864" y="12309"/>
                    </a:lnTo>
                    <a:lnTo>
                      <a:pt x="9657" y="12931"/>
                    </a:lnTo>
                    <a:lnTo>
                      <a:pt x="9450" y="13553"/>
                    </a:lnTo>
                    <a:lnTo>
                      <a:pt x="9325" y="14216"/>
                    </a:lnTo>
                    <a:lnTo>
                      <a:pt x="9325" y="14216"/>
                    </a:lnTo>
                    <a:lnTo>
                      <a:pt x="8994" y="12972"/>
                    </a:lnTo>
                    <a:lnTo>
                      <a:pt x="8787" y="11688"/>
                    </a:lnTo>
                    <a:lnTo>
                      <a:pt x="8621" y="10444"/>
                    </a:lnTo>
                    <a:lnTo>
                      <a:pt x="8538" y="9201"/>
                    </a:lnTo>
                    <a:lnTo>
                      <a:pt x="8455" y="7958"/>
                    </a:lnTo>
                    <a:lnTo>
                      <a:pt x="8455" y="6797"/>
                    </a:lnTo>
                    <a:lnTo>
                      <a:pt x="8497" y="5678"/>
                    </a:lnTo>
                    <a:lnTo>
                      <a:pt x="8579" y="4601"/>
                    </a:lnTo>
                    <a:lnTo>
                      <a:pt x="8662" y="3648"/>
                    </a:lnTo>
                    <a:lnTo>
                      <a:pt x="8787" y="2736"/>
                    </a:lnTo>
                    <a:lnTo>
                      <a:pt x="8994" y="1285"/>
                    </a:lnTo>
                    <a:lnTo>
                      <a:pt x="9160" y="332"/>
                    </a:lnTo>
                    <a:lnTo>
                      <a:pt x="9243" y="1"/>
                    </a:lnTo>
                    <a:lnTo>
                      <a:pt x="9243" y="1"/>
                    </a:lnTo>
                    <a:lnTo>
                      <a:pt x="7875" y="42"/>
                    </a:lnTo>
                    <a:lnTo>
                      <a:pt x="6549" y="166"/>
                    </a:lnTo>
                    <a:lnTo>
                      <a:pt x="5181" y="415"/>
                    </a:lnTo>
                    <a:lnTo>
                      <a:pt x="3896" y="747"/>
                    </a:lnTo>
                    <a:lnTo>
                      <a:pt x="3896" y="747"/>
                    </a:lnTo>
                    <a:lnTo>
                      <a:pt x="3440" y="912"/>
                    </a:lnTo>
                    <a:lnTo>
                      <a:pt x="3067" y="1120"/>
                    </a:lnTo>
                    <a:lnTo>
                      <a:pt x="2736" y="1368"/>
                    </a:lnTo>
                    <a:lnTo>
                      <a:pt x="2404" y="1658"/>
                    </a:lnTo>
                    <a:lnTo>
                      <a:pt x="2114" y="1990"/>
                    </a:lnTo>
                    <a:lnTo>
                      <a:pt x="1907" y="2363"/>
                    </a:lnTo>
                    <a:lnTo>
                      <a:pt x="1741" y="2777"/>
                    </a:lnTo>
                    <a:lnTo>
                      <a:pt x="1617" y="3233"/>
                    </a:lnTo>
                    <a:lnTo>
                      <a:pt x="1617" y="3233"/>
                    </a:lnTo>
                    <a:lnTo>
                      <a:pt x="1203" y="5968"/>
                    </a:lnTo>
                    <a:lnTo>
                      <a:pt x="871" y="8704"/>
                    </a:lnTo>
                    <a:lnTo>
                      <a:pt x="539" y="11439"/>
                    </a:lnTo>
                    <a:lnTo>
                      <a:pt x="332" y="14216"/>
                    </a:lnTo>
                    <a:lnTo>
                      <a:pt x="166" y="16951"/>
                    </a:lnTo>
                    <a:lnTo>
                      <a:pt x="84" y="19728"/>
                    </a:lnTo>
                    <a:lnTo>
                      <a:pt x="84" y="22504"/>
                    </a:lnTo>
                    <a:lnTo>
                      <a:pt x="125" y="25240"/>
                    </a:lnTo>
                    <a:lnTo>
                      <a:pt x="125" y="25240"/>
                    </a:lnTo>
                    <a:lnTo>
                      <a:pt x="208" y="30793"/>
                    </a:lnTo>
                    <a:lnTo>
                      <a:pt x="249" y="36678"/>
                    </a:lnTo>
                    <a:lnTo>
                      <a:pt x="249" y="42646"/>
                    </a:lnTo>
                    <a:lnTo>
                      <a:pt x="208" y="48240"/>
                    </a:lnTo>
                    <a:lnTo>
                      <a:pt x="84" y="57192"/>
                    </a:lnTo>
                    <a:lnTo>
                      <a:pt x="1" y="60798"/>
                    </a:lnTo>
                    <a:lnTo>
                      <a:pt x="1" y="60798"/>
                    </a:lnTo>
                    <a:lnTo>
                      <a:pt x="2404" y="60922"/>
                    </a:lnTo>
                    <a:lnTo>
                      <a:pt x="5057" y="61005"/>
                    </a:lnTo>
                    <a:lnTo>
                      <a:pt x="8455" y="61046"/>
                    </a:lnTo>
                    <a:lnTo>
                      <a:pt x="12392" y="61088"/>
                    </a:lnTo>
                    <a:lnTo>
                      <a:pt x="14506" y="61046"/>
                    </a:lnTo>
                    <a:lnTo>
                      <a:pt x="16661" y="61005"/>
                    </a:lnTo>
                    <a:lnTo>
                      <a:pt x="18816" y="60922"/>
                    </a:lnTo>
                    <a:lnTo>
                      <a:pt x="21012" y="60798"/>
                    </a:lnTo>
                    <a:lnTo>
                      <a:pt x="23167" y="60632"/>
                    </a:lnTo>
                    <a:lnTo>
                      <a:pt x="25281" y="60425"/>
                    </a:lnTo>
                    <a:lnTo>
                      <a:pt x="25281" y="60425"/>
                    </a:lnTo>
                    <a:lnTo>
                      <a:pt x="25198" y="58352"/>
                    </a:lnTo>
                    <a:lnTo>
                      <a:pt x="25074" y="56115"/>
                    </a:lnTo>
                    <a:lnTo>
                      <a:pt x="24908" y="53794"/>
                    </a:lnTo>
                    <a:lnTo>
                      <a:pt x="24701" y="51349"/>
                    </a:lnTo>
                    <a:lnTo>
                      <a:pt x="24203" y="46375"/>
                    </a:lnTo>
                    <a:lnTo>
                      <a:pt x="23706" y="41444"/>
                    </a:lnTo>
                    <a:lnTo>
                      <a:pt x="23250" y="36802"/>
                    </a:lnTo>
                    <a:lnTo>
                      <a:pt x="22877" y="32658"/>
                    </a:lnTo>
                    <a:lnTo>
                      <a:pt x="22712" y="30834"/>
                    </a:lnTo>
                    <a:lnTo>
                      <a:pt x="22670" y="29259"/>
                    </a:lnTo>
                    <a:lnTo>
                      <a:pt x="22629" y="27933"/>
                    </a:lnTo>
                    <a:lnTo>
                      <a:pt x="22670" y="26897"/>
                    </a:lnTo>
                    <a:lnTo>
                      <a:pt x="22670" y="26897"/>
                    </a:lnTo>
                    <a:lnTo>
                      <a:pt x="23209" y="21468"/>
                    </a:lnTo>
                    <a:lnTo>
                      <a:pt x="23913" y="15045"/>
                    </a:lnTo>
                    <a:lnTo>
                      <a:pt x="24659" y="8828"/>
                    </a:lnTo>
                    <a:lnTo>
                      <a:pt x="25281" y="4021"/>
                    </a:lnTo>
                    <a:lnTo>
                      <a:pt x="25281" y="4021"/>
                    </a:lnTo>
                    <a:lnTo>
                      <a:pt x="25281" y="3482"/>
                    </a:lnTo>
                    <a:lnTo>
                      <a:pt x="25240" y="2943"/>
                    </a:lnTo>
                    <a:lnTo>
                      <a:pt x="25074" y="2446"/>
                    </a:lnTo>
                    <a:lnTo>
                      <a:pt x="24825" y="1990"/>
                    </a:lnTo>
                    <a:lnTo>
                      <a:pt x="24535" y="1576"/>
                    </a:lnTo>
                    <a:lnTo>
                      <a:pt x="24121" y="1244"/>
                    </a:lnTo>
                    <a:lnTo>
                      <a:pt x="23706" y="954"/>
                    </a:lnTo>
                    <a:lnTo>
                      <a:pt x="23209" y="747"/>
                    </a:lnTo>
                    <a:lnTo>
                      <a:pt x="23209" y="747"/>
                    </a:lnTo>
                    <a:lnTo>
                      <a:pt x="22256" y="498"/>
                    </a:lnTo>
                    <a:lnTo>
                      <a:pt x="21261" y="332"/>
                    </a:lnTo>
                    <a:lnTo>
                      <a:pt x="20266" y="208"/>
                    </a:lnTo>
                    <a:lnTo>
                      <a:pt x="19313" y="1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0"/>
              <p:cNvSpPr/>
              <p:nvPr/>
            </p:nvSpPr>
            <p:spPr>
              <a:xfrm>
                <a:off x="2443925" y="1616775"/>
                <a:ext cx="73575" cy="15575"/>
              </a:xfrm>
              <a:custGeom>
                <a:avLst/>
                <a:gdLst/>
                <a:ahLst/>
                <a:cxnLst/>
                <a:rect l="l" t="t" r="r" b="b"/>
                <a:pathLst>
                  <a:path w="2943" h="623" extrusionOk="0">
                    <a:moveTo>
                      <a:pt x="456" y="0"/>
                    </a:moveTo>
                    <a:lnTo>
                      <a:pt x="456" y="0"/>
                    </a:lnTo>
                    <a:lnTo>
                      <a:pt x="0" y="622"/>
                    </a:lnTo>
                    <a:lnTo>
                      <a:pt x="0" y="622"/>
                    </a:lnTo>
                    <a:lnTo>
                      <a:pt x="0" y="622"/>
                    </a:lnTo>
                    <a:lnTo>
                      <a:pt x="456" y="0"/>
                    </a:lnTo>
                    <a:lnTo>
                      <a:pt x="456" y="0"/>
                    </a:lnTo>
                    <a:lnTo>
                      <a:pt x="1078" y="42"/>
                    </a:lnTo>
                    <a:lnTo>
                      <a:pt x="1699" y="83"/>
                    </a:lnTo>
                    <a:lnTo>
                      <a:pt x="2321" y="166"/>
                    </a:lnTo>
                    <a:lnTo>
                      <a:pt x="2943" y="249"/>
                    </a:lnTo>
                    <a:lnTo>
                      <a:pt x="2943" y="249"/>
                    </a:lnTo>
                    <a:lnTo>
                      <a:pt x="2321" y="166"/>
                    </a:lnTo>
                    <a:lnTo>
                      <a:pt x="1699" y="83"/>
                    </a:lnTo>
                    <a:lnTo>
                      <a:pt x="1078" y="42"/>
                    </a:lnTo>
                    <a:lnTo>
                      <a:pt x="4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2443925" y="1616775"/>
                <a:ext cx="73575" cy="15575"/>
              </a:xfrm>
              <a:custGeom>
                <a:avLst/>
                <a:gdLst/>
                <a:ahLst/>
                <a:cxnLst/>
                <a:rect l="l" t="t" r="r" b="b"/>
                <a:pathLst>
                  <a:path w="2943" h="623" fill="none" extrusionOk="0">
                    <a:moveTo>
                      <a:pt x="456" y="0"/>
                    </a:moveTo>
                    <a:lnTo>
                      <a:pt x="456" y="0"/>
                    </a:lnTo>
                    <a:lnTo>
                      <a:pt x="0" y="622"/>
                    </a:lnTo>
                    <a:lnTo>
                      <a:pt x="0" y="622"/>
                    </a:lnTo>
                    <a:lnTo>
                      <a:pt x="0" y="622"/>
                    </a:lnTo>
                    <a:lnTo>
                      <a:pt x="456" y="0"/>
                    </a:lnTo>
                    <a:lnTo>
                      <a:pt x="456" y="0"/>
                    </a:lnTo>
                    <a:lnTo>
                      <a:pt x="1078" y="42"/>
                    </a:lnTo>
                    <a:lnTo>
                      <a:pt x="1699" y="83"/>
                    </a:lnTo>
                    <a:lnTo>
                      <a:pt x="2321" y="166"/>
                    </a:lnTo>
                    <a:lnTo>
                      <a:pt x="2943" y="249"/>
                    </a:lnTo>
                    <a:lnTo>
                      <a:pt x="2943" y="249"/>
                    </a:lnTo>
                    <a:lnTo>
                      <a:pt x="2321" y="166"/>
                    </a:lnTo>
                    <a:lnTo>
                      <a:pt x="1699" y="83"/>
                    </a:lnTo>
                    <a:lnTo>
                      <a:pt x="1078" y="42"/>
                    </a:lnTo>
                    <a:lnTo>
                      <a:pt x="45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2554775" y="1632325"/>
                <a:ext cx="49750" cy="61150"/>
              </a:xfrm>
              <a:custGeom>
                <a:avLst/>
                <a:gdLst/>
                <a:ahLst/>
                <a:cxnLst/>
                <a:rect l="l" t="t" r="r" b="b"/>
                <a:pathLst>
                  <a:path w="1990" h="2446" extrusionOk="0">
                    <a:moveTo>
                      <a:pt x="1" y="0"/>
                    </a:moveTo>
                    <a:lnTo>
                      <a:pt x="415" y="166"/>
                    </a:lnTo>
                    <a:lnTo>
                      <a:pt x="747" y="373"/>
                    </a:lnTo>
                    <a:lnTo>
                      <a:pt x="1037" y="591"/>
                    </a:lnTo>
                    <a:lnTo>
                      <a:pt x="788" y="373"/>
                    </a:lnTo>
                    <a:lnTo>
                      <a:pt x="457" y="166"/>
                    </a:lnTo>
                    <a:lnTo>
                      <a:pt x="42" y="0"/>
                    </a:lnTo>
                    <a:close/>
                    <a:moveTo>
                      <a:pt x="1037" y="591"/>
                    </a:moveTo>
                    <a:lnTo>
                      <a:pt x="1120" y="663"/>
                    </a:lnTo>
                    <a:lnTo>
                      <a:pt x="1078" y="622"/>
                    </a:lnTo>
                    <a:lnTo>
                      <a:pt x="1037" y="591"/>
                    </a:lnTo>
                    <a:close/>
                    <a:moveTo>
                      <a:pt x="1151" y="695"/>
                    </a:moveTo>
                    <a:lnTo>
                      <a:pt x="1368" y="912"/>
                    </a:lnTo>
                    <a:lnTo>
                      <a:pt x="1576" y="1285"/>
                    </a:lnTo>
                    <a:lnTo>
                      <a:pt x="1719" y="1514"/>
                    </a:lnTo>
                    <a:lnTo>
                      <a:pt x="1617" y="1285"/>
                    </a:lnTo>
                    <a:lnTo>
                      <a:pt x="1410" y="953"/>
                    </a:lnTo>
                    <a:lnTo>
                      <a:pt x="1151" y="695"/>
                    </a:lnTo>
                    <a:close/>
                    <a:moveTo>
                      <a:pt x="1719" y="1514"/>
                    </a:moveTo>
                    <a:lnTo>
                      <a:pt x="1783" y="1658"/>
                    </a:lnTo>
                    <a:lnTo>
                      <a:pt x="1907" y="2031"/>
                    </a:lnTo>
                    <a:lnTo>
                      <a:pt x="1783" y="1616"/>
                    </a:lnTo>
                    <a:lnTo>
                      <a:pt x="1719" y="1514"/>
                    </a:lnTo>
                    <a:close/>
                    <a:moveTo>
                      <a:pt x="1907" y="2031"/>
                    </a:moveTo>
                    <a:lnTo>
                      <a:pt x="1990" y="2445"/>
                    </a:lnTo>
                    <a:lnTo>
                      <a:pt x="1990" y="2404"/>
                    </a:lnTo>
                    <a:lnTo>
                      <a:pt x="1907" y="203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2554775" y="1632325"/>
                <a:ext cx="49750" cy="61150"/>
              </a:xfrm>
              <a:custGeom>
                <a:avLst/>
                <a:gdLst/>
                <a:ahLst/>
                <a:cxnLst/>
                <a:rect l="l" t="t" r="r" b="b"/>
                <a:pathLst>
                  <a:path w="1990" h="2446" fill="none" extrusionOk="0">
                    <a:moveTo>
                      <a:pt x="1" y="0"/>
                    </a:moveTo>
                    <a:lnTo>
                      <a:pt x="1" y="0"/>
                    </a:lnTo>
                    <a:lnTo>
                      <a:pt x="415" y="166"/>
                    </a:lnTo>
                    <a:lnTo>
                      <a:pt x="747" y="373"/>
                    </a:lnTo>
                    <a:lnTo>
                      <a:pt x="1078" y="622"/>
                    </a:lnTo>
                    <a:lnTo>
                      <a:pt x="1368" y="912"/>
                    </a:lnTo>
                    <a:lnTo>
                      <a:pt x="1576" y="1285"/>
                    </a:lnTo>
                    <a:lnTo>
                      <a:pt x="1783" y="1616"/>
                    </a:lnTo>
                    <a:lnTo>
                      <a:pt x="1907" y="2031"/>
                    </a:lnTo>
                    <a:lnTo>
                      <a:pt x="1990" y="2404"/>
                    </a:lnTo>
                    <a:lnTo>
                      <a:pt x="1990" y="2404"/>
                    </a:lnTo>
                    <a:lnTo>
                      <a:pt x="1990" y="2445"/>
                    </a:lnTo>
                    <a:lnTo>
                      <a:pt x="1990" y="2445"/>
                    </a:lnTo>
                    <a:lnTo>
                      <a:pt x="1907" y="2031"/>
                    </a:lnTo>
                    <a:lnTo>
                      <a:pt x="1783" y="1658"/>
                    </a:lnTo>
                    <a:lnTo>
                      <a:pt x="1617" y="1285"/>
                    </a:lnTo>
                    <a:lnTo>
                      <a:pt x="1410" y="953"/>
                    </a:lnTo>
                    <a:lnTo>
                      <a:pt x="1120" y="663"/>
                    </a:lnTo>
                    <a:lnTo>
                      <a:pt x="788" y="373"/>
                    </a:lnTo>
                    <a:lnTo>
                      <a:pt x="457" y="166"/>
                    </a:lnTo>
                    <a:lnTo>
                      <a:pt x="42" y="0"/>
                    </a:lnTo>
                    <a:lnTo>
                      <a:pt x="42"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1972500" y="1612625"/>
                <a:ext cx="632025" cy="1527200"/>
              </a:xfrm>
              <a:custGeom>
                <a:avLst/>
                <a:gdLst/>
                <a:ahLst/>
                <a:cxnLst/>
                <a:rect l="l" t="t" r="r" b="b"/>
                <a:pathLst>
                  <a:path w="25281" h="61088" extrusionOk="0">
                    <a:moveTo>
                      <a:pt x="9118" y="1"/>
                    </a:moveTo>
                    <a:lnTo>
                      <a:pt x="7792" y="42"/>
                    </a:lnTo>
                    <a:lnTo>
                      <a:pt x="6466" y="208"/>
                    </a:lnTo>
                    <a:lnTo>
                      <a:pt x="5181" y="415"/>
                    </a:lnTo>
                    <a:lnTo>
                      <a:pt x="3896" y="747"/>
                    </a:lnTo>
                    <a:lnTo>
                      <a:pt x="3440" y="912"/>
                    </a:lnTo>
                    <a:lnTo>
                      <a:pt x="3067" y="1120"/>
                    </a:lnTo>
                    <a:lnTo>
                      <a:pt x="2736" y="1368"/>
                    </a:lnTo>
                    <a:lnTo>
                      <a:pt x="2404" y="1658"/>
                    </a:lnTo>
                    <a:lnTo>
                      <a:pt x="2114" y="1990"/>
                    </a:lnTo>
                    <a:lnTo>
                      <a:pt x="1907" y="2363"/>
                    </a:lnTo>
                    <a:lnTo>
                      <a:pt x="1741" y="2777"/>
                    </a:lnTo>
                    <a:lnTo>
                      <a:pt x="1617" y="3233"/>
                    </a:lnTo>
                    <a:lnTo>
                      <a:pt x="1285" y="5554"/>
                    </a:lnTo>
                    <a:lnTo>
                      <a:pt x="954" y="7875"/>
                    </a:lnTo>
                    <a:lnTo>
                      <a:pt x="664" y="10237"/>
                    </a:lnTo>
                    <a:lnTo>
                      <a:pt x="457" y="12558"/>
                    </a:lnTo>
                    <a:lnTo>
                      <a:pt x="291" y="14920"/>
                    </a:lnTo>
                    <a:lnTo>
                      <a:pt x="166" y="17282"/>
                    </a:lnTo>
                    <a:lnTo>
                      <a:pt x="84" y="19603"/>
                    </a:lnTo>
                    <a:lnTo>
                      <a:pt x="84" y="21966"/>
                    </a:lnTo>
                    <a:lnTo>
                      <a:pt x="125" y="25240"/>
                    </a:lnTo>
                    <a:lnTo>
                      <a:pt x="166" y="28265"/>
                    </a:lnTo>
                    <a:lnTo>
                      <a:pt x="249" y="31456"/>
                    </a:lnTo>
                    <a:lnTo>
                      <a:pt x="249" y="38087"/>
                    </a:lnTo>
                    <a:lnTo>
                      <a:pt x="249" y="38418"/>
                    </a:lnTo>
                    <a:lnTo>
                      <a:pt x="1990" y="34771"/>
                    </a:lnTo>
                    <a:lnTo>
                      <a:pt x="1990" y="34771"/>
                    </a:lnTo>
                    <a:lnTo>
                      <a:pt x="1949" y="36553"/>
                    </a:lnTo>
                    <a:lnTo>
                      <a:pt x="1866" y="38501"/>
                    </a:lnTo>
                    <a:lnTo>
                      <a:pt x="1741" y="40491"/>
                    </a:lnTo>
                    <a:lnTo>
                      <a:pt x="1576" y="42397"/>
                    </a:lnTo>
                    <a:lnTo>
                      <a:pt x="1327" y="44096"/>
                    </a:lnTo>
                    <a:lnTo>
                      <a:pt x="1203" y="44801"/>
                    </a:lnTo>
                    <a:lnTo>
                      <a:pt x="1078" y="45464"/>
                    </a:lnTo>
                    <a:lnTo>
                      <a:pt x="912" y="45961"/>
                    </a:lnTo>
                    <a:lnTo>
                      <a:pt x="747" y="46375"/>
                    </a:lnTo>
                    <a:lnTo>
                      <a:pt x="581" y="46583"/>
                    </a:lnTo>
                    <a:lnTo>
                      <a:pt x="457" y="46666"/>
                    </a:lnTo>
                    <a:lnTo>
                      <a:pt x="249" y="46666"/>
                    </a:lnTo>
                    <a:lnTo>
                      <a:pt x="208" y="46624"/>
                    </a:lnTo>
                    <a:lnTo>
                      <a:pt x="166" y="52177"/>
                    </a:lnTo>
                    <a:lnTo>
                      <a:pt x="84" y="56695"/>
                    </a:lnTo>
                    <a:lnTo>
                      <a:pt x="1" y="60798"/>
                    </a:lnTo>
                    <a:lnTo>
                      <a:pt x="830" y="60839"/>
                    </a:lnTo>
                    <a:lnTo>
                      <a:pt x="3150" y="60922"/>
                    </a:lnTo>
                    <a:lnTo>
                      <a:pt x="6632" y="61046"/>
                    </a:lnTo>
                    <a:lnTo>
                      <a:pt x="10942" y="61088"/>
                    </a:lnTo>
                    <a:lnTo>
                      <a:pt x="14381" y="61046"/>
                    </a:lnTo>
                    <a:lnTo>
                      <a:pt x="18028" y="60922"/>
                    </a:lnTo>
                    <a:lnTo>
                      <a:pt x="19852" y="60839"/>
                    </a:lnTo>
                    <a:lnTo>
                      <a:pt x="21675" y="60756"/>
                    </a:lnTo>
                    <a:lnTo>
                      <a:pt x="23499" y="60590"/>
                    </a:lnTo>
                    <a:lnTo>
                      <a:pt x="25281" y="60425"/>
                    </a:lnTo>
                    <a:lnTo>
                      <a:pt x="25157" y="57772"/>
                    </a:lnTo>
                    <a:lnTo>
                      <a:pt x="24991" y="54913"/>
                    </a:lnTo>
                    <a:lnTo>
                      <a:pt x="24742" y="51887"/>
                    </a:lnTo>
                    <a:lnTo>
                      <a:pt x="24452" y="48779"/>
                    </a:lnTo>
                    <a:lnTo>
                      <a:pt x="23830" y="42521"/>
                    </a:lnTo>
                    <a:lnTo>
                      <a:pt x="23209" y="36595"/>
                    </a:lnTo>
                    <a:lnTo>
                      <a:pt x="23126" y="37009"/>
                    </a:lnTo>
                    <a:lnTo>
                      <a:pt x="23002" y="37424"/>
                    </a:lnTo>
                    <a:lnTo>
                      <a:pt x="22712" y="38128"/>
                    </a:lnTo>
                    <a:lnTo>
                      <a:pt x="22463" y="38626"/>
                    </a:lnTo>
                    <a:lnTo>
                      <a:pt x="22380" y="38791"/>
                    </a:lnTo>
                    <a:lnTo>
                      <a:pt x="22256" y="39040"/>
                    </a:lnTo>
                    <a:lnTo>
                      <a:pt x="23002" y="39579"/>
                    </a:lnTo>
                    <a:lnTo>
                      <a:pt x="23043" y="40076"/>
                    </a:lnTo>
                    <a:lnTo>
                      <a:pt x="23085" y="40615"/>
                    </a:lnTo>
                    <a:lnTo>
                      <a:pt x="23085" y="41319"/>
                    </a:lnTo>
                    <a:lnTo>
                      <a:pt x="23085" y="42065"/>
                    </a:lnTo>
                    <a:lnTo>
                      <a:pt x="23002" y="42894"/>
                    </a:lnTo>
                    <a:lnTo>
                      <a:pt x="22836" y="43765"/>
                    </a:lnTo>
                    <a:lnTo>
                      <a:pt x="22712" y="44138"/>
                    </a:lnTo>
                    <a:lnTo>
                      <a:pt x="22587" y="44552"/>
                    </a:lnTo>
                    <a:lnTo>
                      <a:pt x="22421" y="44925"/>
                    </a:lnTo>
                    <a:lnTo>
                      <a:pt x="22214" y="45298"/>
                    </a:lnTo>
                    <a:lnTo>
                      <a:pt x="21966" y="45629"/>
                    </a:lnTo>
                    <a:lnTo>
                      <a:pt x="21717" y="45920"/>
                    </a:lnTo>
                    <a:lnTo>
                      <a:pt x="21427" y="46168"/>
                    </a:lnTo>
                    <a:lnTo>
                      <a:pt x="21054" y="46375"/>
                    </a:lnTo>
                    <a:lnTo>
                      <a:pt x="20681" y="46541"/>
                    </a:lnTo>
                    <a:lnTo>
                      <a:pt x="20225" y="46666"/>
                    </a:lnTo>
                    <a:lnTo>
                      <a:pt x="19603" y="46666"/>
                    </a:lnTo>
                    <a:lnTo>
                      <a:pt x="19355" y="46624"/>
                    </a:lnTo>
                    <a:lnTo>
                      <a:pt x="19106" y="46583"/>
                    </a:lnTo>
                    <a:lnTo>
                      <a:pt x="18899" y="46458"/>
                    </a:lnTo>
                    <a:lnTo>
                      <a:pt x="18484" y="46210"/>
                    </a:lnTo>
                    <a:lnTo>
                      <a:pt x="18111" y="45878"/>
                    </a:lnTo>
                    <a:lnTo>
                      <a:pt x="17780" y="45464"/>
                    </a:lnTo>
                    <a:lnTo>
                      <a:pt x="17448" y="44966"/>
                    </a:lnTo>
                    <a:lnTo>
                      <a:pt x="17200" y="44386"/>
                    </a:lnTo>
                    <a:lnTo>
                      <a:pt x="16951" y="43765"/>
                    </a:lnTo>
                    <a:lnTo>
                      <a:pt x="16744" y="43101"/>
                    </a:lnTo>
                    <a:lnTo>
                      <a:pt x="16536" y="42397"/>
                    </a:lnTo>
                    <a:lnTo>
                      <a:pt x="16412" y="41651"/>
                    </a:lnTo>
                    <a:lnTo>
                      <a:pt x="16288" y="40864"/>
                    </a:lnTo>
                    <a:lnTo>
                      <a:pt x="16205" y="40076"/>
                    </a:lnTo>
                    <a:lnTo>
                      <a:pt x="16122" y="39289"/>
                    </a:lnTo>
                    <a:lnTo>
                      <a:pt x="16081" y="38501"/>
                    </a:lnTo>
                    <a:lnTo>
                      <a:pt x="16081" y="37714"/>
                    </a:lnTo>
                    <a:lnTo>
                      <a:pt x="16081" y="36926"/>
                    </a:lnTo>
                    <a:lnTo>
                      <a:pt x="16122" y="36180"/>
                    </a:lnTo>
                    <a:lnTo>
                      <a:pt x="16164" y="35434"/>
                    </a:lnTo>
                    <a:lnTo>
                      <a:pt x="16246" y="34771"/>
                    </a:lnTo>
                    <a:lnTo>
                      <a:pt x="18650" y="36471"/>
                    </a:lnTo>
                    <a:lnTo>
                      <a:pt x="19976" y="34730"/>
                    </a:lnTo>
                    <a:lnTo>
                      <a:pt x="18526" y="33943"/>
                    </a:lnTo>
                    <a:lnTo>
                      <a:pt x="19479" y="32119"/>
                    </a:lnTo>
                    <a:lnTo>
                      <a:pt x="20474" y="30296"/>
                    </a:lnTo>
                    <a:lnTo>
                      <a:pt x="21385" y="28431"/>
                    </a:lnTo>
                    <a:lnTo>
                      <a:pt x="22297" y="26566"/>
                    </a:lnTo>
                    <a:lnTo>
                      <a:pt x="22836" y="25405"/>
                    </a:lnTo>
                    <a:lnTo>
                      <a:pt x="23292" y="20888"/>
                    </a:lnTo>
                    <a:lnTo>
                      <a:pt x="23830" y="15790"/>
                    </a:lnTo>
                    <a:lnTo>
                      <a:pt x="23292" y="14381"/>
                    </a:lnTo>
                    <a:lnTo>
                      <a:pt x="22712" y="12972"/>
                    </a:lnTo>
                    <a:lnTo>
                      <a:pt x="21883" y="11107"/>
                    </a:lnTo>
                    <a:lnTo>
                      <a:pt x="20971" y="9242"/>
                    </a:lnTo>
                    <a:lnTo>
                      <a:pt x="20059" y="7419"/>
                    </a:lnTo>
                    <a:lnTo>
                      <a:pt x="19106" y="5637"/>
                    </a:lnTo>
                    <a:lnTo>
                      <a:pt x="24991" y="2612"/>
                    </a:lnTo>
                    <a:lnTo>
                      <a:pt x="25281" y="3192"/>
                    </a:lnTo>
                    <a:lnTo>
                      <a:pt x="25198" y="2819"/>
                    </a:lnTo>
                    <a:lnTo>
                      <a:pt x="25074" y="2404"/>
                    </a:lnTo>
                    <a:lnTo>
                      <a:pt x="24867" y="2073"/>
                    </a:lnTo>
                    <a:lnTo>
                      <a:pt x="24659" y="1700"/>
                    </a:lnTo>
                    <a:lnTo>
                      <a:pt x="24369" y="1410"/>
                    </a:lnTo>
                    <a:lnTo>
                      <a:pt x="24038" y="1161"/>
                    </a:lnTo>
                    <a:lnTo>
                      <a:pt x="23706" y="954"/>
                    </a:lnTo>
                    <a:lnTo>
                      <a:pt x="23292" y="788"/>
                    </a:lnTo>
                    <a:lnTo>
                      <a:pt x="22546" y="581"/>
                    </a:lnTo>
                    <a:lnTo>
                      <a:pt x="21800" y="415"/>
                    </a:lnTo>
                    <a:lnTo>
                      <a:pt x="21178" y="332"/>
                    </a:lnTo>
                    <a:lnTo>
                      <a:pt x="20556" y="249"/>
                    </a:lnTo>
                    <a:lnTo>
                      <a:pt x="19935" y="208"/>
                    </a:lnTo>
                    <a:lnTo>
                      <a:pt x="19313" y="166"/>
                    </a:lnTo>
                    <a:lnTo>
                      <a:pt x="18857" y="788"/>
                    </a:lnTo>
                    <a:lnTo>
                      <a:pt x="18319" y="1368"/>
                    </a:lnTo>
                    <a:lnTo>
                      <a:pt x="17738" y="1990"/>
                    </a:lnTo>
                    <a:lnTo>
                      <a:pt x="16329" y="3358"/>
                    </a:lnTo>
                    <a:lnTo>
                      <a:pt x="14796" y="4891"/>
                    </a:lnTo>
                    <a:lnTo>
                      <a:pt x="14008" y="5761"/>
                    </a:lnTo>
                    <a:lnTo>
                      <a:pt x="13262" y="6632"/>
                    </a:lnTo>
                    <a:lnTo>
                      <a:pt x="12599" y="7419"/>
                    </a:lnTo>
                    <a:lnTo>
                      <a:pt x="12019" y="8248"/>
                    </a:lnTo>
                    <a:lnTo>
                      <a:pt x="11439" y="9077"/>
                    </a:lnTo>
                    <a:lnTo>
                      <a:pt x="10900" y="9988"/>
                    </a:lnTo>
                    <a:lnTo>
                      <a:pt x="10403" y="10942"/>
                    </a:lnTo>
                    <a:lnTo>
                      <a:pt x="9947" y="11978"/>
                    </a:lnTo>
                    <a:lnTo>
                      <a:pt x="9616" y="13055"/>
                    </a:lnTo>
                    <a:lnTo>
                      <a:pt x="9450" y="13635"/>
                    </a:lnTo>
                    <a:lnTo>
                      <a:pt x="9325" y="14216"/>
                    </a:lnTo>
                    <a:lnTo>
                      <a:pt x="9035" y="13097"/>
                    </a:lnTo>
                    <a:lnTo>
                      <a:pt x="8828" y="11978"/>
                    </a:lnTo>
                    <a:lnTo>
                      <a:pt x="8662" y="10859"/>
                    </a:lnTo>
                    <a:lnTo>
                      <a:pt x="8538" y="9740"/>
                    </a:lnTo>
                    <a:lnTo>
                      <a:pt x="8497" y="8579"/>
                    </a:lnTo>
                    <a:lnTo>
                      <a:pt x="8455" y="7419"/>
                    </a:lnTo>
                    <a:lnTo>
                      <a:pt x="8497" y="5927"/>
                    </a:lnTo>
                    <a:lnTo>
                      <a:pt x="8579" y="4518"/>
                    </a:lnTo>
                    <a:lnTo>
                      <a:pt x="8704" y="3275"/>
                    </a:lnTo>
                    <a:lnTo>
                      <a:pt x="8870" y="2156"/>
                    </a:lnTo>
                    <a:lnTo>
                      <a:pt x="9118" y="581"/>
                    </a:lnTo>
                    <a:lnTo>
                      <a:pt x="9243"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0"/>
              <p:cNvSpPr/>
              <p:nvPr/>
            </p:nvSpPr>
            <p:spPr>
              <a:xfrm>
                <a:off x="1972500" y="1612625"/>
                <a:ext cx="632025" cy="1527200"/>
              </a:xfrm>
              <a:custGeom>
                <a:avLst/>
                <a:gdLst/>
                <a:ahLst/>
                <a:cxnLst/>
                <a:rect l="l" t="t" r="r" b="b"/>
                <a:pathLst>
                  <a:path w="25281" h="61088" fill="none" extrusionOk="0">
                    <a:moveTo>
                      <a:pt x="9118" y="1"/>
                    </a:moveTo>
                    <a:lnTo>
                      <a:pt x="9118" y="1"/>
                    </a:lnTo>
                    <a:lnTo>
                      <a:pt x="7792" y="42"/>
                    </a:lnTo>
                    <a:lnTo>
                      <a:pt x="6466" y="208"/>
                    </a:lnTo>
                    <a:lnTo>
                      <a:pt x="5181" y="415"/>
                    </a:lnTo>
                    <a:lnTo>
                      <a:pt x="3896" y="747"/>
                    </a:lnTo>
                    <a:lnTo>
                      <a:pt x="3896" y="747"/>
                    </a:lnTo>
                    <a:lnTo>
                      <a:pt x="3440" y="912"/>
                    </a:lnTo>
                    <a:lnTo>
                      <a:pt x="3067" y="1120"/>
                    </a:lnTo>
                    <a:lnTo>
                      <a:pt x="2736" y="1368"/>
                    </a:lnTo>
                    <a:lnTo>
                      <a:pt x="2404" y="1658"/>
                    </a:lnTo>
                    <a:lnTo>
                      <a:pt x="2114" y="1990"/>
                    </a:lnTo>
                    <a:lnTo>
                      <a:pt x="1907" y="2363"/>
                    </a:lnTo>
                    <a:lnTo>
                      <a:pt x="1741" y="2777"/>
                    </a:lnTo>
                    <a:lnTo>
                      <a:pt x="1617" y="3233"/>
                    </a:lnTo>
                    <a:lnTo>
                      <a:pt x="1617" y="3233"/>
                    </a:lnTo>
                    <a:lnTo>
                      <a:pt x="1285" y="5554"/>
                    </a:lnTo>
                    <a:lnTo>
                      <a:pt x="954" y="7875"/>
                    </a:lnTo>
                    <a:lnTo>
                      <a:pt x="664" y="10237"/>
                    </a:lnTo>
                    <a:lnTo>
                      <a:pt x="457" y="12558"/>
                    </a:lnTo>
                    <a:lnTo>
                      <a:pt x="291" y="14920"/>
                    </a:lnTo>
                    <a:lnTo>
                      <a:pt x="166" y="17282"/>
                    </a:lnTo>
                    <a:lnTo>
                      <a:pt x="84" y="19603"/>
                    </a:lnTo>
                    <a:lnTo>
                      <a:pt x="84" y="21966"/>
                    </a:lnTo>
                    <a:lnTo>
                      <a:pt x="84" y="21966"/>
                    </a:lnTo>
                    <a:lnTo>
                      <a:pt x="125" y="25240"/>
                    </a:lnTo>
                    <a:lnTo>
                      <a:pt x="125" y="25240"/>
                    </a:lnTo>
                    <a:lnTo>
                      <a:pt x="166" y="28265"/>
                    </a:lnTo>
                    <a:lnTo>
                      <a:pt x="249" y="31456"/>
                    </a:lnTo>
                    <a:lnTo>
                      <a:pt x="249" y="38087"/>
                    </a:lnTo>
                    <a:lnTo>
                      <a:pt x="249" y="38087"/>
                    </a:lnTo>
                    <a:lnTo>
                      <a:pt x="249" y="38418"/>
                    </a:lnTo>
                    <a:lnTo>
                      <a:pt x="1990" y="34771"/>
                    </a:lnTo>
                    <a:lnTo>
                      <a:pt x="1990" y="34771"/>
                    </a:lnTo>
                    <a:lnTo>
                      <a:pt x="1990" y="34771"/>
                    </a:lnTo>
                    <a:lnTo>
                      <a:pt x="1990" y="34771"/>
                    </a:lnTo>
                    <a:lnTo>
                      <a:pt x="1990" y="34771"/>
                    </a:lnTo>
                    <a:lnTo>
                      <a:pt x="1949" y="36553"/>
                    </a:lnTo>
                    <a:lnTo>
                      <a:pt x="1866" y="38501"/>
                    </a:lnTo>
                    <a:lnTo>
                      <a:pt x="1741" y="40491"/>
                    </a:lnTo>
                    <a:lnTo>
                      <a:pt x="1576" y="42397"/>
                    </a:lnTo>
                    <a:lnTo>
                      <a:pt x="1327" y="44096"/>
                    </a:lnTo>
                    <a:lnTo>
                      <a:pt x="1203" y="44801"/>
                    </a:lnTo>
                    <a:lnTo>
                      <a:pt x="1078" y="45464"/>
                    </a:lnTo>
                    <a:lnTo>
                      <a:pt x="912" y="45961"/>
                    </a:lnTo>
                    <a:lnTo>
                      <a:pt x="747" y="46375"/>
                    </a:lnTo>
                    <a:lnTo>
                      <a:pt x="581" y="46583"/>
                    </a:lnTo>
                    <a:lnTo>
                      <a:pt x="457" y="46666"/>
                    </a:lnTo>
                    <a:lnTo>
                      <a:pt x="374" y="46666"/>
                    </a:lnTo>
                    <a:lnTo>
                      <a:pt x="374" y="46666"/>
                    </a:lnTo>
                    <a:lnTo>
                      <a:pt x="249" y="46666"/>
                    </a:lnTo>
                    <a:lnTo>
                      <a:pt x="249" y="46666"/>
                    </a:lnTo>
                    <a:lnTo>
                      <a:pt x="208" y="46624"/>
                    </a:lnTo>
                    <a:lnTo>
                      <a:pt x="208" y="46624"/>
                    </a:lnTo>
                    <a:lnTo>
                      <a:pt x="166" y="52177"/>
                    </a:lnTo>
                    <a:lnTo>
                      <a:pt x="84" y="56695"/>
                    </a:lnTo>
                    <a:lnTo>
                      <a:pt x="1" y="60798"/>
                    </a:lnTo>
                    <a:lnTo>
                      <a:pt x="1" y="60798"/>
                    </a:lnTo>
                    <a:lnTo>
                      <a:pt x="1" y="60798"/>
                    </a:lnTo>
                    <a:lnTo>
                      <a:pt x="830" y="60839"/>
                    </a:lnTo>
                    <a:lnTo>
                      <a:pt x="3150" y="60922"/>
                    </a:lnTo>
                    <a:lnTo>
                      <a:pt x="6632" y="61046"/>
                    </a:lnTo>
                    <a:lnTo>
                      <a:pt x="10942" y="61088"/>
                    </a:lnTo>
                    <a:lnTo>
                      <a:pt x="10942" y="61088"/>
                    </a:lnTo>
                    <a:lnTo>
                      <a:pt x="14381" y="61046"/>
                    </a:lnTo>
                    <a:lnTo>
                      <a:pt x="18028" y="60922"/>
                    </a:lnTo>
                    <a:lnTo>
                      <a:pt x="19852" y="60839"/>
                    </a:lnTo>
                    <a:lnTo>
                      <a:pt x="21675" y="60756"/>
                    </a:lnTo>
                    <a:lnTo>
                      <a:pt x="23499" y="60590"/>
                    </a:lnTo>
                    <a:lnTo>
                      <a:pt x="25281" y="60425"/>
                    </a:lnTo>
                    <a:lnTo>
                      <a:pt x="25281" y="60425"/>
                    </a:lnTo>
                    <a:lnTo>
                      <a:pt x="25157" y="57772"/>
                    </a:lnTo>
                    <a:lnTo>
                      <a:pt x="24991" y="54913"/>
                    </a:lnTo>
                    <a:lnTo>
                      <a:pt x="24742" y="51887"/>
                    </a:lnTo>
                    <a:lnTo>
                      <a:pt x="24452" y="48779"/>
                    </a:lnTo>
                    <a:lnTo>
                      <a:pt x="23830" y="42521"/>
                    </a:lnTo>
                    <a:lnTo>
                      <a:pt x="23209" y="36595"/>
                    </a:lnTo>
                    <a:lnTo>
                      <a:pt x="23209" y="36595"/>
                    </a:lnTo>
                    <a:lnTo>
                      <a:pt x="23126" y="37009"/>
                    </a:lnTo>
                    <a:lnTo>
                      <a:pt x="23002" y="37424"/>
                    </a:lnTo>
                    <a:lnTo>
                      <a:pt x="22712" y="38128"/>
                    </a:lnTo>
                    <a:lnTo>
                      <a:pt x="22463" y="38626"/>
                    </a:lnTo>
                    <a:lnTo>
                      <a:pt x="22380" y="38791"/>
                    </a:lnTo>
                    <a:lnTo>
                      <a:pt x="22380" y="38791"/>
                    </a:lnTo>
                    <a:lnTo>
                      <a:pt x="22256" y="39040"/>
                    </a:lnTo>
                    <a:lnTo>
                      <a:pt x="23002" y="39579"/>
                    </a:lnTo>
                    <a:lnTo>
                      <a:pt x="23002" y="39579"/>
                    </a:lnTo>
                    <a:lnTo>
                      <a:pt x="23043" y="40076"/>
                    </a:lnTo>
                    <a:lnTo>
                      <a:pt x="23085" y="40615"/>
                    </a:lnTo>
                    <a:lnTo>
                      <a:pt x="23085" y="41319"/>
                    </a:lnTo>
                    <a:lnTo>
                      <a:pt x="23085" y="41319"/>
                    </a:lnTo>
                    <a:lnTo>
                      <a:pt x="23085" y="42065"/>
                    </a:lnTo>
                    <a:lnTo>
                      <a:pt x="23002" y="42894"/>
                    </a:lnTo>
                    <a:lnTo>
                      <a:pt x="22836" y="43765"/>
                    </a:lnTo>
                    <a:lnTo>
                      <a:pt x="22712" y="44138"/>
                    </a:lnTo>
                    <a:lnTo>
                      <a:pt x="22587" y="44552"/>
                    </a:lnTo>
                    <a:lnTo>
                      <a:pt x="22421" y="44925"/>
                    </a:lnTo>
                    <a:lnTo>
                      <a:pt x="22214" y="45298"/>
                    </a:lnTo>
                    <a:lnTo>
                      <a:pt x="21966" y="45629"/>
                    </a:lnTo>
                    <a:lnTo>
                      <a:pt x="21717" y="45920"/>
                    </a:lnTo>
                    <a:lnTo>
                      <a:pt x="21427" y="46168"/>
                    </a:lnTo>
                    <a:lnTo>
                      <a:pt x="21054" y="46375"/>
                    </a:lnTo>
                    <a:lnTo>
                      <a:pt x="20681" y="46541"/>
                    </a:lnTo>
                    <a:lnTo>
                      <a:pt x="20225" y="46666"/>
                    </a:lnTo>
                    <a:lnTo>
                      <a:pt x="20225" y="46666"/>
                    </a:lnTo>
                    <a:lnTo>
                      <a:pt x="19852" y="46666"/>
                    </a:lnTo>
                    <a:lnTo>
                      <a:pt x="19852" y="46666"/>
                    </a:lnTo>
                    <a:lnTo>
                      <a:pt x="19603" y="46666"/>
                    </a:lnTo>
                    <a:lnTo>
                      <a:pt x="19355" y="46624"/>
                    </a:lnTo>
                    <a:lnTo>
                      <a:pt x="19106" y="46583"/>
                    </a:lnTo>
                    <a:lnTo>
                      <a:pt x="18899" y="46458"/>
                    </a:lnTo>
                    <a:lnTo>
                      <a:pt x="18484" y="46210"/>
                    </a:lnTo>
                    <a:lnTo>
                      <a:pt x="18111" y="45878"/>
                    </a:lnTo>
                    <a:lnTo>
                      <a:pt x="17780" y="45464"/>
                    </a:lnTo>
                    <a:lnTo>
                      <a:pt x="17448" y="44966"/>
                    </a:lnTo>
                    <a:lnTo>
                      <a:pt x="17200" y="44386"/>
                    </a:lnTo>
                    <a:lnTo>
                      <a:pt x="16951" y="43765"/>
                    </a:lnTo>
                    <a:lnTo>
                      <a:pt x="16744" y="43101"/>
                    </a:lnTo>
                    <a:lnTo>
                      <a:pt x="16536" y="42397"/>
                    </a:lnTo>
                    <a:lnTo>
                      <a:pt x="16412" y="41651"/>
                    </a:lnTo>
                    <a:lnTo>
                      <a:pt x="16288" y="40864"/>
                    </a:lnTo>
                    <a:lnTo>
                      <a:pt x="16205" y="40076"/>
                    </a:lnTo>
                    <a:lnTo>
                      <a:pt x="16122" y="39289"/>
                    </a:lnTo>
                    <a:lnTo>
                      <a:pt x="16081" y="38501"/>
                    </a:lnTo>
                    <a:lnTo>
                      <a:pt x="16081" y="37714"/>
                    </a:lnTo>
                    <a:lnTo>
                      <a:pt x="16081" y="37714"/>
                    </a:lnTo>
                    <a:lnTo>
                      <a:pt x="16081" y="36926"/>
                    </a:lnTo>
                    <a:lnTo>
                      <a:pt x="16122" y="36180"/>
                    </a:lnTo>
                    <a:lnTo>
                      <a:pt x="16164" y="35434"/>
                    </a:lnTo>
                    <a:lnTo>
                      <a:pt x="16246" y="34771"/>
                    </a:lnTo>
                    <a:lnTo>
                      <a:pt x="18650" y="36471"/>
                    </a:lnTo>
                    <a:lnTo>
                      <a:pt x="19976" y="34730"/>
                    </a:lnTo>
                    <a:lnTo>
                      <a:pt x="18526" y="33943"/>
                    </a:lnTo>
                    <a:lnTo>
                      <a:pt x="18526" y="33943"/>
                    </a:lnTo>
                    <a:lnTo>
                      <a:pt x="18526" y="33943"/>
                    </a:lnTo>
                    <a:lnTo>
                      <a:pt x="19479" y="32119"/>
                    </a:lnTo>
                    <a:lnTo>
                      <a:pt x="20474" y="30296"/>
                    </a:lnTo>
                    <a:lnTo>
                      <a:pt x="21385" y="28431"/>
                    </a:lnTo>
                    <a:lnTo>
                      <a:pt x="22297" y="26566"/>
                    </a:lnTo>
                    <a:lnTo>
                      <a:pt x="22297" y="26566"/>
                    </a:lnTo>
                    <a:lnTo>
                      <a:pt x="22836" y="25405"/>
                    </a:lnTo>
                    <a:lnTo>
                      <a:pt x="22836" y="25405"/>
                    </a:lnTo>
                    <a:lnTo>
                      <a:pt x="23292" y="20888"/>
                    </a:lnTo>
                    <a:lnTo>
                      <a:pt x="23830" y="15790"/>
                    </a:lnTo>
                    <a:lnTo>
                      <a:pt x="23830" y="15790"/>
                    </a:lnTo>
                    <a:lnTo>
                      <a:pt x="23292" y="14381"/>
                    </a:lnTo>
                    <a:lnTo>
                      <a:pt x="22712" y="12972"/>
                    </a:lnTo>
                    <a:lnTo>
                      <a:pt x="22712" y="12972"/>
                    </a:lnTo>
                    <a:lnTo>
                      <a:pt x="21883" y="11107"/>
                    </a:lnTo>
                    <a:lnTo>
                      <a:pt x="20971" y="9242"/>
                    </a:lnTo>
                    <a:lnTo>
                      <a:pt x="20971" y="9242"/>
                    </a:lnTo>
                    <a:lnTo>
                      <a:pt x="20059" y="7419"/>
                    </a:lnTo>
                    <a:lnTo>
                      <a:pt x="19106" y="5637"/>
                    </a:lnTo>
                    <a:lnTo>
                      <a:pt x="19106" y="5637"/>
                    </a:lnTo>
                    <a:lnTo>
                      <a:pt x="19106" y="5637"/>
                    </a:lnTo>
                    <a:lnTo>
                      <a:pt x="24991" y="2612"/>
                    </a:lnTo>
                    <a:lnTo>
                      <a:pt x="24991" y="2612"/>
                    </a:lnTo>
                    <a:lnTo>
                      <a:pt x="25281" y="3192"/>
                    </a:lnTo>
                    <a:lnTo>
                      <a:pt x="25281" y="3192"/>
                    </a:lnTo>
                    <a:lnTo>
                      <a:pt x="25198" y="2819"/>
                    </a:lnTo>
                    <a:lnTo>
                      <a:pt x="25074" y="2404"/>
                    </a:lnTo>
                    <a:lnTo>
                      <a:pt x="24867" y="2073"/>
                    </a:lnTo>
                    <a:lnTo>
                      <a:pt x="24659" y="1700"/>
                    </a:lnTo>
                    <a:lnTo>
                      <a:pt x="24369" y="1410"/>
                    </a:lnTo>
                    <a:lnTo>
                      <a:pt x="24038" y="1161"/>
                    </a:lnTo>
                    <a:lnTo>
                      <a:pt x="23706" y="954"/>
                    </a:lnTo>
                    <a:lnTo>
                      <a:pt x="23292" y="788"/>
                    </a:lnTo>
                    <a:lnTo>
                      <a:pt x="23292" y="788"/>
                    </a:lnTo>
                    <a:lnTo>
                      <a:pt x="22546" y="581"/>
                    </a:lnTo>
                    <a:lnTo>
                      <a:pt x="21800" y="415"/>
                    </a:lnTo>
                    <a:lnTo>
                      <a:pt x="21800" y="415"/>
                    </a:lnTo>
                    <a:lnTo>
                      <a:pt x="21178" y="332"/>
                    </a:lnTo>
                    <a:lnTo>
                      <a:pt x="20556" y="249"/>
                    </a:lnTo>
                    <a:lnTo>
                      <a:pt x="19935" y="208"/>
                    </a:lnTo>
                    <a:lnTo>
                      <a:pt x="19313" y="166"/>
                    </a:lnTo>
                    <a:lnTo>
                      <a:pt x="19313" y="166"/>
                    </a:lnTo>
                    <a:lnTo>
                      <a:pt x="18857" y="788"/>
                    </a:lnTo>
                    <a:lnTo>
                      <a:pt x="18857" y="788"/>
                    </a:lnTo>
                    <a:lnTo>
                      <a:pt x="18319" y="1368"/>
                    </a:lnTo>
                    <a:lnTo>
                      <a:pt x="17738" y="1990"/>
                    </a:lnTo>
                    <a:lnTo>
                      <a:pt x="16329" y="3358"/>
                    </a:lnTo>
                    <a:lnTo>
                      <a:pt x="14796" y="4891"/>
                    </a:lnTo>
                    <a:lnTo>
                      <a:pt x="14008" y="5761"/>
                    </a:lnTo>
                    <a:lnTo>
                      <a:pt x="13262" y="6632"/>
                    </a:lnTo>
                    <a:lnTo>
                      <a:pt x="13262" y="6632"/>
                    </a:lnTo>
                    <a:lnTo>
                      <a:pt x="12599" y="7419"/>
                    </a:lnTo>
                    <a:lnTo>
                      <a:pt x="12019" y="8248"/>
                    </a:lnTo>
                    <a:lnTo>
                      <a:pt x="11439" y="9077"/>
                    </a:lnTo>
                    <a:lnTo>
                      <a:pt x="10900" y="9988"/>
                    </a:lnTo>
                    <a:lnTo>
                      <a:pt x="10900" y="9988"/>
                    </a:lnTo>
                    <a:lnTo>
                      <a:pt x="10403" y="10942"/>
                    </a:lnTo>
                    <a:lnTo>
                      <a:pt x="9947" y="11978"/>
                    </a:lnTo>
                    <a:lnTo>
                      <a:pt x="9616" y="13055"/>
                    </a:lnTo>
                    <a:lnTo>
                      <a:pt x="9450" y="13635"/>
                    </a:lnTo>
                    <a:lnTo>
                      <a:pt x="9325" y="14216"/>
                    </a:lnTo>
                    <a:lnTo>
                      <a:pt x="9325" y="14216"/>
                    </a:lnTo>
                    <a:lnTo>
                      <a:pt x="9035" y="13097"/>
                    </a:lnTo>
                    <a:lnTo>
                      <a:pt x="8828" y="11978"/>
                    </a:lnTo>
                    <a:lnTo>
                      <a:pt x="8662" y="10859"/>
                    </a:lnTo>
                    <a:lnTo>
                      <a:pt x="8538" y="9740"/>
                    </a:lnTo>
                    <a:lnTo>
                      <a:pt x="8538" y="9740"/>
                    </a:lnTo>
                    <a:lnTo>
                      <a:pt x="8497" y="8579"/>
                    </a:lnTo>
                    <a:lnTo>
                      <a:pt x="8455" y="7419"/>
                    </a:lnTo>
                    <a:lnTo>
                      <a:pt x="8455" y="7419"/>
                    </a:lnTo>
                    <a:lnTo>
                      <a:pt x="8497" y="5927"/>
                    </a:lnTo>
                    <a:lnTo>
                      <a:pt x="8579" y="4518"/>
                    </a:lnTo>
                    <a:lnTo>
                      <a:pt x="8704" y="3275"/>
                    </a:lnTo>
                    <a:lnTo>
                      <a:pt x="8870" y="2156"/>
                    </a:lnTo>
                    <a:lnTo>
                      <a:pt x="9118" y="581"/>
                    </a:lnTo>
                    <a:lnTo>
                      <a:pt x="9243" y="1"/>
                    </a:lnTo>
                    <a:lnTo>
                      <a:pt x="9243" y="1"/>
                    </a:lnTo>
                    <a:lnTo>
                      <a:pt x="911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0"/>
              <p:cNvSpPr/>
              <p:nvPr/>
            </p:nvSpPr>
            <p:spPr>
              <a:xfrm>
                <a:off x="2424225" y="2465325"/>
                <a:ext cx="130575" cy="117100"/>
              </a:xfrm>
              <a:custGeom>
                <a:avLst/>
                <a:gdLst/>
                <a:ahLst/>
                <a:cxnLst/>
                <a:rect l="l" t="t" r="r" b="b"/>
                <a:pathLst>
                  <a:path w="5223" h="4684" extrusionOk="0">
                    <a:moveTo>
                      <a:pt x="2363" y="0"/>
                    </a:moveTo>
                    <a:lnTo>
                      <a:pt x="1" y="3150"/>
                    </a:lnTo>
                    <a:lnTo>
                      <a:pt x="4311" y="4683"/>
                    </a:lnTo>
                    <a:lnTo>
                      <a:pt x="4560" y="4186"/>
                    </a:lnTo>
                    <a:lnTo>
                      <a:pt x="4808" y="3647"/>
                    </a:lnTo>
                    <a:lnTo>
                      <a:pt x="5016" y="3026"/>
                    </a:lnTo>
                    <a:lnTo>
                      <a:pt x="5098" y="2653"/>
                    </a:lnTo>
                    <a:lnTo>
                      <a:pt x="5181" y="2321"/>
                    </a:lnTo>
                    <a:lnTo>
                      <a:pt x="5223" y="1948"/>
                    </a:lnTo>
                    <a:lnTo>
                      <a:pt x="5223" y="1617"/>
                    </a:lnTo>
                    <a:lnTo>
                      <a:pt x="5181" y="1285"/>
                    </a:lnTo>
                    <a:lnTo>
                      <a:pt x="5057" y="954"/>
                    </a:lnTo>
                    <a:lnTo>
                      <a:pt x="4891" y="705"/>
                    </a:lnTo>
                    <a:lnTo>
                      <a:pt x="4684" y="456"/>
                    </a:lnTo>
                    <a:lnTo>
                      <a:pt x="2363"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0"/>
              <p:cNvSpPr/>
              <p:nvPr/>
            </p:nvSpPr>
            <p:spPr>
              <a:xfrm>
                <a:off x="2424225" y="2465325"/>
                <a:ext cx="130575" cy="117100"/>
              </a:xfrm>
              <a:custGeom>
                <a:avLst/>
                <a:gdLst/>
                <a:ahLst/>
                <a:cxnLst/>
                <a:rect l="l" t="t" r="r" b="b"/>
                <a:pathLst>
                  <a:path w="5223" h="4684" fill="none" extrusionOk="0">
                    <a:moveTo>
                      <a:pt x="2363" y="0"/>
                    </a:moveTo>
                    <a:lnTo>
                      <a:pt x="1" y="3150"/>
                    </a:lnTo>
                    <a:lnTo>
                      <a:pt x="4311" y="4683"/>
                    </a:lnTo>
                    <a:lnTo>
                      <a:pt x="4311" y="4683"/>
                    </a:lnTo>
                    <a:lnTo>
                      <a:pt x="4560" y="4186"/>
                    </a:lnTo>
                    <a:lnTo>
                      <a:pt x="4808" y="3647"/>
                    </a:lnTo>
                    <a:lnTo>
                      <a:pt x="5016" y="3026"/>
                    </a:lnTo>
                    <a:lnTo>
                      <a:pt x="5098" y="2653"/>
                    </a:lnTo>
                    <a:lnTo>
                      <a:pt x="5181" y="2321"/>
                    </a:lnTo>
                    <a:lnTo>
                      <a:pt x="5223" y="1948"/>
                    </a:lnTo>
                    <a:lnTo>
                      <a:pt x="5223" y="1617"/>
                    </a:lnTo>
                    <a:lnTo>
                      <a:pt x="5181" y="1285"/>
                    </a:lnTo>
                    <a:lnTo>
                      <a:pt x="5057" y="954"/>
                    </a:lnTo>
                    <a:lnTo>
                      <a:pt x="4891" y="705"/>
                    </a:lnTo>
                    <a:lnTo>
                      <a:pt x="4684" y="456"/>
                    </a:lnTo>
                    <a:lnTo>
                      <a:pt x="23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2409725" y="2544050"/>
                <a:ext cx="122275" cy="106750"/>
              </a:xfrm>
              <a:custGeom>
                <a:avLst/>
                <a:gdLst/>
                <a:ahLst/>
                <a:cxnLst/>
                <a:rect l="l" t="t" r="r" b="b"/>
                <a:pathLst>
                  <a:path w="4891" h="4270" extrusionOk="0">
                    <a:moveTo>
                      <a:pt x="581" y="1"/>
                    </a:moveTo>
                    <a:lnTo>
                      <a:pt x="42" y="2363"/>
                    </a:lnTo>
                    <a:lnTo>
                      <a:pt x="1" y="2612"/>
                    </a:lnTo>
                    <a:lnTo>
                      <a:pt x="1" y="2861"/>
                    </a:lnTo>
                    <a:lnTo>
                      <a:pt x="42" y="3109"/>
                    </a:lnTo>
                    <a:lnTo>
                      <a:pt x="166" y="3316"/>
                    </a:lnTo>
                    <a:lnTo>
                      <a:pt x="332" y="3524"/>
                    </a:lnTo>
                    <a:lnTo>
                      <a:pt x="498" y="3689"/>
                    </a:lnTo>
                    <a:lnTo>
                      <a:pt x="705" y="3814"/>
                    </a:lnTo>
                    <a:lnTo>
                      <a:pt x="954" y="3938"/>
                    </a:lnTo>
                    <a:lnTo>
                      <a:pt x="1037" y="3938"/>
                    </a:lnTo>
                    <a:lnTo>
                      <a:pt x="2653" y="4228"/>
                    </a:lnTo>
                    <a:lnTo>
                      <a:pt x="2902" y="4270"/>
                    </a:lnTo>
                    <a:lnTo>
                      <a:pt x="3109" y="4228"/>
                    </a:lnTo>
                    <a:lnTo>
                      <a:pt x="3358" y="4145"/>
                    </a:lnTo>
                    <a:lnTo>
                      <a:pt x="3565" y="4062"/>
                    </a:lnTo>
                    <a:lnTo>
                      <a:pt x="3772" y="3938"/>
                    </a:lnTo>
                    <a:lnTo>
                      <a:pt x="3938" y="3772"/>
                    </a:lnTo>
                    <a:lnTo>
                      <a:pt x="4062" y="3565"/>
                    </a:lnTo>
                    <a:lnTo>
                      <a:pt x="4186" y="3358"/>
                    </a:lnTo>
                    <a:lnTo>
                      <a:pt x="4891" y="1534"/>
                    </a:lnTo>
                    <a:lnTo>
                      <a:pt x="58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0"/>
              <p:cNvSpPr/>
              <p:nvPr/>
            </p:nvSpPr>
            <p:spPr>
              <a:xfrm>
                <a:off x="2409725" y="2544050"/>
                <a:ext cx="122275" cy="106750"/>
              </a:xfrm>
              <a:custGeom>
                <a:avLst/>
                <a:gdLst/>
                <a:ahLst/>
                <a:cxnLst/>
                <a:rect l="l" t="t" r="r" b="b"/>
                <a:pathLst>
                  <a:path w="4891" h="4270" fill="none" extrusionOk="0">
                    <a:moveTo>
                      <a:pt x="1037" y="3938"/>
                    </a:moveTo>
                    <a:lnTo>
                      <a:pt x="2653" y="4228"/>
                    </a:lnTo>
                    <a:lnTo>
                      <a:pt x="2653" y="4228"/>
                    </a:lnTo>
                    <a:lnTo>
                      <a:pt x="2902" y="4270"/>
                    </a:lnTo>
                    <a:lnTo>
                      <a:pt x="3109" y="4228"/>
                    </a:lnTo>
                    <a:lnTo>
                      <a:pt x="3358" y="4145"/>
                    </a:lnTo>
                    <a:lnTo>
                      <a:pt x="3565" y="4062"/>
                    </a:lnTo>
                    <a:lnTo>
                      <a:pt x="3772" y="3938"/>
                    </a:lnTo>
                    <a:lnTo>
                      <a:pt x="3938" y="3772"/>
                    </a:lnTo>
                    <a:lnTo>
                      <a:pt x="4062" y="3565"/>
                    </a:lnTo>
                    <a:lnTo>
                      <a:pt x="4186" y="3358"/>
                    </a:lnTo>
                    <a:lnTo>
                      <a:pt x="4891" y="1534"/>
                    </a:lnTo>
                    <a:lnTo>
                      <a:pt x="581" y="1"/>
                    </a:lnTo>
                    <a:lnTo>
                      <a:pt x="42" y="2363"/>
                    </a:lnTo>
                    <a:lnTo>
                      <a:pt x="42" y="2363"/>
                    </a:lnTo>
                    <a:lnTo>
                      <a:pt x="1" y="2612"/>
                    </a:lnTo>
                    <a:lnTo>
                      <a:pt x="1" y="2861"/>
                    </a:lnTo>
                    <a:lnTo>
                      <a:pt x="42" y="3109"/>
                    </a:lnTo>
                    <a:lnTo>
                      <a:pt x="166" y="3316"/>
                    </a:lnTo>
                    <a:lnTo>
                      <a:pt x="332" y="3524"/>
                    </a:lnTo>
                    <a:lnTo>
                      <a:pt x="498" y="3689"/>
                    </a:lnTo>
                    <a:lnTo>
                      <a:pt x="705" y="3814"/>
                    </a:lnTo>
                    <a:lnTo>
                      <a:pt x="954" y="3938"/>
                    </a:lnTo>
                    <a:lnTo>
                      <a:pt x="954" y="3938"/>
                    </a:lnTo>
                    <a:lnTo>
                      <a:pt x="1037" y="39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0"/>
              <p:cNvSpPr/>
              <p:nvPr/>
            </p:nvSpPr>
            <p:spPr>
              <a:xfrm>
                <a:off x="2435625" y="1677900"/>
                <a:ext cx="305675" cy="853750"/>
              </a:xfrm>
              <a:custGeom>
                <a:avLst/>
                <a:gdLst/>
                <a:ahLst/>
                <a:cxnLst/>
                <a:rect l="l" t="t" r="r" b="b"/>
                <a:pathLst>
                  <a:path w="12227" h="34150" extrusionOk="0">
                    <a:moveTo>
                      <a:pt x="6466" y="1"/>
                    </a:moveTo>
                    <a:lnTo>
                      <a:pt x="581" y="3026"/>
                    </a:lnTo>
                    <a:lnTo>
                      <a:pt x="1534" y="4808"/>
                    </a:lnTo>
                    <a:lnTo>
                      <a:pt x="2446" y="6631"/>
                    </a:lnTo>
                    <a:lnTo>
                      <a:pt x="3358" y="8496"/>
                    </a:lnTo>
                    <a:lnTo>
                      <a:pt x="4187" y="10361"/>
                    </a:lnTo>
                    <a:lnTo>
                      <a:pt x="4932" y="12226"/>
                    </a:lnTo>
                    <a:lnTo>
                      <a:pt x="5596" y="14091"/>
                    </a:lnTo>
                    <a:lnTo>
                      <a:pt x="5886" y="15003"/>
                    </a:lnTo>
                    <a:lnTo>
                      <a:pt x="6134" y="15832"/>
                    </a:lnTo>
                    <a:lnTo>
                      <a:pt x="6300" y="16661"/>
                    </a:lnTo>
                    <a:lnTo>
                      <a:pt x="6342" y="16992"/>
                    </a:lnTo>
                    <a:lnTo>
                      <a:pt x="6342" y="17199"/>
                    </a:lnTo>
                    <a:lnTo>
                      <a:pt x="6342" y="17324"/>
                    </a:lnTo>
                    <a:lnTo>
                      <a:pt x="6300" y="17448"/>
                    </a:lnTo>
                    <a:lnTo>
                      <a:pt x="6259" y="17614"/>
                    </a:lnTo>
                    <a:lnTo>
                      <a:pt x="6176" y="18028"/>
                    </a:lnTo>
                    <a:lnTo>
                      <a:pt x="6051" y="18443"/>
                    </a:lnTo>
                    <a:lnTo>
                      <a:pt x="5720" y="19313"/>
                    </a:lnTo>
                    <a:lnTo>
                      <a:pt x="5388" y="20225"/>
                    </a:lnTo>
                    <a:lnTo>
                      <a:pt x="4601" y="22090"/>
                    </a:lnTo>
                    <a:lnTo>
                      <a:pt x="3772" y="23955"/>
                    </a:lnTo>
                    <a:lnTo>
                      <a:pt x="2860" y="25820"/>
                    </a:lnTo>
                    <a:lnTo>
                      <a:pt x="1949" y="27685"/>
                    </a:lnTo>
                    <a:lnTo>
                      <a:pt x="954" y="29508"/>
                    </a:lnTo>
                    <a:lnTo>
                      <a:pt x="1" y="31332"/>
                    </a:lnTo>
                    <a:lnTo>
                      <a:pt x="5264" y="34150"/>
                    </a:lnTo>
                    <a:lnTo>
                      <a:pt x="7170" y="30295"/>
                    </a:lnTo>
                    <a:lnTo>
                      <a:pt x="8124" y="28348"/>
                    </a:lnTo>
                    <a:lnTo>
                      <a:pt x="9035" y="26400"/>
                    </a:lnTo>
                    <a:lnTo>
                      <a:pt x="9906" y="24411"/>
                    </a:lnTo>
                    <a:lnTo>
                      <a:pt x="10776" y="22380"/>
                    </a:lnTo>
                    <a:lnTo>
                      <a:pt x="11190" y="21344"/>
                    </a:lnTo>
                    <a:lnTo>
                      <a:pt x="11605" y="20225"/>
                    </a:lnTo>
                    <a:lnTo>
                      <a:pt x="11978" y="19023"/>
                    </a:lnTo>
                    <a:lnTo>
                      <a:pt x="12144" y="18318"/>
                    </a:lnTo>
                    <a:lnTo>
                      <a:pt x="12185" y="17904"/>
                    </a:lnTo>
                    <a:lnTo>
                      <a:pt x="12226" y="17365"/>
                    </a:lnTo>
                    <a:lnTo>
                      <a:pt x="12226" y="16619"/>
                    </a:lnTo>
                    <a:lnTo>
                      <a:pt x="12144" y="15832"/>
                    </a:lnTo>
                    <a:lnTo>
                      <a:pt x="12061" y="15169"/>
                    </a:lnTo>
                    <a:lnTo>
                      <a:pt x="11936" y="14547"/>
                    </a:lnTo>
                    <a:lnTo>
                      <a:pt x="11646" y="13387"/>
                    </a:lnTo>
                    <a:lnTo>
                      <a:pt x="11356" y="12268"/>
                    </a:lnTo>
                    <a:lnTo>
                      <a:pt x="10652" y="10113"/>
                    </a:lnTo>
                    <a:lnTo>
                      <a:pt x="9906" y="8041"/>
                    </a:lnTo>
                    <a:lnTo>
                      <a:pt x="9077" y="6010"/>
                    </a:lnTo>
                    <a:lnTo>
                      <a:pt x="8248" y="3979"/>
                    </a:lnTo>
                    <a:lnTo>
                      <a:pt x="7378" y="1990"/>
                    </a:lnTo>
                    <a:lnTo>
                      <a:pt x="646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2435625" y="1677900"/>
                <a:ext cx="305675" cy="853750"/>
              </a:xfrm>
              <a:custGeom>
                <a:avLst/>
                <a:gdLst/>
                <a:ahLst/>
                <a:cxnLst/>
                <a:rect l="l" t="t" r="r" b="b"/>
                <a:pathLst>
                  <a:path w="12227" h="34150" fill="none" extrusionOk="0">
                    <a:moveTo>
                      <a:pt x="6466" y="1"/>
                    </a:moveTo>
                    <a:lnTo>
                      <a:pt x="6466" y="1"/>
                    </a:lnTo>
                    <a:lnTo>
                      <a:pt x="7378" y="1990"/>
                    </a:lnTo>
                    <a:lnTo>
                      <a:pt x="8248" y="3979"/>
                    </a:lnTo>
                    <a:lnTo>
                      <a:pt x="8248" y="3979"/>
                    </a:lnTo>
                    <a:lnTo>
                      <a:pt x="9077" y="6010"/>
                    </a:lnTo>
                    <a:lnTo>
                      <a:pt x="9906" y="8041"/>
                    </a:lnTo>
                    <a:lnTo>
                      <a:pt x="9906" y="8041"/>
                    </a:lnTo>
                    <a:lnTo>
                      <a:pt x="10652" y="10113"/>
                    </a:lnTo>
                    <a:lnTo>
                      <a:pt x="11356" y="12268"/>
                    </a:lnTo>
                    <a:lnTo>
                      <a:pt x="11356" y="12268"/>
                    </a:lnTo>
                    <a:lnTo>
                      <a:pt x="11646" y="13387"/>
                    </a:lnTo>
                    <a:lnTo>
                      <a:pt x="11936" y="14547"/>
                    </a:lnTo>
                    <a:lnTo>
                      <a:pt x="11936" y="14547"/>
                    </a:lnTo>
                    <a:lnTo>
                      <a:pt x="12061" y="15169"/>
                    </a:lnTo>
                    <a:lnTo>
                      <a:pt x="12144" y="15832"/>
                    </a:lnTo>
                    <a:lnTo>
                      <a:pt x="12144" y="15832"/>
                    </a:lnTo>
                    <a:lnTo>
                      <a:pt x="12226" y="16619"/>
                    </a:lnTo>
                    <a:lnTo>
                      <a:pt x="12226" y="17365"/>
                    </a:lnTo>
                    <a:lnTo>
                      <a:pt x="12226" y="17365"/>
                    </a:lnTo>
                    <a:lnTo>
                      <a:pt x="12185" y="17904"/>
                    </a:lnTo>
                    <a:lnTo>
                      <a:pt x="12144" y="18318"/>
                    </a:lnTo>
                    <a:lnTo>
                      <a:pt x="12144" y="18318"/>
                    </a:lnTo>
                    <a:lnTo>
                      <a:pt x="11978" y="19023"/>
                    </a:lnTo>
                    <a:lnTo>
                      <a:pt x="11978" y="19023"/>
                    </a:lnTo>
                    <a:lnTo>
                      <a:pt x="11605" y="20225"/>
                    </a:lnTo>
                    <a:lnTo>
                      <a:pt x="11605" y="20225"/>
                    </a:lnTo>
                    <a:lnTo>
                      <a:pt x="11190" y="21344"/>
                    </a:lnTo>
                    <a:lnTo>
                      <a:pt x="10776" y="22380"/>
                    </a:lnTo>
                    <a:lnTo>
                      <a:pt x="10776" y="22380"/>
                    </a:lnTo>
                    <a:lnTo>
                      <a:pt x="9906" y="24411"/>
                    </a:lnTo>
                    <a:lnTo>
                      <a:pt x="9035" y="26400"/>
                    </a:lnTo>
                    <a:lnTo>
                      <a:pt x="9035" y="26400"/>
                    </a:lnTo>
                    <a:lnTo>
                      <a:pt x="8124" y="28348"/>
                    </a:lnTo>
                    <a:lnTo>
                      <a:pt x="7170" y="30295"/>
                    </a:lnTo>
                    <a:lnTo>
                      <a:pt x="7170" y="30295"/>
                    </a:lnTo>
                    <a:lnTo>
                      <a:pt x="5264" y="34150"/>
                    </a:lnTo>
                    <a:lnTo>
                      <a:pt x="1" y="31332"/>
                    </a:lnTo>
                    <a:lnTo>
                      <a:pt x="1" y="31332"/>
                    </a:lnTo>
                    <a:lnTo>
                      <a:pt x="954" y="29508"/>
                    </a:lnTo>
                    <a:lnTo>
                      <a:pt x="1949" y="27685"/>
                    </a:lnTo>
                    <a:lnTo>
                      <a:pt x="2860" y="25820"/>
                    </a:lnTo>
                    <a:lnTo>
                      <a:pt x="3772" y="23955"/>
                    </a:lnTo>
                    <a:lnTo>
                      <a:pt x="3772" y="23955"/>
                    </a:lnTo>
                    <a:lnTo>
                      <a:pt x="4601" y="22090"/>
                    </a:lnTo>
                    <a:lnTo>
                      <a:pt x="5388" y="20225"/>
                    </a:lnTo>
                    <a:lnTo>
                      <a:pt x="5388" y="20225"/>
                    </a:lnTo>
                    <a:lnTo>
                      <a:pt x="5720" y="19313"/>
                    </a:lnTo>
                    <a:lnTo>
                      <a:pt x="6051" y="18443"/>
                    </a:lnTo>
                    <a:lnTo>
                      <a:pt x="6176" y="18028"/>
                    </a:lnTo>
                    <a:lnTo>
                      <a:pt x="6259" y="17614"/>
                    </a:lnTo>
                    <a:lnTo>
                      <a:pt x="6259" y="17614"/>
                    </a:lnTo>
                    <a:lnTo>
                      <a:pt x="6300" y="17448"/>
                    </a:lnTo>
                    <a:lnTo>
                      <a:pt x="6342" y="17324"/>
                    </a:lnTo>
                    <a:lnTo>
                      <a:pt x="6342" y="17199"/>
                    </a:lnTo>
                    <a:lnTo>
                      <a:pt x="6342" y="16992"/>
                    </a:lnTo>
                    <a:lnTo>
                      <a:pt x="6342" y="16992"/>
                    </a:lnTo>
                    <a:lnTo>
                      <a:pt x="6300" y="16661"/>
                    </a:lnTo>
                    <a:lnTo>
                      <a:pt x="6300" y="16661"/>
                    </a:lnTo>
                    <a:lnTo>
                      <a:pt x="6134" y="15832"/>
                    </a:lnTo>
                    <a:lnTo>
                      <a:pt x="6134" y="15832"/>
                    </a:lnTo>
                    <a:lnTo>
                      <a:pt x="5886" y="15003"/>
                    </a:lnTo>
                    <a:lnTo>
                      <a:pt x="5596" y="14091"/>
                    </a:lnTo>
                    <a:lnTo>
                      <a:pt x="5596" y="14091"/>
                    </a:lnTo>
                    <a:lnTo>
                      <a:pt x="4932" y="12226"/>
                    </a:lnTo>
                    <a:lnTo>
                      <a:pt x="4187" y="10361"/>
                    </a:lnTo>
                    <a:lnTo>
                      <a:pt x="4187" y="10361"/>
                    </a:lnTo>
                    <a:lnTo>
                      <a:pt x="3358" y="8496"/>
                    </a:lnTo>
                    <a:lnTo>
                      <a:pt x="2446" y="6631"/>
                    </a:lnTo>
                    <a:lnTo>
                      <a:pt x="2446" y="6631"/>
                    </a:lnTo>
                    <a:lnTo>
                      <a:pt x="1534" y="4808"/>
                    </a:lnTo>
                    <a:lnTo>
                      <a:pt x="581" y="3026"/>
                    </a:lnTo>
                    <a:lnTo>
                      <a:pt x="64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2435625" y="1677900"/>
                <a:ext cx="305675" cy="853750"/>
              </a:xfrm>
              <a:custGeom>
                <a:avLst/>
                <a:gdLst/>
                <a:ahLst/>
                <a:cxnLst/>
                <a:rect l="l" t="t" r="r" b="b"/>
                <a:pathLst>
                  <a:path w="12227" h="34150" extrusionOk="0">
                    <a:moveTo>
                      <a:pt x="6466" y="1"/>
                    </a:moveTo>
                    <a:lnTo>
                      <a:pt x="581" y="3026"/>
                    </a:lnTo>
                    <a:lnTo>
                      <a:pt x="1534" y="4808"/>
                    </a:lnTo>
                    <a:lnTo>
                      <a:pt x="2446" y="6631"/>
                    </a:lnTo>
                    <a:lnTo>
                      <a:pt x="3358" y="8496"/>
                    </a:lnTo>
                    <a:lnTo>
                      <a:pt x="4187" y="10361"/>
                    </a:lnTo>
                    <a:lnTo>
                      <a:pt x="4932" y="12226"/>
                    </a:lnTo>
                    <a:lnTo>
                      <a:pt x="5596" y="14091"/>
                    </a:lnTo>
                    <a:lnTo>
                      <a:pt x="5886" y="15003"/>
                    </a:lnTo>
                    <a:lnTo>
                      <a:pt x="6134" y="15832"/>
                    </a:lnTo>
                    <a:lnTo>
                      <a:pt x="6300" y="16661"/>
                    </a:lnTo>
                    <a:lnTo>
                      <a:pt x="6342" y="16992"/>
                    </a:lnTo>
                    <a:lnTo>
                      <a:pt x="6342" y="17199"/>
                    </a:lnTo>
                    <a:lnTo>
                      <a:pt x="6342" y="17324"/>
                    </a:lnTo>
                    <a:lnTo>
                      <a:pt x="6300" y="17448"/>
                    </a:lnTo>
                    <a:lnTo>
                      <a:pt x="6259" y="17614"/>
                    </a:lnTo>
                    <a:lnTo>
                      <a:pt x="6176" y="18028"/>
                    </a:lnTo>
                    <a:lnTo>
                      <a:pt x="6051" y="18443"/>
                    </a:lnTo>
                    <a:lnTo>
                      <a:pt x="5720" y="19313"/>
                    </a:lnTo>
                    <a:lnTo>
                      <a:pt x="5388" y="20225"/>
                    </a:lnTo>
                    <a:lnTo>
                      <a:pt x="4850" y="21510"/>
                    </a:lnTo>
                    <a:lnTo>
                      <a:pt x="4311" y="22794"/>
                    </a:lnTo>
                    <a:lnTo>
                      <a:pt x="3772" y="23955"/>
                    </a:lnTo>
                    <a:lnTo>
                      <a:pt x="2860" y="25820"/>
                    </a:lnTo>
                    <a:lnTo>
                      <a:pt x="1949" y="27685"/>
                    </a:lnTo>
                    <a:lnTo>
                      <a:pt x="954" y="29508"/>
                    </a:lnTo>
                    <a:lnTo>
                      <a:pt x="1" y="31332"/>
                    </a:lnTo>
                    <a:lnTo>
                      <a:pt x="5264" y="34150"/>
                    </a:lnTo>
                    <a:lnTo>
                      <a:pt x="7170" y="30295"/>
                    </a:lnTo>
                    <a:lnTo>
                      <a:pt x="8124" y="28348"/>
                    </a:lnTo>
                    <a:lnTo>
                      <a:pt x="9035" y="26400"/>
                    </a:lnTo>
                    <a:lnTo>
                      <a:pt x="9906" y="24411"/>
                    </a:lnTo>
                    <a:lnTo>
                      <a:pt x="10776" y="22380"/>
                    </a:lnTo>
                    <a:lnTo>
                      <a:pt x="11190" y="21344"/>
                    </a:lnTo>
                    <a:lnTo>
                      <a:pt x="11605" y="20225"/>
                    </a:lnTo>
                    <a:lnTo>
                      <a:pt x="11978" y="19023"/>
                    </a:lnTo>
                    <a:lnTo>
                      <a:pt x="12144" y="18318"/>
                    </a:lnTo>
                    <a:lnTo>
                      <a:pt x="12185" y="17904"/>
                    </a:lnTo>
                    <a:lnTo>
                      <a:pt x="12226" y="17365"/>
                    </a:lnTo>
                    <a:lnTo>
                      <a:pt x="12226" y="17075"/>
                    </a:lnTo>
                    <a:lnTo>
                      <a:pt x="12226" y="16453"/>
                    </a:lnTo>
                    <a:lnTo>
                      <a:pt x="12144" y="15832"/>
                    </a:lnTo>
                    <a:lnTo>
                      <a:pt x="12061" y="15169"/>
                    </a:lnTo>
                    <a:lnTo>
                      <a:pt x="11936" y="14547"/>
                    </a:lnTo>
                    <a:lnTo>
                      <a:pt x="11646" y="13387"/>
                    </a:lnTo>
                    <a:lnTo>
                      <a:pt x="11356" y="12268"/>
                    </a:lnTo>
                    <a:lnTo>
                      <a:pt x="10652" y="10113"/>
                    </a:lnTo>
                    <a:lnTo>
                      <a:pt x="9906" y="8041"/>
                    </a:lnTo>
                    <a:lnTo>
                      <a:pt x="9077" y="6010"/>
                    </a:lnTo>
                    <a:lnTo>
                      <a:pt x="8248" y="3979"/>
                    </a:lnTo>
                    <a:lnTo>
                      <a:pt x="7378" y="1990"/>
                    </a:lnTo>
                    <a:lnTo>
                      <a:pt x="6466"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2435625" y="1677900"/>
                <a:ext cx="305675" cy="853750"/>
              </a:xfrm>
              <a:custGeom>
                <a:avLst/>
                <a:gdLst/>
                <a:ahLst/>
                <a:cxnLst/>
                <a:rect l="l" t="t" r="r" b="b"/>
                <a:pathLst>
                  <a:path w="12227" h="34150" fill="none" extrusionOk="0">
                    <a:moveTo>
                      <a:pt x="6466" y="1"/>
                    </a:moveTo>
                    <a:lnTo>
                      <a:pt x="581" y="3026"/>
                    </a:lnTo>
                    <a:lnTo>
                      <a:pt x="581" y="3026"/>
                    </a:lnTo>
                    <a:lnTo>
                      <a:pt x="1534" y="4808"/>
                    </a:lnTo>
                    <a:lnTo>
                      <a:pt x="2446" y="6631"/>
                    </a:lnTo>
                    <a:lnTo>
                      <a:pt x="2446" y="6631"/>
                    </a:lnTo>
                    <a:lnTo>
                      <a:pt x="3358" y="8496"/>
                    </a:lnTo>
                    <a:lnTo>
                      <a:pt x="4187" y="10361"/>
                    </a:lnTo>
                    <a:lnTo>
                      <a:pt x="4187" y="10361"/>
                    </a:lnTo>
                    <a:lnTo>
                      <a:pt x="4932" y="12226"/>
                    </a:lnTo>
                    <a:lnTo>
                      <a:pt x="5596" y="14091"/>
                    </a:lnTo>
                    <a:lnTo>
                      <a:pt x="5596" y="14091"/>
                    </a:lnTo>
                    <a:lnTo>
                      <a:pt x="5886" y="15003"/>
                    </a:lnTo>
                    <a:lnTo>
                      <a:pt x="6134" y="15832"/>
                    </a:lnTo>
                    <a:lnTo>
                      <a:pt x="6134" y="15832"/>
                    </a:lnTo>
                    <a:lnTo>
                      <a:pt x="6300" y="16661"/>
                    </a:lnTo>
                    <a:lnTo>
                      <a:pt x="6300" y="16661"/>
                    </a:lnTo>
                    <a:lnTo>
                      <a:pt x="6342" y="16992"/>
                    </a:lnTo>
                    <a:lnTo>
                      <a:pt x="6342" y="17199"/>
                    </a:lnTo>
                    <a:lnTo>
                      <a:pt x="6342" y="17324"/>
                    </a:lnTo>
                    <a:lnTo>
                      <a:pt x="6342" y="17324"/>
                    </a:lnTo>
                    <a:lnTo>
                      <a:pt x="6342" y="17324"/>
                    </a:lnTo>
                    <a:lnTo>
                      <a:pt x="6300" y="17448"/>
                    </a:lnTo>
                    <a:lnTo>
                      <a:pt x="6259" y="17614"/>
                    </a:lnTo>
                    <a:lnTo>
                      <a:pt x="6176" y="18028"/>
                    </a:lnTo>
                    <a:lnTo>
                      <a:pt x="6051" y="18443"/>
                    </a:lnTo>
                    <a:lnTo>
                      <a:pt x="6051" y="18443"/>
                    </a:lnTo>
                    <a:lnTo>
                      <a:pt x="5720" y="19313"/>
                    </a:lnTo>
                    <a:lnTo>
                      <a:pt x="5388" y="20225"/>
                    </a:lnTo>
                    <a:lnTo>
                      <a:pt x="5388" y="20225"/>
                    </a:lnTo>
                    <a:lnTo>
                      <a:pt x="4850" y="21510"/>
                    </a:lnTo>
                    <a:lnTo>
                      <a:pt x="4311" y="22794"/>
                    </a:lnTo>
                    <a:lnTo>
                      <a:pt x="4311" y="22794"/>
                    </a:lnTo>
                    <a:lnTo>
                      <a:pt x="3772" y="23955"/>
                    </a:lnTo>
                    <a:lnTo>
                      <a:pt x="3772" y="23955"/>
                    </a:lnTo>
                    <a:lnTo>
                      <a:pt x="2860" y="25820"/>
                    </a:lnTo>
                    <a:lnTo>
                      <a:pt x="1949" y="27685"/>
                    </a:lnTo>
                    <a:lnTo>
                      <a:pt x="954" y="29508"/>
                    </a:lnTo>
                    <a:lnTo>
                      <a:pt x="1" y="31332"/>
                    </a:lnTo>
                    <a:lnTo>
                      <a:pt x="5264" y="34150"/>
                    </a:lnTo>
                    <a:lnTo>
                      <a:pt x="5264" y="34150"/>
                    </a:lnTo>
                    <a:lnTo>
                      <a:pt x="7170" y="30295"/>
                    </a:lnTo>
                    <a:lnTo>
                      <a:pt x="7170" y="30295"/>
                    </a:lnTo>
                    <a:lnTo>
                      <a:pt x="8124" y="28348"/>
                    </a:lnTo>
                    <a:lnTo>
                      <a:pt x="9035" y="26400"/>
                    </a:lnTo>
                    <a:lnTo>
                      <a:pt x="9035" y="26400"/>
                    </a:lnTo>
                    <a:lnTo>
                      <a:pt x="9906" y="24411"/>
                    </a:lnTo>
                    <a:lnTo>
                      <a:pt x="10776" y="22380"/>
                    </a:lnTo>
                    <a:lnTo>
                      <a:pt x="10776" y="22380"/>
                    </a:lnTo>
                    <a:lnTo>
                      <a:pt x="11190" y="21344"/>
                    </a:lnTo>
                    <a:lnTo>
                      <a:pt x="11605" y="20225"/>
                    </a:lnTo>
                    <a:lnTo>
                      <a:pt x="11605" y="20225"/>
                    </a:lnTo>
                    <a:lnTo>
                      <a:pt x="11978" y="19023"/>
                    </a:lnTo>
                    <a:lnTo>
                      <a:pt x="11978" y="19023"/>
                    </a:lnTo>
                    <a:lnTo>
                      <a:pt x="12144" y="18318"/>
                    </a:lnTo>
                    <a:lnTo>
                      <a:pt x="12185" y="17904"/>
                    </a:lnTo>
                    <a:lnTo>
                      <a:pt x="12185" y="17904"/>
                    </a:lnTo>
                    <a:lnTo>
                      <a:pt x="12226" y="17365"/>
                    </a:lnTo>
                    <a:lnTo>
                      <a:pt x="12226" y="17365"/>
                    </a:lnTo>
                    <a:lnTo>
                      <a:pt x="12226" y="17075"/>
                    </a:lnTo>
                    <a:lnTo>
                      <a:pt x="12226" y="17075"/>
                    </a:lnTo>
                    <a:lnTo>
                      <a:pt x="12226" y="16453"/>
                    </a:lnTo>
                    <a:lnTo>
                      <a:pt x="12144" y="15832"/>
                    </a:lnTo>
                    <a:lnTo>
                      <a:pt x="12144" y="15832"/>
                    </a:lnTo>
                    <a:lnTo>
                      <a:pt x="12061" y="15169"/>
                    </a:lnTo>
                    <a:lnTo>
                      <a:pt x="11936" y="14547"/>
                    </a:lnTo>
                    <a:lnTo>
                      <a:pt x="11936" y="14547"/>
                    </a:lnTo>
                    <a:lnTo>
                      <a:pt x="11646" y="13387"/>
                    </a:lnTo>
                    <a:lnTo>
                      <a:pt x="11356" y="12268"/>
                    </a:lnTo>
                    <a:lnTo>
                      <a:pt x="11356" y="12268"/>
                    </a:lnTo>
                    <a:lnTo>
                      <a:pt x="10652" y="10113"/>
                    </a:lnTo>
                    <a:lnTo>
                      <a:pt x="9906" y="8041"/>
                    </a:lnTo>
                    <a:lnTo>
                      <a:pt x="9906" y="8041"/>
                    </a:lnTo>
                    <a:lnTo>
                      <a:pt x="9077" y="6010"/>
                    </a:lnTo>
                    <a:lnTo>
                      <a:pt x="8248" y="3979"/>
                    </a:lnTo>
                    <a:lnTo>
                      <a:pt x="8248" y="3979"/>
                    </a:lnTo>
                    <a:lnTo>
                      <a:pt x="7378" y="1990"/>
                    </a:lnTo>
                    <a:lnTo>
                      <a:pt x="646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0"/>
              <p:cNvSpPr/>
              <p:nvPr/>
            </p:nvSpPr>
            <p:spPr>
              <a:xfrm>
                <a:off x="2374500" y="2481900"/>
                <a:ext cx="175125" cy="297375"/>
              </a:xfrm>
              <a:custGeom>
                <a:avLst/>
                <a:gdLst/>
                <a:ahLst/>
                <a:cxnLst/>
                <a:rect l="l" t="t" r="r" b="b"/>
                <a:pathLst>
                  <a:path w="7005" h="11895" extrusionOk="0">
                    <a:moveTo>
                      <a:pt x="166" y="0"/>
                    </a:moveTo>
                    <a:lnTo>
                      <a:pt x="84" y="912"/>
                    </a:lnTo>
                    <a:lnTo>
                      <a:pt x="1" y="1865"/>
                    </a:lnTo>
                    <a:lnTo>
                      <a:pt x="1" y="2860"/>
                    </a:lnTo>
                    <a:lnTo>
                      <a:pt x="1" y="3896"/>
                    </a:lnTo>
                    <a:lnTo>
                      <a:pt x="84" y="4932"/>
                    </a:lnTo>
                    <a:lnTo>
                      <a:pt x="166" y="5968"/>
                    </a:lnTo>
                    <a:lnTo>
                      <a:pt x="332" y="6963"/>
                    </a:lnTo>
                    <a:lnTo>
                      <a:pt x="539" y="7916"/>
                    </a:lnTo>
                    <a:lnTo>
                      <a:pt x="788" y="8786"/>
                    </a:lnTo>
                    <a:lnTo>
                      <a:pt x="1120" y="9615"/>
                    </a:lnTo>
                    <a:lnTo>
                      <a:pt x="1493" y="10320"/>
                    </a:lnTo>
                    <a:lnTo>
                      <a:pt x="1658" y="10651"/>
                    </a:lnTo>
                    <a:lnTo>
                      <a:pt x="1907" y="10941"/>
                    </a:lnTo>
                    <a:lnTo>
                      <a:pt x="2114" y="11190"/>
                    </a:lnTo>
                    <a:lnTo>
                      <a:pt x="2363" y="11397"/>
                    </a:lnTo>
                    <a:lnTo>
                      <a:pt x="2612" y="11604"/>
                    </a:lnTo>
                    <a:lnTo>
                      <a:pt x="2902" y="11729"/>
                    </a:lnTo>
                    <a:lnTo>
                      <a:pt x="3192" y="11853"/>
                    </a:lnTo>
                    <a:lnTo>
                      <a:pt x="3482" y="11895"/>
                    </a:lnTo>
                    <a:lnTo>
                      <a:pt x="4145" y="11895"/>
                    </a:lnTo>
                    <a:lnTo>
                      <a:pt x="4476" y="11812"/>
                    </a:lnTo>
                    <a:lnTo>
                      <a:pt x="4808" y="11687"/>
                    </a:lnTo>
                    <a:lnTo>
                      <a:pt x="5098" y="11563"/>
                    </a:lnTo>
                    <a:lnTo>
                      <a:pt x="5347" y="11397"/>
                    </a:lnTo>
                    <a:lnTo>
                      <a:pt x="5554" y="11190"/>
                    </a:lnTo>
                    <a:lnTo>
                      <a:pt x="5803" y="10983"/>
                    </a:lnTo>
                    <a:lnTo>
                      <a:pt x="5968" y="10776"/>
                    </a:lnTo>
                    <a:lnTo>
                      <a:pt x="6134" y="10485"/>
                    </a:lnTo>
                    <a:lnTo>
                      <a:pt x="6424" y="9947"/>
                    </a:lnTo>
                    <a:lnTo>
                      <a:pt x="6632" y="9367"/>
                    </a:lnTo>
                    <a:lnTo>
                      <a:pt x="6797" y="8745"/>
                    </a:lnTo>
                    <a:lnTo>
                      <a:pt x="6922" y="8082"/>
                    </a:lnTo>
                    <a:lnTo>
                      <a:pt x="6963" y="7460"/>
                    </a:lnTo>
                    <a:lnTo>
                      <a:pt x="7005" y="6880"/>
                    </a:lnTo>
                    <a:lnTo>
                      <a:pt x="7005" y="5802"/>
                    </a:lnTo>
                    <a:lnTo>
                      <a:pt x="6922" y="5056"/>
                    </a:lnTo>
                    <a:lnTo>
                      <a:pt x="6922" y="4808"/>
                    </a:lnTo>
                    <a:lnTo>
                      <a:pt x="16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2374500" y="2481900"/>
                <a:ext cx="175125" cy="297375"/>
              </a:xfrm>
              <a:custGeom>
                <a:avLst/>
                <a:gdLst/>
                <a:ahLst/>
                <a:cxnLst/>
                <a:rect l="l" t="t" r="r" b="b"/>
                <a:pathLst>
                  <a:path w="7005" h="11895" fill="none" extrusionOk="0">
                    <a:moveTo>
                      <a:pt x="166" y="0"/>
                    </a:moveTo>
                    <a:lnTo>
                      <a:pt x="6922" y="4808"/>
                    </a:lnTo>
                    <a:lnTo>
                      <a:pt x="6922" y="4808"/>
                    </a:lnTo>
                    <a:lnTo>
                      <a:pt x="6922" y="5056"/>
                    </a:lnTo>
                    <a:lnTo>
                      <a:pt x="7005" y="5802"/>
                    </a:lnTo>
                    <a:lnTo>
                      <a:pt x="7005" y="6880"/>
                    </a:lnTo>
                    <a:lnTo>
                      <a:pt x="6963" y="7460"/>
                    </a:lnTo>
                    <a:lnTo>
                      <a:pt x="6922" y="8082"/>
                    </a:lnTo>
                    <a:lnTo>
                      <a:pt x="6797" y="8745"/>
                    </a:lnTo>
                    <a:lnTo>
                      <a:pt x="6632" y="9367"/>
                    </a:lnTo>
                    <a:lnTo>
                      <a:pt x="6424" y="9947"/>
                    </a:lnTo>
                    <a:lnTo>
                      <a:pt x="6134" y="10485"/>
                    </a:lnTo>
                    <a:lnTo>
                      <a:pt x="5968" y="10776"/>
                    </a:lnTo>
                    <a:lnTo>
                      <a:pt x="5803" y="10983"/>
                    </a:lnTo>
                    <a:lnTo>
                      <a:pt x="5554" y="11190"/>
                    </a:lnTo>
                    <a:lnTo>
                      <a:pt x="5347" y="11397"/>
                    </a:lnTo>
                    <a:lnTo>
                      <a:pt x="5098" y="11563"/>
                    </a:lnTo>
                    <a:lnTo>
                      <a:pt x="4808" y="11687"/>
                    </a:lnTo>
                    <a:lnTo>
                      <a:pt x="4476" y="11812"/>
                    </a:lnTo>
                    <a:lnTo>
                      <a:pt x="4145" y="11895"/>
                    </a:lnTo>
                    <a:lnTo>
                      <a:pt x="4145" y="11895"/>
                    </a:lnTo>
                    <a:lnTo>
                      <a:pt x="3813" y="11895"/>
                    </a:lnTo>
                    <a:lnTo>
                      <a:pt x="3482" y="11895"/>
                    </a:lnTo>
                    <a:lnTo>
                      <a:pt x="3192" y="11853"/>
                    </a:lnTo>
                    <a:lnTo>
                      <a:pt x="2902" y="11729"/>
                    </a:lnTo>
                    <a:lnTo>
                      <a:pt x="2612" y="11604"/>
                    </a:lnTo>
                    <a:lnTo>
                      <a:pt x="2363" y="11397"/>
                    </a:lnTo>
                    <a:lnTo>
                      <a:pt x="2114" y="11190"/>
                    </a:lnTo>
                    <a:lnTo>
                      <a:pt x="1907" y="10941"/>
                    </a:lnTo>
                    <a:lnTo>
                      <a:pt x="1658" y="10651"/>
                    </a:lnTo>
                    <a:lnTo>
                      <a:pt x="1493" y="10320"/>
                    </a:lnTo>
                    <a:lnTo>
                      <a:pt x="1120" y="9615"/>
                    </a:lnTo>
                    <a:lnTo>
                      <a:pt x="788" y="8786"/>
                    </a:lnTo>
                    <a:lnTo>
                      <a:pt x="539" y="7916"/>
                    </a:lnTo>
                    <a:lnTo>
                      <a:pt x="332" y="6963"/>
                    </a:lnTo>
                    <a:lnTo>
                      <a:pt x="166" y="5968"/>
                    </a:lnTo>
                    <a:lnTo>
                      <a:pt x="84" y="4932"/>
                    </a:lnTo>
                    <a:lnTo>
                      <a:pt x="1" y="3896"/>
                    </a:lnTo>
                    <a:lnTo>
                      <a:pt x="1" y="2860"/>
                    </a:lnTo>
                    <a:lnTo>
                      <a:pt x="1" y="1865"/>
                    </a:lnTo>
                    <a:lnTo>
                      <a:pt x="84" y="912"/>
                    </a:lnTo>
                    <a:lnTo>
                      <a:pt x="1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2374500" y="2481900"/>
                <a:ext cx="175125" cy="297375"/>
              </a:xfrm>
              <a:custGeom>
                <a:avLst/>
                <a:gdLst/>
                <a:ahLst/>
                <a:cxnLst/>
                <a:rect l="l" t="t" r="r" b="b"/>
                <a:pathLst>
                  <a:path w="7005" h="11895" extrusionOk="0">
                    <a:moveTo>
                      <a:pt x="166" y="0"/>
                    </a:moveTo>
                    <a:lnTo>
                      <a:pt x="84" y="663"/>
                    </a:lnTo>
                    <a:lnTo>
                      <a:pt x="42" y="1409"/>
                    </a:lnTo>
                    <a:lnTo>
                      <a:pt x="1" y="2155"/>
                    </a:lnTo>
                    <a:lnTo>
                      <a:pt x="1" y="2943"/>
                    </a:lnTo>
                    <a:lnTo>
                      <a:pt x="1" y="3730"/>
                    </a:lnTo>
                    <a:lnTo>
                      <a:pt x="42" y="4518"/>
                    </a:lnTo>
                    <a:lnTo>
                      <a:pt x="125" y="5305"/>
                    </a:lnTo>
                    <a:lnTo>
                      <a:pt x="208" y="6093"/>
                    </a:lnTo>
                    <a:lnTo>
                      <a:pt x="332" y="6880"/>
                    </a:lnTo>
                    <a:lnTo>
                      <a:pt x="456" y="7626"/>
                    </a:lnTo>
                    <a:lnTo>
                      <a:pt x="664" y="8330"/>
                    </a:lnTo>
                    <a:lnTo>
                      <a:pt x="871" y="8994"/>
                    </a:lnTo>
                    <a:lnTo>
                      <a:pt x="1120" y="9615"/>
                    </a:lnTo>
                    <a:lnTo>
                      <a:pt x="1368" y="10195"/>
                    </a:lnTo>
                    <a:lnTo>
                      <a:pt x="1700" y="10693"/>
                    </a:lnTo>
                    <a:lnTo>
                      <a:pt x="2031" y="11107"/>
                    </a:lnTo>
                    <a:lnTo>
                      <a:pt x="2404" y="11439"/>
                    </a:lnTo>
                    <a:lnTo>
                      <a:pt x="2819" y="11687"/>
                    </a:lnTo>
                    <a:lnTo>
                      <a:pt x="3026" y="11812"/>
                    </a:lnTo>
                    <a:lnTo>
                      <a:pt x="3275" y="11853"/>
                    </a:lnTo>
                    <a:lnTo>
                      <a:pt x="3523" y="11895"/>
                    </a:lnTo>
                    <a:lnTo>
                      <a:pt x="4145" y="11895"/>
                    </a:lnTo>
                    <a:lnTo>
                      <a:pt x="4601" y="11770"/>
                    </a:lnTo>
                    <a:lnTo>
                      <a:pt x="4974" y="11604"/>
                    </a:lnTo>
                    <a:lnTo>
                      <a:pt x="5347" y="11397"/>
                    </a:lnTo>
                    <a:lnTo>
                      <a:pt x="5637" y="11149"/>
                    </a:lnTo>
                    <a:lnTo>
                      <a:pt x="5886" y="10858"/>
                    </a:lnTo>
                    <a:lnTo>
                      <a:pt x="6134" y="10527"/>
                    </a:lnTo>
                    <a:lnTo>
                      <a:pt x="6341" y="10154"/>
                    </a:lnTo>
                    <a:lnTo>
                      <a:pt x="6507" y="9781"/>
                    </a:lnTo>
                    <a:lnTo>
                      <a:pt x="6632" y="9367"/>
                    </a:lnTo>
                    <a:lnTo>
                      <a:pt x="6756" y="8994"/>
                    </a:lnTo>
                    <a:lnTo>
                      <a:pt x="6922" y="8123"/>
                    </a:lnTo>
                    <a:lnTo>
                      <a:pt x="7005" y="7294"/>
                    </a:lnTo>
                    <a:lnTo>
                      <a:pt x="7005" y="6548"/>
                    </a:lnTo>
                    <a:lnTo>
                      <a:pt x="7005" y="5844"/>
                    </a:lnTo>
                    <a:lnTo>
                      <a:pt x="6963" y="5305"/>
                    </a:lnTo>
                    <a:lnTo>
                      <a:pt x="6922" y="4808"/>
                    </a:lnTo>
                    <a:lnTo>
                      <a:pt x="5388" y="3689"/>
                    </a:lnTo>
                    <a:lnTo>
                      <a:pt x="2570" y="1700"/>
                    </a:lnTo>
                    <a:lnTo>
                      <a:pt x="166" y="0"/>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2374500" y="2481900"/>
                <a:ext cx="175125" cy="297375"/>
              </a:xfrm>
              <a:custGeom>
                <a:avLst/>
                <a:gdLst/>
                <a:ahLst/>
                <a:cxnLst/>
                <a:rect l="l" t="t" r="r" b="b"/>
                <a:pathLst>
                  <a:path w="7005" h="11895" fill="none" extrusionOk="0">
                    <a:moveTo>
                      <a:pt x="166" y="0"/>
                    </a:moveTo>
                    <a:lnTo>
                      <a:pt x="166" y="0"/>
                    </a:lnTo>
                    <a:lnTo>
                      <a:pt x="84" y="663"/>
                    </a:lnTo>
                    <a:lnTo>
                      <a:pt x="42" y="1409"/>
                    </a:lnTo>
                    <a:lnTo>
                      <a:pt x="1" y="2155"/>
                    </a:lnTo>
                    <a:lnTo>
                      <a:pt x="1" y="2943"/>
                    </a:lnTo>
                    <a:lnTo>
                      <a:pt x="1" y="2943"/>
                    </a:lnTo>
                    <a:lnTo>
                      <a:pt x="1" y="3730"/>
                    </a:lnTo>
                    <a:lnTo>
                      <a:pt x="42" y="4518"/>
                    </a:lnTo>
                    <a:lnTo>
                      <a:pt x="125" y="5305"/>
                    </a:lnTo>
                    <a:lnTo>
                      <a:pt x="208" y="6093"/>
                    </a:lnTo>
                    <a:lnTo>
                      <a:pt x="332" y="6880"/>
                    </a:lnTo>
                    <a:lnTo>
                      <a:pt x="456" y="7626"/>
                    </a:lnTo>
                    <a:lnTo>
                      <a:pt x="664" y="8330"/>
                    </a:lnTo>
                    <a:lnTo>
                      <a:pt x="871" y="8994"/>
                    </a:lnTo>
                    <a:lnTo>
                      <a:pt x="1120" y="9615"/>
                    </a:lnTo>
                    <a:lnTo>
                      <a:pt x="1368" y="10195"/>
                    </a:lnTo>
                    <a:lnTo>
                      <a:pt x="1700" y="10693"/>
                    </a:lnTo>
                    <a:lnTo>
                      <a:pt x="2031" y="11107"/>
                    </a:lnTo>
                    <a:lnTo>
                      <a:pt x="2404" y="11439"/>
                    </a:lnTo>
                    <a:lnTo>
                      <a:pt x="2819" y="11687"/>
                    </a:lnTo>
                    <a:lnTo>
                      <a:pt x="3026" y="11812"/>
                    </a:lnTo>
                    <a:lnTo>
                      <a:pt x="3275" y="11853"/>
                    </a:lnTo>
                    <a:lnTo>
                      <a:pt x="3523" y="11895"/>
                    </a:lnTo>
                    <a:lnTo>
                      <a:pt x="3772" y="11895"/>
                    </a:lnTo>
                    <a:lnTo>
                      <a:pt x="3772" y="11895"/>
                    </a:lnTo>
                    <a:lnTo>
                      <a:pt x="4145" y="11895"/>
                    </a:lnTo>
                    <a:lnTo>
                      <a:pt x="4145" y="11895"/>
                    </a:lnTo>
                    <a:lnTo>
                      <a:pt x="4601" y="11770"/>
                    </a:lnTo>
                    <a:lnTo>
                      <a:pt x="4974" y="11604"/>
                    </a:lnTo>
                    <a:lnTo>
                      <a:pt x="5347" y="11397"/>
                    </a:lnTo>
                    <a:lnTo>
                      <a:pt x="5637" y="11149"/>
                    </a:lnTo>
                    <a:lnTo>
                      <a:pt x="5886" y="10858"/>
                    </a:lnTo>
                    <a:lnTo>
                      <a:pt x="6134" y="10527"/>
                    </a:lnTo>
                    <a:lnTo>
                      <a:pt x="6341" y="10154"/>
                    </a:lnTo>
                    <a:lnTo>
                      <a:pt x="6507" y="9781"/>
                    </a:lnTo>
                    <a:lnTo>
                      <a:pt x="6632" y="9367"/>
                    </a:lnTo>
                    <a:lnTo>
                      <a:pt x="6756" y="8994"/>
                    </a:lnTo>
                    <a:lnTo>
                      <a:pt x="6922" y="8123"/>
                    </a:lnTo>
                    <a:lnTo>
                      <a:pt x="7005" y="7294"/>
                    </a:lnTo>
                    <a:lnTo>
                      <a:pt x="7005" y="6548"/>
                    </a:lnTo>
                    <a:lnTo>
                      <a:pt x="7005" y="6548"/>
                    </a:lnTo>
                    <a:lnTo>
                      <a:pt x="7005" y="5844"/>
                    </a:lnTo>
                    <a:lnTo>
                      <a:pt x="6963" y="5305"/>
                    </a:lnTo>
                    <a:lnTo>
                      <a:pt x="6922" y="4808"/>
                    </a:lnTo>
                    <a:lnTo>
                      <a:pt x="5388" y="3689"/>
                    </a:lnTo>
                    <a:lnTo>
                      <a:pt x="2570" y="1700"/>
                    </a:lnTo>
                    <a:lnTo>
                      <a:pt x="1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0"/>
              <p:cNvSpPr/>
              <p:nvPr/>
            </p:nvSpPr>
            <p:spPr>
              <a:xfrm>
                <a:off x="1962150" y="2481900"/>
                <a:ext cx="60100" cy="297375"/>
              </a:xfrm>
              <a:custGeom>
                <a:avLst/>
                <a:gdLst/>
                <a:ahLst/>
                <a:cxnLst/>
                <a:rect l="l" t="t" r="r" b="b"/>
                <a:pathLst>
                  <a:path w="2404" h="11895" extrusionOk="0">
                    <a:moveTo>
                      <a:pt x="2404" y="0"/>
                    </a:moveTo>
                    <a:lnTo>
                      <a:pt x="125" y="4808"/>
                    </a:lnTo>
                    <a:lnTo>
                      <a:pt x="83" y="5802"/>
                    </a:lnTo>
                    <a:lnTo>
                      <a:pt x="0" y="6880"/>
                    </a:lnTo>
                    <a:lnTo>
                      <a:pt x="0" y="8082"/>
                    </a:lnTo>
                    <a:lnTo>
                      <a:pt x="0" y="9367"/>
                    </a:lnTo>
                    <a:lnTo>
                      <a:pt x="42" y="9947"/>
                    </a:lnTo>
                    <a:lnTo>
                      <a:pt x="125" y="10485"/>
                    </a:lnTo>
                    <a:lnTo>
                      <a:pt x="207" y="10983"/>
                    </a:lnTo>
                    <a:lnTo>
                      <a:pt x="332" y="11397"/>
                    </a:lnTo>
                    <a:lnTo>
                      <a:pt x="498" y="11687"/>
                    </a:lnTo>
                    <a:lnTo>
                      <a:pt x="580" y="11812"/>
                    </a:lnTo>
                    <a:lnTo>
                      <a:pt x="663" y="11895"/>
                    </a:lnTo>
                    <a:lnTo>
                      <a:pt x="871" y="11895"/>
                    </a:lnTo>
                    <a:lnTo>
                      <a:pt x="953" y="11853"/>
                    </a:lnTo>
                    <a:lnTo>
                      <a:pt x="1036" y="11729"/>
                    </a:lnTo>
                    <a:lnTo>
                      <a:pt x="1244" y="11397"/>
                    </a:lnTo>
                    <a:lnTo>
                      <a:pt x="1409" y="10941"/>
                    </a:lnTo>
                    <a:lnTo>
                      <a:pt x="1534" y="10320"/>
                    </a:lnTo>
                    <a:lnTo>
                      <a:pt x="1699" y="9615"/>
                    </a:lnTo>
                    <a:lnTo>
                      <a:pt x="1948" y="7916"/>
                    </a:lnTo>
                    <a:lnTo>
                      <a:pt x="2155" y="5968"/>
                    </a:lnTo>
                    <a:lnTo>
                      <a:pt x="2280" y="3896"/>
                    </a:lnTo>
                    <a:lnTo>
                      <a:pt x="2363" y="1865"/>
                    </a:lnTo>
                    <a:lnTo>
                      <a:pt x="240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0"/>
              <p:cNvSpPr/>
              <p:nvPr/>
            </p:nvSpPr>
            <p:spPr>
              <a:xfrm>
                <a:off x="1962150" y="2481900"/>
                <a:ext cx="60100" cy="297375"/>
              </a:xfrm>
              <a:custGeom>
                <a:avLst/>
                <a:gdLst/>
                <a:ahLst/>
                <a:cxnLst/>
                <a:rect l="l" t="t" r="r" b="b"/>
                <a:pathLst>
                  <a:path w="2404" h="11895" fill="none" extrusionOk="0">
                    <a:moveTo>
                      <a:pt x="2404" y="0"/>
                    </a:moveTo>
                    <a:lnTo>
                      <a:pt x="125" y="4808"/>
                    </a:lnTo>
                    <a:lnTo>
                      <a:pt x="125" y="4808"/>
                    </a:lnTo>
                    <a:lnTo>
                      <a:pt x="83" y="5802"/>
                    </a:lnTo>
                    <a:lnTo>
                      <a:pt x="0" y="6880"/>
                    </a:lnTo>
                    <a:lnTo>
                      <a:pt x="0" y="8082"/>
                    </a:lnTo>
                    <a:lnTo>
                      <a:pt x="0" y="9367"/>
                    </a:lnTo>
                    <a:lnTo>
                      <a:pt x="42" y="9947"/>
                    </a:lnTo>
                    <a:lnTo>
                      <a:pt x="125" y="10485"/>
                    </a:lnTo>
                    <a:lnTo>
                      <a:pt x="207" y="10983"/>
                    </a:lnTo>
                    <a:lnTo>
                      <a:pt x="332" y="11397"/>
                    </a:lnTo>
                    <a:lnTo>
                      <a:pt x="498" y="11687"/>
                    </a:lnTo>
                    <a:lnTo>
                      <a:pt x="580" y="11812"/>
                    </a:lnTo>
                    <a:lnTo>
                      <a:pt x="663" y="11895"/>
                    </a:lnTo>
                    <a:lnTo>
                      <a:pt x="663" y="11895"/>
                    </a:lnTo>
                    <a:lnTo>
                      <a:pt x="746" y="11895"/>
                    </a:lnTo>
                    <a:lnTo>
                      <a:pt x="871" y="11895"/>
                    </a:lnTo>
                    <a:lnTo>
                      <a:pt x="953" y="11853"/>
                    </a:lnTo>
                    <a:lnTo>
                      <a:pt x="1036" y="11729"/>
                    </a:lnTo>
                    <a:lnTo>
                      <a:pt x="1244" y="11397"/>
                    </a:lnTo>
                    <a:lnTo>
                      <a:pt x="1409" y="10941"/>
                    </a:lnTo>
                    <a:lnTo>
                      <a:pt x="1534" y="10320"/>
                    </a:lnTo>
                    <a:lnTo>
                      <a:pt x="1699" y="9615"/>
                    </a:lnTo>
                    <a:lnTo>
                      <a:pt x="1948" y="7916"/>
                    </a:lnTo>
                    <a:lnTo>
                      <a:pt x="2155" y="5968"/>
                    </a:lnTo>
                    <a:lnTo>
                      <a:pt x="2280" y="3896"/>
                    </a:lnTo>
                    <a:lnTo>
                      <a:pt x="2363" y="1865"/>
                    </a:lnTo>
                    <a:lnTo>
                      <a:pt x="24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1962150" y="2481900"/>
                <a:ext cx="60100" cy="297375"/>
              </a:xfrm>
              <a:custGeom>
                <a:avLst/>
                <a:gdLst/>
                <a:ahLst/>
                <a:cxnLst/>
                <a:rect l="l" t="t" r="r" b="b"/>
                <a:pathLst>
                  <a:path w="2404" h="11895" extrusionOk="0">
                    <a:moveTo>
                      <a:pt x="2404" y="0"/>
                    </a:moveTo>
                    <a:lnTo>
                      <a:pt x="125" y="4808"/>
                    </a:lnTo>
                    <a:lnTo>
                      <a:pt x="83" y="5844"/>
                    </a:lnTo>
                    <a:lnTo>
                      <a:pt x="0" y="6921"/>
                    </a:lnTo>
                    <a:lnTo>
                      <a:pt x="0" y="8206"/>
                    </a:lnTo>
                    <a:lnTo>
                      <a:pt x="42" y="9449"/>
                    </a:lnTo>
                    <a:lnTo>
                      <a:pt x="83" y="10030"/>
                    </a:lnTo>
                    <a:lnTo>
                      <a:pt x="125" y="10527"/>
                    </a:lnTo>
                    <a:lnTo>
                      <a:pt x="207" y="11024"/>
                    </a:lnTo>
                    <a:lnTo>
                      <a:pt x="332" y="11397"/>
                    </a:lnTo>
                    <a:lnTo>
                      <a:pt x="498" y="11687"/>
                    </a:lnTo>
                    <a:lnTo>
                      <a:pt x="580" y="11812"/>
                    </a:lnTo>
                    <a:lnTo>
                      <a:pt x="663" y="11895"/>
                    </a:lnTo>
                    <a:lnTo>
                      <a:pt x="871" y="11895"/>
                    </a:lnTo>
                    <a:lnTo>
                      <a:pt x="995" y="11812"/>
                    </a:lnTo>
                    <a:lnTo>
                      <a:pt x="1161" y="11604"/>
                    </a:lnTo>
                    <a:lnTo>
                      <a:pt x="1326" y="11190"/>
                    </a:lnTo>
                    <a:lnTo>
                      <a:pt x="1492" y="10693"/>
                    </a:lnTo>
                    <a:lnTo>
                      <a:pt x="1617" y="10030"/>
                    </a:lnTo>
                    <a:lnTo>
                      <a:pt x="1741" y="9325"/>
                    </a:lnTo>
                    <a:lnTo>
                      <a:pt x="1990" y="7626"/>
                    </a:lnTo>
                    <a:lnTo>
                      <a:pt x="2155" y="5720"/>
                    </a:lnTo>
                    <a:lnTo>
                      <a:pt x="2280" y="3730"/>
                    </a:lnTo>
                    <a:lnTo>
                      <a:pt x="2363" y="1782"/>
                    </a:lnTo>
                    <a:lnTo>
                      <a:pt x="2404" y="0"/>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1962150" y="2481900"/>
                <a:ext cx="60100" cy="297375"/>
              </a:xfrm>
              <a:custGeom>
                <a:avLst/>
                <a:gdLst/>
                <a:ahLst/>
                <a:cxnLst/>
                <a:rect l="l" t="t" r="r" b="b"/>
                <a:pathLst>
                  <a:path w="2404" h="11895" fill="none" extrusionOk="0">
                    <a:moveTo>
                      <a:pt x="2404" y="0"/>
                    </a:moveTo>
                    <a:lnTo>
                      <a:pt x="125" y="4808"/>
                    </a:lnTo>
                    <a:lnTo>
                      <a:pt x="125" y="4808"/>
                    </a:lnTo>
                    <a:lnTo>
                      <a:pt x="83" y="5844"/>
                    </a:lnTo>
                    <a:lnTo>
                      <a:pt x="0" y="6921"/>
                    </a:lnTo>
                    <a:lnTo>
                      <a:pt x="0" y="8206"/>
                    </a:lnTo>
                    <a:lnTo>
                      <a:pt x="0" y="8206"/>
                    </a:lnTo>
                    <a:lnTo>
                      <a:pt x="42" y="9449"/>
                    </a:lnTo>
                    <a:lnTo>
                      <a:pt x="83" y="10030"/>
                    </a:lnTo>
                    <a:lnTo>
                      <a:pt x="125" y="10527"/>
                    </a:lnTo>
                    <a:lnTo>
                      <a:pt x="207" y="11024"/>
                    </a:lnTo>
                    <a:lnTo>
                      <a:pt x="332" y="11397"/>
                    </a:lnTo>
                    <a:lnTo>
                      <a:pt x="498" y="11687"/>
                    </a:lnTo>
                    <a:lnTo>
                      <a:pt x="580" y="11812"/>
                    </a:lnTo>
                    <a:lnTo>
                      <a:pt x="663" y="11895"/>
                    </a:lnTo>
                    <a:lnTo>
                      <a:pt x="663" y="11895"/>
                    </a:lnTo>
                    <a:lnTo>
                      <a:pt x="788" y="11895"/>
                    </a:lnTo>
                    <a:lnTo>
                      <a:pt x="788" y="11895"/>
                    </a:lnTo>
                    <a:lnTo>
                      <a:pt x="871" y="11895"/>
                    </a:lnTo>
                    <a:lnTo>
                      <a:pt x="995" y="11812"/>
                    </a:lnTo>
                    <a:lnTo>
                      <a:pt x="1161" y="11604"/>
                    </a:lnTo>
                    <a:lnTo>
                      <a:pt x="1326" y="11190"/>
                    </a:lnTo>
                    <a:lnTo>
                      <a:pt x="1492" y="10693"/>
                    </a:lnTo>
                    <a:lnTo>
                      <a:pt x="1617" y="10030"/>
                    </a:lnTo>
                    <a:lnTo>
                      <a:pt x="1741" y="9325"/>
                    </a:lnTo>
                    <a:lnTo>
                      <a:pt x="1990" y="7626"/>
                    </a:lnTo>
                    <a:lnTo>
                      <a:pt x="2155" y="5720"/>
                    </a:lnTo>
                    <a:lnTo>
                      <a:pt x="2280" y="3730"/>
                    </a:lnTo>
                    <a:lnTo>
                      <a:pt x="2363" y="1782"/>
                    </a:lnTo>
                    <a:lnTo>
                      <a:pt x="24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0"/>
              <p:cNvSpPr/>
              <p:nvPr/>
            </p:nvSpPr>
            <p:spPr>
              <a:xfrm>
                <a:off x="2199400" y="1986650"/>
                <a:ext cx="28000" cy="1113800"/>
              </a:xfrm>
              <a:custGeom>
                <a:avLst/>
                <a:gdLst/>
                <a:ahLst/>
                <a:cxnLst/>
                <a:rect l="l" t="t" r="r" b="b"/>
                <a:pathLst>
                  <a:path w="1120" h="44552" extrusionOk="0">
                    <a:moveTo>
                      <a:pt x="42" y="1"/>
                    </a:moveTo>
                    <a:lnTo>
                      <a:pt x="42" y="2114"/>
                    </a:lnTo>
                    <a:lnTo>
                      <a:pt x="1" y="6134"/>
                    </a:lnTo>
                    <a:lnTo>
                      <a:pt x="1" y="11646"/>
                    </a:lnTo>
                    <a:lnTo>
                      <a:pt x="42" y="18153"/>
                    </a:lnTo>
                    <a:lnTo>
                      <a:pt x="125" y="25157"/>
                    </a:lnTo>
                    <a:lnTo>
                      <a:pt x="291" y="32202"/>
                    </a:lnTo>
                    <a:lnTo>
                      <a:pt x="415" y="35600"/>
                    </a:lnTo>
                    <a:lnTo>
                      <a:pt x="540" y="38833"/>
                    </a:lnTo>
                    <a:lnTo>
                      <a:pt x="705" y="41817"/>
                    </a:lnTo>
                    <a:lnTo>
                      <a:pt x="871" y="44552"/>
                    </a:lnTo>
                    <a:lnTo>
                      <a:pt x="1120" y="44510"/>
                    </a:lnTo>
                    <a:lnTo>
                      <a:pt x="954" y="41817"/>
                    </a:lnTo>
                    <a:lnTo>
                      <a:pt x="788" y="38791"/>
                    </a:lnTo>
                    <a:lnTo>
                      <a:pt x="664" y="35600"/>
                    </a:lnTo>
                    <a:lnTo>
                      <a:pt x="540" y="32202"/>
                    </a:lnTo>
                    <a:lnTo>
                      <a:pt x="374" y="25157"/>
                    </a:lnTo>
                    <a:lnTo>
                      <a:pt x="291" y="18111"/>
                    </a:lnTo>
                    <a:lnTo>
                      <a:pt x="249" y="11646"/>
                    </a:lnTo>
                    <a:lnTo>
                      <a:pt x="249" y="6134"/>
                    </a:lnTo>
                    <a:lnTo>
                      <a:pt x="249" y="2114"/>
                    </a:lnTo>
                    <a:lnTo>
                      <a:pt x="29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2938125" y="1379525"/>
                <a:ext cx="491125" cy="488000"/>
              </a:xfrm>
              <a:custGeom>
                <a:avLst/>
                <a:gdLst/>
                <a:ahLst/>
                <a:cxnLst/>
                <a:rect l="l" t="t" r="r" b="b"/>
                <a:pathLst>
                  <a:path w="19645" h="19520" extrusionOk="0">
                    <a:moveTo>
                      <a:pt x="7419" y="0"/>
                    </a:moveTo>
                    <a:lnTo>
                      <a:pt x="6466" y="83"/>
                    </a:lnTo>
                    <a:lnTo>
                      <a:pt x="5678" y="207"/>
                    </a:lnTo>
                    <a:lnTo>
                      <a:pt x="5015" y="414"/>
                    </a:lnTo>
                    <a:lnTo>
                      <a:pt x="4477" y="663"/>
                    </a:lnTo>
                    <a:lnTo>
                      <a:pt x="4021" y="953"/>
                    </a:lnTo>
                    <a:lnTo>
                      <a:pt x="3689" y="1285"/>
                    </a:lnTo>
                    <a:lnTo>
                      <a:pt x="3440" y="1575"/>
                    </a:lnTo>
                    <a:lnTo>
                      <a:pt x="3233" y="1906"/>
                    </a:lnTo>
                    <a:lnTo>
                      <a:pt x="3150" y="2196"/>
                    </a:lnTo>
                    <a:lnTo>
                      <a:pt x="3067" y="2487"/>
                    </a:lnTo>
                    <a:lnTo>
                      <a:pt x="3026" y="2901"/>
                    </a:lnTo>
                    <a:lnTo>
                      <a:pt x="3026" y="3067"/>
                    </a:lnTo>
                    <a:lnTo>
                      <a:pt x="2736" y="3315"/>
                    </a:lnTo>
                    <a:lnTo>
                      <a:pt x="2487" y="3564"/>
                    </a:lnTo>
                    <a:lnTo>
                      <a:pt x="2197" y="3854"/>
                    </a:lnTo>
                    <a:lnTo>
                      <a:pt x="1948" y="4186"/>
                    </a:lnTo>
                    <a:lnTo>
                      <a:pt x="1451" y="4932"/>
                    </a:lnTo>
                    <a:lnTo>
                      <a:pt x="995" y="5761"/>
                    </a:lnTo>
                    <a:lnTo>
                      <a:pt x="622" y="6672"/>
                    </a:lnTo>
                    <a:lnTo>
                      <a:pt x="457" y="7170"/>
                    </a:lnTo>
                    <a:lnTo>
                      <a:pt x="332" y="7667"/>
                    </a:lnTo>
                    <a:lnTo>
                      <a:pt x="208" y="8164"/>
                    </a:lnTo>
                    <a:lnTo>
                      <a:pt x="125" y="8703"/>
                    </a:lnTo>
                    <a:lnTo>
                      <a:pt x="42" y="9200"/>
                    </a:lnTo>
                    <a:lnTo>
                      <a:pt x="1" y="9739"/>
                    </a:lnTo>
                    <a:lnTo>
                      <a:pt x="1" y="10278"/>
                    </a:lnTo>
                    <a:lnTo>
                      <a:pt x="42" y="10817"/>
                    </a:lnTo>
                    <a:lnTo>
                      <a:pt x="84" y="11355"/>
                    </a:lnTo>
                    <a:lnTo>
                      <a:pt x="208" y="11894"/>
                    </a:lnTo>
                    <a:lnTo>
                      <a:pt x="332" y="12433"/>
                    </a:lnTo>
                    <a:lnTo>
                      <a:pt x="498" y="12972"/>
                    </a:lnTo>
                    <a:lnTo>
                      <a:pt x="705" y="13469"/>
                    </a:lnTo>
                    <a:lnTo>
                      <a:pt x="954" y="14008"/>
                    </a:lnTo>
                    <a:lnTo>
                      <a:pt x="1244" y="14464"/>
                    </a:lnTo>
                    <a:lnTo>
                      <a:pt x="1617" y="14961"/>
                    </a:lnTo>
                    <a:lnTo>
                      <a:pt x="1990" y="15417"/>
                    </a:lnTo>
                    <a:lnTo>
                      <a:pt x="2446" y="15873"/>
                    </a:lnTo>
                    <a:lnTo>
                      <a:pt x="2943" y="16287"/>
                    </a:lnTo>
                    <a:lnTo>
                      <a:pt x="3482" y="16660"/>
                    </a:lnTo>
                    <a:lnTo>
                      <a:pt x="4062" y="17033"/>
                    </a:lnTo>
                    <a:lnTo>
                      <a:pt x="4725" y="17365"/>
                    </a:lnTo>
                    <a:lnTo>
                      <a:pt x="5388" y="17696"/>
                    </a:lnTo>
                    <a:lnTo>
                      <a:pt x="6093" y="17986"/>
                    </a:lnTo>
                    <a:lnTo>
                      <a:pt x="6797" y="18276"/>
                    </a:lnTo>
                    <a:lnTo>
                      <a:pt x="7543" y="18525"/>
                    </a:lnTo>
                    <a:lnTo>
                      <a:pt x="8248" y="18732"/>
                    </a:lnTo>
                    <a:lnTo>
                      <a:pt x="8994" y="18939"/>
                    </a:lnTo>
                    <a:lnTo>
                      <a:pt x="9740" y="19105"/>
                    </a:lnTo>
                    <a:lnTo>
                      <a:pt x="10444" y="19230"/>
                    </a:lnTo>
                    <a:lnTo>
                      <a:pt x="11149" y="19354"/>
                    </a:lnTo>
                    <a:lnTo>
                      <a:pt x="11895" y="19437"/>
                    </a:lnTo>
                    <a:lnTo>
                      <a:pt x="12558" y="19520"/>
                    </a:lnTo>
                    <a:lnTo>
                      <a:pt x="14547" y="19520"/>
                    </a:lnTo>
                    <a:lnTo>
                      <a:pt x="15169" y="19437"/>
                    </a:lnTo>
                    <a:lnTo>
                      <a:pt x="15790" y="19354"/>
                    </a:lnTo>
                    <a:lnTo>
                      <a:pt x="16329" y="19230"/>
                    </a:lnTo>
                    <a:lnTo>
                      <a:pt x="16868" y="19064"/>
                    </a:lnTo>
                    <a:lnTo>
                      <a:pt x="17365" y="18857"/>
                    </a:lnTo>
                    <a:lnTo>
                      <a:pt x="17821" y="18649"/>
                    </a:lnTo>
                    <a:lnTo>
                      <a:pt x="18194" y="18401"/>
                    </a:lnTo>
                    <a:lnTo>
                      <a:pt x="18567" y="18069"/>
                    </a:lnTo>
                    <a:lnTo>
                      <a:pt x="18899" y="17738"/>
                    </a:lnTo>
                    <a:lnTo>
                      <a:pt x="19147" y="17365"/>
                    </a:lnTo>
                    <a:lnTo>
                      <a:pt x="19355" y="16992"/>
                    </a:lnTo>
                    <a:lnTo>
                      <a:pt x="19520" y="16536"/>
                    </a:lnTo>
                    <a:lnTo>
                      <a:pt x="19603" y="16038"/>
                    </a:lnTo>
                    <a:lnTo>
                      <a:pt x="19645" y="15500"/>
                    </a:lnTo>
                    <a:lnTo>
                      <a:pt x="19603" y="14961"/>
                    </a:lnTo>
                    <a:lnTo>
                      <a:pt x="19520" y="14339"/>
                    </a:lnTo>
                    <a:lnTo>
                      <a:pt x="19355" y="13718"/>
                    </a:lnTo>
                    <a:lnTo>
                      <a:pt x="19106" y="13013"/>
                    </a:lnTo>
                    <a:lnTo>
                      <a:pt x="18567" y="11646"/>
                    </a:lnTo>
                    <a:lnTo>
                      <a:pt x="18111" y="10319"/>
                    </a:lnTo>
                    <a:lnTo>
                      <a:pt x="17365" y="7916"/>
                    </a:lnTo>
                    <a:lnTo>
                      <a:pt x="16702" y="5843"/>
                    </a:lnTo>
                    <a:lnTo>
                      <a:pt x="16371" y="4890"/>
                    </a:lnTo>
                    <a:lnTo>
                      <a:pt x="16039" y="4061"/>
                    </a:lnTo>
                    <a:lnTo>
                      <a:pt x="15625" y="3274"/>
                    </a:lnTo>
                    <a:lnTo>
                      <a:pt x="15376" y="2901"/>
                    </a:lnTo>
                    <a:lnTo>
                      <a:pt x="15127" y="2569"/>
                    </a:lnTo>
                    <a:lnTo>
                      <a:pt x="14879" y="2279"/>
                    </a:lnTo>
                    <a:lnTo>
                      <a:pt x="14589" y="1948"/>
                    </a:lnTo>
                    <a:lnTo>
                      <a:pt x="14257" y="1699"/>
                    </a:lnTo>
                    <a:lnTo>
                      <a:pt x="13884" y="1451"/>
                    </a:lnTo>
                    <a:lnTo>
                      <a:pt x="13511" y="1202"/>
                    </a:lnTo>
                    <a:lnTo>
                      <a:pt x="13097" y="995"/>
                    </a:lnTo>
                    <a:lnTo>
                      <a:pt x="12682" y="787"/>
                    </a:lnTo>
                    <a:lnTo>
                      <a:pt x="12185" y="622"/>
                    </a:lnTo>
                    <a:lnTo>
                      <a:pt x="11646" y="456"/>
                    </a:lnTo>
                    <a:lnTo>
                      <a:pt x="11066" y="332"/>
                    </a:lnTo>
                    <a:lnTo>
                      <a:pt x="10486" y="207"/>
                    </a:lnTo>
                    <a:lnTo>
                      <a:pt x="9823" y="124"/>
                    </a:lnTo>
                    <a:lnTo>
                      <a:pt x="85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2938125" y="1379525"/>
                <a:ext cx="491125" cy="488000"/>
              </a:xfrm>
              <a:custGeom>
                <a:avLst/>
                <a:gdLst/>
                <a:ahLst/>
                <a:cxnLst/>
                <a:rect l="l" t="t" r="r" b="b"/>
                <a:pathLst>
                  <a:path w="19645" h="19520" fill="none" extrusionOk="0">
                    <a:moveTo>
                      <a:pt x="3026" y="3067"/>
                    </a:moveTo>
                    <a:lnTo>
                      <a:pt x="3026" y="3067"/>
                    </a:lnTo>
                    <a:lnTo>
                      <a:pt x="2736" y="3315"/>
                    </a:lnTo>
                    <a:lnTo>
                      <a:pt x="2487" y="3564"/>
                    </a:lnTo>
                    <a:lnTo>
                      <a:pt x="2197" y="3854"/>
                    </a:lnTo>
                    <a:lnTo>
                      <a:pt x="1948" y="4186"/>
                    </a:lnTo>
                    <a:lnTo>
                      <a:pt x="1451" y="4932"/>
                    </a:lnTo>
                    <a:lnTo>
                      <a:pt x="995" y="5761"/>
                    </a:lnTo>
                    <a:lnTo>
                      <a:pt x="622" y="6672"/>
                    </a:lnTo>
                    <a:lnTo>
                      <a:pt x="457" y="7170"/>
                    </a:lnTo>
                    <a:lnTo>
                      <a:pt x="332" y="7667"/>
                    </a:lnTo>
                    <a:lnTo>
                      <a:pt x="208" y="8164"/>
                    </a:lnTo>
                    <a:lnTo>
                      <a:pt x="125" y="8703"/>
                    </a:lnTo>
                    <a:lnTo>
                      <a:pt x="42" y="9200"/>
                    </a:lnTo>
                    <a:lnTo>
                      <a:pt x="1" y="9739"/>
                    </a:lnTo>
                    <a:lnTo>
                      <a:pt x="1" y="10278"/>
                    </a:lnTo>
                    <a:lnTo>
                      <a:pt x="42" y="10817"/>
                    </a:lnTo>
                    <a:lnTo>
                      <a:pt x="84" y="11355"/>
                    </a:lnTo>
                    <a:lnTo>
                      <a:pt x="208" y="11894"/>
                    </a:lnTo>
                    <a:lnTo>
                      <a:pt x="332" y="12433"/>
                    </a:lnTo>
                    <a:lnTo>
                      <a:pt x="498" y="12972"/>
                    </a:lnTo>
                    <a:lnTo>
                      <a:pt x="705" y="13469"/>
                    </a:lnTo>
                    <a:lnTo>
                      <a:pt x="954" y="14008"/>
                    </a:lnTo>
                    <a:lnTo>
                      <a:pt x="1244" y="14464"/>
                    </a:lnTo>
                    <a:lnTo>
                      <a:pt x="1617" y="14961"/>
                    </a:lnTo>
                    <a:lnTo>
                      <a:pt x="1990" y="15417"/>
                    </a:lnTo>
                    <a:lnTo>
                      <a:pt x="2446" y="15873"/>
                    </a:lnTo>
                    <a:lnTo>
                      <a:pt x="2943" y="16287"/>
                    </a:lnTo>
                    <a:lnTo>
                      <a:pt x="3482" y="16660"/>
                    </a:lnTo>
                    <a:lnTo>
                      <a:pt x="4062" y="17033"/>
                    </a:lnTo>
                    <a:lnTo>
                      <a:pt x="4725" y="17365"/>
                    </a:lnTo>
                    <a:lnTo>
                      <a:pt x="4725" y="17365"/>
                    </a:lnTo>
                    <a:lnTo>
                      <a:pt x="5388" y="17696"/>
                    </a:lnTo>
                    <a:lnTo>
                      <a:pt x="6093" y="17986"/>
                    </a:lnTo>
                    <a:lnTo>
                      <a:pt x="6797" y="18276"/>
                    </a:lnTo>
                    <a:lnTo>
                      <a:pt x="7543" y="18525"/>
                    </a:lnTo>
                    <a:lnTo>
                      <a:pt x="8248" y="18732"/>
                    </a:lnTo>
                    <a:lnTo>
                      <a:pt x="8994" y="18939"/>
                    </a:lnTo>
                    <a:lnTo>
                      <a:pt x="9740" y="19105"/>
                    </a:lnTo>
                    <a:lnTo>
                      <a:pt x="10444" y="19230"/>
                    </a:lnTo>
                    <a:lnTo>
                      <a:pt x="11149" y="19354"/>
                    </a:lnTo>
                    <a:lnTo>
                      <a:pt x="11895" y="19437"/>
                    </a:lnTo>
                    <a:lnTo>
                      <a:pt x="12558" y="19520"/>
                    </a:lnTo>
                    <a:lnTo>
                      <a:pt x="13262" y="19520"/>
                    </a:lnTo>
                    <a:lnTo>
                      <a:pt x="13926" y="19520"/>
                    </a:lnTo>
                    <a:lnTo>
                      <a:pt x="14547" y="19520"/>
                    </a:lnTo>
                    <a:lnTo>
                      <a:pt x="15169" y="19437"/>
                    </a:lnTo>
                    <a:lnTo>
                      <a:pt x="15790" y="19354"/>
                    </a:lnTo>
                    <a:lnTo>
                      <a:pt x="16329" y="19230"/>
                    </a:lnTo>
                    <a:lnTo>
                      <a:pt x="16868" y="19064"/>
                    </a:lnTo>
                    <a:lnTo>
                      <a:pt x="17365" y="18857"/>
                    </a:lnTo>
                    <a:lnTo>
                      <a:pt x="17821" y="18649"/>
                    </a:lnTo>
                    <a:lnTo>
                      <a:pt x="18194" y="18401"/>
                    </a:lnTo>
                    <a:lnTo>
                      <a:pt x="18567" y="18069"/>
                    </a:lnTo>
                    <a:lnTo>
                      <a:pt x="18899" y="17738"/>
                    </a:lnTo>
                    <a:lnTo>
                      <a:pt x="19147" y="17365"/>
                    </a:lnTo>
                    <a:lnTo>
                      <a:pt x="19355" y="16992"/>
                    </a:lnTo>
                    <a:lnTo>
                      <a:pt x="19520" y="16536"/>
                    </a:lnTo>
                    <a:lnTo>
                      <a:pt x="19603" y="16038"/>
                    </a:lnTo>
                    <a:lnTo>
                      <a:pt x="19645" y="15500"/>
                    </a:lnTo>
                    <a:lnTo>
                      <a:pt x="19603" y="14961"/>
                    </a:lnTo>
                    <a:lnTo>
                      <a:pt x="19520" y="14339"/>
                    </a:lnTo>
                    <a:lnTo>
                      <a:pt x="19355" y="13718"/>
                    </a:lnTo>
                    <a:lnTo>
                      <a:pt x="19106" y="13013"/>
                    </a:lnTo>
                    <a:lnTo>
                      <a:pt x="19106" y="13013"/>
                    </a:lnTo>
                    <a:lnTo>
                      <a:pt x="18567" y="11646"/>
                    </a:lnTo>
                    <a:lnTo>
                      <a:pt x="18111" y="10319"/>
                    </a:lnTo>
                    <a:lnTo>
                      <a:pt x="17365" y="7916"/>
                    </a:lnTo>
                    <a:lnTo>
                      <a:pt x="16702" y="5843"/>
                    </a:lnTo>
                    <a:lnTo>
                      <a:pt x="16371" y="4890"/>
                    </a:lnTo>
                    <a:lnTo>
                      <a:pt x="16039" y="4061"/>
                    </a:lnTo>
                    <a:lnTo>
                      <a:pt x="15625" y="3274"/>
                    </a:lnTo>
                    <a:lnTo>
                      <a:pt x="15376" y="2901"/>
                    </a:lnTo>
                    <a:lnTo>
                      <a:pt x="15127" y="2569"/>
                    </a:lnTo>
                    <a:lnTo>
                      <a:pt x="14879" y="2279"/>
                    </a:lnTo>
                    <a:lnTo>
                      <a:pt x="14589" y="1948"/>
                    </a:lnTo>
                    <a:lnTo>
                      <a:pt x="14257" y="1699"/>
                    </a:lnTo>
                    <a:lnTo>
                      <a:pt x="13884" y="1451"/>
                    </a:lnTo>
                    <a:lnTo>
                      <a:pt x="13511" y="1202"/>
                    </a:lnTo>
                    <a:lnTo>
                      <a:pt x="13097" y="995"/>
                    </a:lnTo>
                    <a:lnTo>
                      <a:pt x="12682" y="787"/>
                    </a:lnTo>
                    <a:lnTo>
                      <a:pt x="12185" y="622"/>
                    </a:lnTo>
                    <a:lnTo>
                      <a:pt x="11646" y="456"/>
                    </a:lnTo>
                    <a:lnTo>
                      <a:pt x="11066" y="332"/>
                    </a:lnTo>
                    <a:lnTo>
                      <a:pt x="10486" y="207"/>
                    </a:lnTo>
                    <a:lnTo>
                      <a:pt x="9823" y="124"/>
                    </a:lnTo>
                    <a:lnTo>
                      <a:pt x="9823" y="124"/>
                    </a:lnTo>
                    <a:lnTo>
                      <a:pt x="8538" y="0"/>
                    </a:lnTo>
                    <a:lnTo>
                      <a:pt x="7419" y="0"/>
                    </a:lnTo>
                    <a:lnTo>
                      <a:pt x="6466" y="83"/>
                    </a:lnTo>
                    <a:lnTo>
                      <a:pt x="5678" y="207"/>
                    </a:lnTo>
                    <a:lnTo>
                      <a:pt x="5015" y="414"/>
                    </a:lnTo>
                    <a:lnTo>
                      <a:pt x="4477" y="663"/>
                    </a:lnTo>
                    <a:lnTo>
                      <a:pt x="4021" y="953"/>
                    </a:lnTo>
                    <a:lnTo>
                      <a:pt x="3689" y="1285"/>
                    </a:lnTo>
                    <a:lnTo>
                      <a:pt x="3440" y="1575"/>
                    </a:lnTo>
                    <a:lnTo>
                      <a:pt x="3233" y="1906"/>
                    </a:lnTo>
                    <a:lnTo>
                      <a:pt x="3150" y="2196"/>
                    </a:lnTo>
                    <a:lnTo>
                      <a:pt x="3067" y="2487"/>
                    </a:lnTo>
                    <a:lnTo>
                      <a:pt x="3026" y="2901"/>
                    </a:lnTo>
                    <a:lnTo>
                      <a:pt x="3026" y="30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3491400" y="2590675"/>
                <a:ext cx="102600" cy="160625"/>
              </a:xfrm>
              <a:custGeom>
                <a:avLst/>
                <a:gdLst/>
                <a:ahLst/>
                <a:cxnLst/>
                <a:rect l="l" t="t" r="r" b="b"/>
                <a:pathLst>
                  <a:path w="4104" h="6425" extrusionOk="0">
                    <a:moveTo>
                      <a:pt x="415" y="1"/>
                    </a:moveTo>
                    <a:lnTo>
                      <a:pt x="249" y="250"/>
                    </a:lnTo>
                    <a:lnTo>
                      <a:pt x="166" y="498"/>
                    </a:lnTo>
                    <a:lnTo>
                      <a:pt x="83" y="788"/>
                    </a:lnTo>
                    <a:lnTo>
                      <a:pt x="0" y="1078"/>
                    </a:lnTo>
                    <a:lnTo>
                      <a:pt x="0" y="1369"/>
                    </a:lnTo>
                    <a:lnTo>
                      <a:pt x="0" y="1659"/>
                    </a:lnTo>
                    <a:lnTo>
                      <a:pt x="42" y="2239"/>
                    </a:lnTo>
                    <a:lnTo>
                      <a:pt x="166" y="2736"/>
                    </a:lnTo>
                    <a:lnTo>
                      <a:pt x="290" y="3151"/>
                    </a:lnTo>
                    <a:lnTo>
                      <a:pt x="415" y="3524"/>
                    </a:lnTo>
                    <a:lnTo>
                      <a:pt x="663" y="5803"/>
                    </a:lnTo>
                    <a:lnTo>
                      <a:pt x="746" y="6052"/>
                    </a:lnTo>
                    <a:lnTo>
                      <a:pt x="912" y="6259"/>
                    </a:lnTo>
                    <a:lnTo>
                      <a:pt x="1119" y="6383"/>
                    </a:lnTo>
                    <a:lnTo>
                      <a:pt x="1368" y="6425"/>
                    </a:lnTo>
                    <a:lnTo>
                      <a:pt x="3316" y="6342"/>
                    </a:lnTo>
                    <a:lnTo>
                      <a:pt x="3564" y="6300"/>
                    </a:lnTo>
                    <a:lnTo>
                      <a:pt x="3772" y="6176"/>
                    </a:lnTo>
                    <a:lnTo>
                      <a:pt x="3896" y="5969"/>
                    </a:lnTo>
                    <a:lnTo>
                      <a:pt x="3979" y="5720"/>
                    </a:lnTo>
                    <a:lnTo>
                      <a:pt x="4103" y="4725"/>
                    </a:lnTo>
                    <a:lnTo>
                      <a:pt x="4103" y="4352"/>
                    </a:lnTo>
                    <a:lnTo>
                      <a:pt x="4020" y="4021"/>
                    </a:lnTo>
                    <a:lnTo>
                      <a:pt x="3937" y="3648"/>
                    </a:lnTo>
                    <a:lnTo>
                      <a:pt x="3730" y="3358"/>
                    </a:lnTo>
                    <a:lnTo>
                      <a:pt x="1865" y="540"/>
                    </a:lnTo>
                    <a:lnTo>
                      <a:pt x="415"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3491400" y="2590675"/>
                <a:ext cx="102600" cy="160625"/>
              </a:xfrm>
              <a:custGeom>
                <a:avLst/>
                <a:gdLst/>
                <a:ahLst/>
                <a:cxnLst/>
                <a:rect l="l" t="t" r="r" b="b"/>
                <a:pathLst>
                  <a:path w="4104" h="6425" fill="none" extrusionOk="0">
                    <a:moveTo>
                      <a:pt x="415" y="1"/>
                    </a:moveTo>
                    <a:lnTo>
                      <a:pt x="1865" y="540"/>
                    </a:lnTo>
                    <a:lnTo>
                      <a:pt x="3730" y="3358"/>
                    </a:lnTo>
                    <a:lnTo>
                      <a:pt x="3730" y="3358"/>
                    </a:lnTo>
                    <a:lnTo>
                      <a:pt x="3937" y="3648"/>
                    </a:lnTo>
                    <a:lnTo>
                      <a:pt x="4020" y="4021"/>
                    </a:lnTo>
                    <a:lnTo>
                      <a:pt x="4103" y="4352"/>
                    </a:lnTo>
                    <a:lnTo>
                      <a:pt x="4103" y="4725"/>
                    </a:lnTo>
                    <a:lnTo>
                      <a:pt x="3979" y="5720"/>
                    </a:lnTo>
                    <a:lnTo>
                      <a:pt x="3979" y="5720"/>
                    </a:lnTo>
                    <a:lnTo>
                      <a:pt x="3896" y="5969"/>
                    </a:lnTo>
                    <a:lnTo>
                      <a:pt x="3772" y="6176"/>
                    </a:lnTo>
                    <a:lnTo>
                      <a:pt x="3564" y="6300"/>
                    </a:lnTo>
                    <a:lnTo>
                      <a:pt x="3316" y="6342"/>
                    </a:lnTo>
                    <a:lnTo>
                      <a:pt x="1368" y="6425"/>
                    </a:lnTo>
                    <a:lnTo>
                      <a:pt x="1368" y="6425"/>
                    </a:lnTo>
                    <a:lnTo>
                      <a:pt x="1119" y="6383"/>
                    </a:lnTo>
                    <a:lnTo>
                      <a:pt x="912" y="6259"/>
                    </a:lnTo>
                    <a:lnTo>
                      <a:pt x="746" y="6052"/>
                    </a:lnTo>
                    <a:lnTo>
                      <a:pt x="663" y="5803"/>
                    </a:lnTo>
                    <a:lnTo>
                      <a:pt x="415" y="3524"/>
                    </a:lnTo>
                    <a:lnTo>
                      <a:pt x="415" y="3524"/>
                    </a:lnTo>
                    <a:lnTo>
                      <a:pt x="290" y="3151"/>
                    </a:lnTo>
                    <a:lnTo>
                      <a:pt x="166" y="2736"/>
                    </a:lnTo>
                    <a:lnTo>
                      <a:pt x="42" y="2239"/>
                    </a:lnTo>
                    <a:lnTo>
                      <a:pt x="0" y="1659"/>
                    </a:lnTo>
                    <a:lnTo>
                      <a:pt x="0" y="1369"/>
                    </a:lnTo>
                    <a:lnTo>
                      <a:pt x="0" y="1078"/>
                    </a:lnTo>
                    <a:lnTo>
                      <a:pt x="83" y="788"/>
                    </a:lnTo>
                    <a:lnTo>
                      <a:pt x="166" y="498"/>
                    </a:lnTo>
                    <a:lnTo>
                      <a:pt x="249" y="250"/>
                    </a:lnTo>
                    <a:lnTo>
                      <a:pt x="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0"/>
              <p:cNvSpPr/>
              <p:nvPr/>
            </p:nvSpPr>
            <p:spPr>
              <a:xfrm>
                <a:off x="3306975" y="2016700"/>
                <a:ext cx="249725" cy="632025"/>
              </a:xfrm>
              <a:custGeom>
                <a:avLst/>
                <a:gdLst/>
                <a:ahLst/>
                <a:cxnLst/>
                <a:rect l="l" t="t" r="r" b="b"/>
                <a:pathLst>
                  <a:path w="9989" h="25281" extrusionOk="0">
                    <a:moveTo>
                      <a:pt x="0" y="0"/>
                    </a:moveTo>
                    <a:lnTo>
                      <a:pt x="83" y="1783"/>
                    </a:lnTo>
                    <a:lnTo>
                      <a:pt x="208" y="3482"/>
                    </a:lnTo>
                    <a:lnTo>
                      <a:pt x="373" y="5222"/>
                    </a:lnTo>
                    <a:lnTo>
                      <a:pt x="539" y="6921"/>
                    </a:lnTo>
                    <a:lnTo>
                      <a:pt x="705" y="8621"/>
                    </a:lnTo>
                    <a:lnTo>
                      <a:pt x="954" y="10361"/>
                    </a:lnTo>
                    <a:lnTo>
                      <a:pt x="1202" y="12060"/>
                    </a:lnTo>
                    <a:lnTo>
                      <a:pt x="1534" y="13801"/>
                    </a:lnTo>
                    <a:lnTo>
                      <a:pt x="1492" y="13552"/>
                    </a:lnTo>
                    <a:lnTo>
                      <a:pt x="1575" y="13967"/>
                    </a:lnTo>
                    <a:lnTo>
                      <a:pt x="1617" y="14298"/>
                    </a:lnTo>
                    <a:lnTo>
                      <a:pt x="1700" y="14547"/>
                    </a:lnTo>
                    <a:lnTo>
                      <a:pt x="1741" y="14754"/>
                    </a:lnTo>
                    <a:lnTo>
                      <a:pt x="2031" y="15583"/>
                    </a:lnTo>
                    <a:lnTo>
                      <a:pt x="2653" y="17075"/>
                    </a:lnTo>
                    <a:lnTo>
                      <a:pt x="3274" y="18484"/>
                    </a:lnTo>
                    <a:lnTo>
                      <a:pt x="3937" y="19852"/>
                    </a:lnTo>
                    <a:lnTo>
                      <a:pt x="4642" y="21178"/>
                    </a:lnTo>
                    <a:lnTo>
                      <a:pt x="5347" y="22545"/>
                    </a:lnTo>
                    <a:lnTo>
                      <a:pt x="6051" y="23913"/>
                    </a:lnTo>
                    <a:lnTo>
                      <a:pt x="6880" y="25281"/>
                    </a:lnTo>
                    <a:lnTo>
                      <a:pt x="9988" y="23457"/>
                    </a:lnTo>
                    <a:lnTo>
                      <a:pt x="9367" y="22214"/>
                    </a:lnTo>
                    <a:lnTo>
                      <a:pt x="8786" y="20888"/>
                    </a:lnTo>
                    <a:lnTo>
                      <a:pt x="7667" y="18194"/>
                    </a:lnTo>
                    <a:lnTo>
                      <a:pt x="7129" y="16826"/>
                    </a:lnTo>
                    <a:lnTo>
                      <a:pt x="6673" y="15500"/>
                    </a:lnTo>
                    <a:lnTo>
                      <a:pt x="6258" y="14174"/>
                    </a:lnTo>
                    <a:lnTo>
                      <a:pt x="6093" y="13552"/>
                    </a:lnTo>
                    <a:lnTo>
                      <a:pt x="6051" y="13428"/>
                    </a:lnTo>
                    <a:lnTo>
                      <a:pt x="6051" y="13345"/>
                    </a:lnTo>
                    <a:lnTo>
                      <a:pt x="6010" y="13055"/>
                    </a:lnTo>
                    <a:lnTo>
                      <a:pt x="5844" y="11480"/>
                    </a:lnTo>
                    <a:lnTo>
                      <a:pt x="5720" y="9864"/>
                    </a:lnTo>
                    <a:lnTo>
                      <a:pt x="5595" y="8206"/>
                    </a:lnTo>
                    <a:lnTo>
                      <a:pt x="5512" y="6590"/>
                    </a:lnTo>
                    <a:lnTo>
                      <a:pt x="5471" y="3274"/>
                    </a:lnTo>
                    <a:lnTo>
                      <a:pt x="5471" y="1617"/>
                    </a:lnTo>
                    <a:lnTo>
                      <a:pt x="5471"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0"/>
              <p:cNvSpPr/>
              <p:nvPr/>
            </p:nvSpPr>
            <p:spPr>
              <a:xfrm>
                <a:off x="3306975" y="2016700"/>
                <a:ext cx="249725" cy="632025"/>
              </a:xfrm>
              <a:custGeom>
                <a:avLst/>
                <a:gdLst/>
                <a:ahLst/>
                <a:cxnLst/>
                <a:rect l="l" t="t" r="r" b="b"/>
                <a:pathLst>
                  <a:path w="9989" h="25281" fill="none" extrusionOk="0">
                    <a:moveTo>
                      <a:pt x="5471" y="0"/>
                    </a:moveTo>
                    <a:lnTo>
                      <a:pt x="5471" y="0"/>
                    </a:lnTo>
                    <a:lnTo>
                      <a:pt x="5471" y="1617"/>
                    </a:lnTo>
                    <a:lnTo>
                      <a:pt x="5471" y="3274"/>
                    </a:lnTo>
                    <a:lnTo>
                      <a:pt x="5471" y="3274"/>
                    </a:lnTo>
                    <a:lnTo>
                      <a:pt x="5512" y="6590"/>
                    </a:lnTo>
                    <a:lnTo>
                      <a:pt x="5512" y="6590"/>
                    </a:lnTo>
                    <a:lnTo>
                      <a:pt x="5595" y="8206"/>
                    </a:lnTo>
                    <a:lnTo>
                      <a:pt x="5720" y="9864"/>
                    </a:lnTo>
                    <a:lnTo>
                      <a:pt x="5844" y="11480"/>
                    </a:lnTo>
                    <a:lnTo>
                      <a:pt x="6010" y="13055"/>
                    </a:lnTo>
                    <a:lnTo>
                      <a:pt x="6051" y="13345"/>
                    </a:lnTo>
                    <a:lnTo>
                      <a:pt x="6051" y="13345"/>
                    </a:lnTo>
                    <a:lnTo>
                      <a:pt x="6051" y="13262"/>
                    </a:lnTo>
                    <a:lnTo>
                      <a:pt x="6051" y="13262"/>
                    </a:lnTo>
                    <a:lnTo>
                      <a:pt x="6051" y="13345"/>
                    </a:lnTo>
                    <a:lnTo>
                      <a:pt x="6051" y="13428"/>
                    </a:lnTo>
                    <a:lnTo>
                      <a:pt x="6093" y="13552"/>
                    </a:lnTo>
                    <a:lnTo>
                      <a:pt x="6093" y="13552"/>
                    </a:lnTo>
                    <a:lnTo>
                      <a:pt x="6258" y="14174"/>
                    </a:lnTo>
                    <a:lnTo>
                      <a:pt x="6258" y="14174"/>
                    </a:lnTo>
                    <a:lnTo>
                      <a:pt x="6673" y="15500"/>
                    </a:lnTo>
                    <a:lnTo>
                      <a:pt x="6673" y="15500"/>
                    </a:lnTo>
                    <a:lnTo>
                      <a:pt x="7129" y="16826"/>
                    </a:lnTo>
                    <a:lnTo>
                      <a:pt x="7667" y="18194"/>
                    </a:lnTo>
                    <a:lnTo>
                      <a:pt x="7667" y="18194"/>
                    </a:lnTo>
                    <a:lnTo>
                      <a:pt x="8786" y="20888"/>
                    </a:lnTo>
                    <a:lnTo>
                      <a:pt x="8786" y="20888"/>
                    </a:lnTo>
                    <a:lnTo>
                      <a:pt x="9367" y="22214"/>
                    </a:lnTo>
                    <a:lnTo>
                      <a:pt x="9988" y="23457"/>
                    </a:lnTo>
                    <a:lnTo>
                      <a:pt x="6880" y="25281"/>
                    </a:lnTo>
                    <a:lnTo>
                      <a:pt x="6880" y="25281"/>
                    </a:lnTo>
                    <a:lnTo>
                      <a:pt x="6051" y="23913"/>
                    </a:lnTo>
                    <a:lnTo>
                      <a:pt x="5347" y="22545"/>
                    </a:lnTo>
                    <a:lnTo>
                      <a:pt x="5347" y="22545"/>
                    </a:lnTo>
                    <a:lnTo>
                      <a:pt x="4642" y="21178"/>
                    </a:lnTo>
                    <a:lnTo>
                      <a:pt x="3937" y="19852"/>
                    </a:lnTo>
                    <a:lnTo>
                      <a:pt x="3937" y="19852"/>
                    </a:lnTo>
                    <a:lnTo>
                      <a:pt x="3274" y="18484"/>
                    </a:lnTo>
                    <a:lnTo>
                      <a:pt x="2653" y="17075"/>
                    </a:lnTo>
                    <a:lnTo>
                      <a:pt x="2653" y="17075"/>
                    </a:lnTo>
                    <a:lnTo>
                      <a:pt x="2031" y="15583"/>
                    </a:lnTo>
                    <a:lnTo>
                      <a:pt x="2031" y="15583"/>
                    </a:lnTo>
                    <a:lnTo>
                      <a:pt x="1741" y="14754"/>
                    </a:lnTo>
                    <a:lnTo>
                      <a:pt x="1700" y="14547"/>
                    </a:lnTo>
                    <a:lnTo>
                      <a:pt x="1617" y="14298"/>
                    </a:lnTo>
                    <a:lnTo>
                      <a:pt x="1617" y="14298"/>
                    </a:lnTo>
                    <a:lnTo>
                      <a:pt x="1575" y="13967"/>
                    </a:lnTo>
                    <a:lnTo>
                      <a:pt x="1575" y="13967"/>
                    </a:lnTo>
                    <a:lnTo>
                      <a:pt x="1492" y="13552"/>
                    </a:lnTo>
                    <a:lnTo>
                      <a:pt x="1534" y="13801"/>
                    </a:lnTo>
                    <a:lnTo>
                      <a:pt x="1534" y="13801"/>
                    </a:lnTo>
                    <a:lnTo>
                      <a:pt x="1202" y="12060"/>
                    </a:lnTo>
                    <a:lnTo>
                      <a:pt x="954" y="10361"/>
                    </a:lnTo>
                    <a:lnTo>
                      <a:pt x="705" y="8621"/>
                    </a:lnTo>
                    <a:lnTo>
                      <a:pt x="539" y="6921"/>
                    </a:lnTo>
                    <a:lnTo>
                      <a:pt x="539" y="6921"/>
                    </a:lnTo>
                    <a:lnTo>
                      <a:pt x="373" y="5222"/>
                    </a:lnTo>
                    <a:lnTo>
                      <a:pt x="208" y="3482"/>
                    </a:lnTo>
                    <a:lnTo>
                      <a:pt x="208" y="3482"/>
                    </a:lnTo>
                    <a:lnTo>
                      <a:pt x="83" y="1783"/>
                    </a:lnTo>
                    <a:lnTo>
                      <a:pt x="0" y="0"/>
                    </a:lnTo>
                    <a:lnTo>
                      <a:pt x="5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3458250" y="2348250"/>
                <a:ext cx="98450" cy="254900"/>
              </a:xfrm>
              <a:custGeom>
                <a:avLst/>
                <a:gdLst/>
                <a:ahLst/>
                <a:cxnLst/>
                <a:rect l="l" t="t" r="r" b="b"/>
                <a:pathLst>
                  <a:path w="3938" h="10196" extrusionOk="0">
                    <a:moveTo>
                      <a:pt x="0" y="0"/>
                    </a:moveTo>
                    <a:lnTo>
                      <a:pt x="0" y="83"/>
                    </a:lnTo>
                    <a:lnTo>
                      <a:pt x="0" y="166"/>
                    </a:lnTo>
                    <a:lnTo>
                      <a:pt x="42" y="290"/>
                    </a:lnTo>
                    <a:lnTo>
                      <a:pt x="42" y="290"/>
                    </a:lnTo>
                    <a:lnTo>
                      <a:pt x="207" y="912"/>
                    </a:lnTo>
                    <a:lnTo>
                      <a:pt x="207" y="912"/>
                    </a:lnTo>
                    <a:lnTo>
                      <a:pt x="622" y="2238"/>
                    </a:lnTo>
                    <a:lnTo>
                      <a:pt x="622" y="2238"/>
                    </a:lnTo>
                    <a:lnTo>
                      <a:pt x="1078" y="3564"/>
                    </a:lnTo>
                    <a:lnTo>
                      <a:pt x="1616" y="4932"/>
                    </a:lnTo>
                    <a:lnTo>
                      <a:pt x="1616" y="4932"/>
                    </a:lnTo>
                    <a:lnTo>
                      <a:pt x="2735" y="7626"/>
                    </a:lnTo>
                    <a:lnTo>
                      <a:pt x="2735" y="7626"/>
                    </a:lnTo>
                    <a:lnTo>
                      <a:pt x="3316" y="8952"/>
                    </a:lnTo>
                    <a:lnTo>
                      <a:pt x="3937" y="10195"/>
                    </a:lnTo>
                    <a:lnTo>
                      <a:pt x="3937" y="10195"/>
                    </a:lnTo>
                    <a:lnTo>
                      <a:pt x="3937" y="10195"/>
                    </a:lnTo>
                    <a:lnTo>
                      <a:pt x="3316" y="8952"/>
                    </a:lnTo>
                    <a:lnTo>
                      <a:pt x="2735" y="7626"/>
                    </a:lnTo>
                    <a:lnTo>
                      <a:pt x="2735" y="7626"/>
                    </a:lnTo>
                    <a:lnTo>
                      <a:pt x="1616" y="4932"/>
                    </a:lnTo>
                    <a:lnTo>
                      <a:pt x="1616" y="4932"/>
                    </a:lnTo>
                    <a:lnTo>
                      <a:pt x="1078" y="3564"/>
                    </a:lnTo>
                    <a:lnTo>
                      <a:pt x="622" y="2238"/>
                    </a:lnTo>
                    <a:lnTo>
                      <a:pt x="622" y="2238"/>
                    </a:lnTo>
                    <a:lnTo>
                      <a:pt x="207" y="912"/>
                    </a:lnTo>
                    <a:lnTo>
                      <a:pt x="207" y="912"/>
                    </a:lnTo>
                    <a:lnTo>
                      <a:pt x="42" y="290"/>
                    </a:lnTo>
                    <a:lnTo>
                      <a:pt x="0" y="166"/>
                    </a:lnTo>
                    <a:lnTo>
                      <a:pt x="0" y="83"/>
                    </a:lnTo>
                    <a:lnTo>
                      <a:pt x="0" y="83"/>
                    </a:lnTo>
                    <a:lnTo>
                      <a:pt x="0" y="0"/>
                    </a:lnTo>
                    <a:lnTo>
                      <a:pt x="0" y="0"/>
                    </a:lnTo>
                    <a:lnTo>
                      <a:pt x="0" y="0"/>
                    </a:lnTo>
                    <a:close/>
                  </a:path>
                </a:pathLst>
              </a:custGeom>
              <a:solidFill>
                <a:srgbClr val="FAF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0"/>
              <p:cNvSpPr/>
              <p:nvPr/>
            </p:nvSpPr>
            <p:spPr>
              <a:xfrm>
                <a:off x="3458250" y="2348250"/>
                <a:ext cx="98450" cy="254900"/>
              </a:xfrm>
              <a:custGeom>
                <a:avLst/>
                <a:gdLst/>
                <a:ahLst/>
                <a:cxnLst/>
                <a:rect l="l" t="t" r="r" b="b"/>
                <a:pathLst>
                  <a:path w="3938" h="10196" fill="none" extrusionOk="0">
                    <a:moveTo>
                      <a:pt x="0" y="0"/>
                    </a:moveTo>
                    <a:lnTo>
                      <a:pt x="0" y="83"/>
                    </a:lnTo>
                    <a:lnTo>
                      <a:pt x="0" y="166"/>
                    </a:lnTo>
                    <a:lnTo>
                      <a:pt x="42" y="290"/>
                    </a:lnTo>
                    <a:lnTo>
                      <a:pt x="42" y="290"/>
                    </a:lnTo>
                    <a:lnTo>
                      <a:pt x="207" y="912"/>
                    </a:lnTo>
                    <a:lnTo>
                      <a:pt x="207" y="912"/>
                    </a:lnTo>
                    <a:lnTo>
                      <a:pt x="622" y="2238"/>
                    </a:lnTo>
                    <a:lnTo>
                      <a:pt x="622" y="2238"/>
                    </a:lnTo>
                    <a:lnTo>
                      <a:pt x="1078" y="3564"/>
                    </a:lnTo>
                    <a:lnTo>
                      <a:pt x="1616" y="4932"/>
                    </a:lnTo>
                    <a:lnTo>
                      <a:pt x="1616" y="4932"/>
                    </a:lnTo>
                    <a:lnTo>
                      <a:pt x="2735" y="7626"/>
                    </a:lnTo>
                    <a:lnTo>
                      <a:pt x="2735" y="7626"/>
                    </a:lnTo>
                    <a:lnTo>
                      <a:pt x="3316" y="8952"/>
                    </a:lnTo>
                    <a:lnTo>
                      <a:pt x="3937" y="10195"/>
                    </a:lnTo>
                    <a:lnTo>
                      <a:pt x="3937" y="10195"/>
                    </a:lnTo>
                    <a:lnTo>
                      <a:pt x="3937" y="10195"/>
                    </a:lnTo>
                    <a:lnTo>
                      <a:pt x="3316" y="8952"/>
                    </a:lnTo>
                    <a:lnTo>
                      <a:pt x="2735" y="7626"/>
                    </a:lnTo>
                    <a:lnTo>
                      <a:pt x="2735" y="7626"/>
                    </a:lnTo>
                    <a:lnTo>
                      <a:pt x="1616" y="4932"/>
                    </a:lnTo>
                    <a:lnTo>
                      <a:pt x="1616" y="4932"/>
                    </a:lnTo>
                    <a:lnTo>
                      <a:pt x="1078" y="3564"/>
                    </a:lnTo>
                    <a:lnTo>
                      <a:pt x="622" y="2238"/>
                    </a:lnTo>
                    <a:lnTo>
                      <a:pt x="622" y="2238"/>
                    </a:lnTo>
                    <a:lnTo>
                      <a:pt x="207" y="912"/>
                    </a:lnTo>
                    <a:lnTo>
                      <a:pt x="207" y="912"/>
                    </a:lnTo>
                    <a:lnTo>
                      <a:pt x="42" y="290"/>
                    </a:lnTo>
                    <a:lnTo>
                      <a:pt x="0" y="166"/>
                    </a:lnTo>
                    <a:lnTo>
                      <a:pt x="0" y="83"/>
                    </a:lnTo>
                    <a:lnTo>
                      <a:pt x="0" y="83"/>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0"/>
              <p:cNvSpPr/>
              <p:nvPr/>
            </p:nvSpPr>
            <p:spPr>
              <a:xfrm>
                <a:off x="3409550" y="2152425"/>
                <a:ext cx="147150" cy="496300"/>
              </a:xfrm>
              <a:custGeom>
                <a:avLst/>
                <a:gdLst/>
                <a:ahLst/>
                <a:cxnLst/>
                <a:rect l="l" t="t" r="r" b="b"/>
                <a:pathLst>
                  <a:path w="5886" h="19852" extrusionOk="0">
                    <a:moveTo>
                      <a:pt x="1368" y="1"/>
                    </a:moveTo>
                    <a:lnTo>
                      <a:pt x="1119" y="3606"/>
                    </a:lnTo>
                    <a:lnTo>
                      <a:pt x="746" y="7543"/>
                    </a:lnTo>
                    <a:lnTo>
                      <a:pt x="332" y="11356"/>
                    </a:lnTo>
                    <a:lnTo>
                      <a:pt x="0" y="14671"/>
                    </a:lnTo>
                    <a:lnTo>
                      <a:pt x="622" y="15915"/>
                    </a:lnTo>
                    <a:lnTo>
                      <a:pt x="1244" y="17116"/>
                    </a:lnTo>
                    <a:lnTo>
                      <a:pt x="1948" y="18484"/>
                    </a:lnTo>
                    <a:lnTo>
                      <a:pt x="2777" y="19852"/>
                    </a:lnTo>
                    <a:lnTo>
                      <a:pt x="5885" y="18028"/>
                    </a:lnTo>
                    <a:lnTo>
                      <a:pt x="5264" y="16785"/>
                    </a:lnTo>
                    <a:lnTo>
                      <a:pt x="4683" y="15459"/>
                    </a:lnTo>
                    <a:lnTo>
                      <a:pt x="3564" y="12765"/>
                    </a:lnTo>
                    <a:lnTo>
                      <a:pt x="3026" y="11397"/>
                    </a:lnTo>
                    <a:lnTo>
                      <a:pt x="2570" y="10071"/>
                    </a:lnTo>
                    <a:lnTo>
                      <a:pt x="2155" y="8745"/>
                    </a:lnTo>
                    <a:lnTo>
                      <a:pt x="1990" y="8123"/>
                    </a:lnTo>
                    <a:lnTo>
                      <a:pt x="1948" y="7999"/>
                    </a:lnTo>
                    <a:lnTo>
                      <a:pt x="1948" y="7916"/>
                    </a:lnTo>
                    <a:lnTo>
                      <a:pt x="1907" y="7626"/>
                    </a:lnTo>
                    <a:lnTo>
                      <a:pt x="1741" y="6051"/>
                    </a:lnTo>
                    <a:lnTo>
                      <a:pt x="1617" y="4435"/>
                    </a:lnTo>
                    <a:lnTo>
                      <a:pt x="1492" y="2777"/>
                    </a:lnTo>
                    <a:lnTo>
                      <a:pt x="1409" y="1161"/>
                    </a:lnTo>
                    <a:lnTo>
                      <a:pt x="1368" y="1"/>
                    </a:lnTo>
                    <a:close/>
                  </a:path>
                </a:pathLst>
              </a:custGeom>
              <a:solidFill>
                <a:srgbClr val="C8D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3409550" y="2152425"/>
                <a:ext cx="147150" cy="496300"/>
              </a:xfrm>
              <a:custGeom>
                <a:avLst/>
                <a:gdLst/>
                <a:ahLst/>
                <a:cxnLst/>
                <a:rect l="l" t="t" r="r" b="b"/>
                <a:pathLst>
                  <a:path w="5886" h="19852" fill="none" extrusionOk="0">
                    <a:moveTo>
                      <a:pt x="1368" y="1"/>
                    </a:moveTo>
                    <a:lnTo>
                      <a:pt x="1368" y="1"/>
                    </a:lnTo>
                    <a:lnTo>
                      <a:pt x="1119" y="3606"/>
                    </a:lnTo>
                    <a:lnTo>
                      <a:pt x="746" y="7543"/>
                    </a:lnTo>
                    <a:lnTo>
                      <a:pt x="332" y="11356"/>
                    </a:lnTo>
                    <a:lnTo>
                      <a:pt x="0" y="14671"/>
                    </a:lnTo>
                    <a:lnTo>
                      <a:pt x="0" y="14671"/>
                    </a:lnTo>
                    <a:lnTo>
                      <a:pt x="622" y="15915"/>
                    </a:lnTo>
                    <a:lnTo>
                      <a:pt x="1244" y="17116"/>
                    </a:lnTo>
                    <a:lnTo>
                      <a:pt x="1244" y="17116"/>
                    </a:lnTo>
                    <a:lnTo>
                      <a:pt x="1948" y="18484"/>
                    </a:lnTo>
                    <a:lnTo>
                      <a:pt x="2777" y="19852"/>
                    </a:lnTo>
                    <a:lnTo>
                      <a:pt x="5885" y="18028"/>
                    </a:lnTo>
                    <a:lnTo>
                      <a:pt x="5885" y="18028"/>
                    </a:lnTo>
                    <a:lnTo>
                      <a:pt x="5264" y="16785"/>
                    </a:lnTo>
                    <a:lnTo>
                      <a:pt x="4683" y="15459"/>
                    </a:lnTo>
                    <a:lnTo>
                      <a:pt x="4683" y="15459"/>
                    </a:lnTo>
                    <a:lnTo>
                      <a:pt x="3564" y="12765"/>
                    </a:lnTo>
                    <a:lnTo>
                      <a:pt x="3564" y="12765"/>
                    </a:lnTo>
                    <a:lnTo>
                      <a:pt x="3026" y="11397"/>
                    </a:lnTo>
                    <a:lnTo>
                      <a:pt x="2570" y="10071"/>
                    </a:lnTo>
                    <a:lnTo>
                      <a:pt x="2570" y="10071"/>
                    </a:lnTo>
                    <a:lnTo>
                      <a:pt x="2155" y="8745"/>
                    </a:lnTo>
                    <a:lnTo>
                      <a:pt x="2155" y="8745"/>
                    </a:lnTo>
                    <a:lnTo>
                      <a:pt x="1990" y="8123"/>
                    </a:lnTo>
                    <a:lnTo>
                      <a:pt x="1948" y="7999"/>
                    </a:lnTo>
                    <a:lnTo>
                      <a:pt x="1948" y="7916"/>
                    </a:lnTo>
                    <a:lnTo>
                      <a:pt x="1948" y="7916"/>
                    </a:lnTo>
                    <a:lnTo>
                      <a:pt x="1907" y="7626"/>
                    </a:lnTo>
                    <a:lnTo>
                      <a:pt x="1907" y="7626"/>
                    </a:lnTo>
                    <a:lnTo>
                      <a:pt x="1741" y="6051"/>
                    </a:lnTo>
                    <a:lnTo>
                      <a:pt x="1617" y="4435"/>
                    </a:lnTo>
                    <a:lnTo>
                      <a:pt x="1492" y="2777"/>
                    </a:lnTo>
                    <a:lnTo>
                      <a:pt x="1409" y="1161"/>
                    </a:lnTo>
                    <a:lnTo>
                      <a:pt x="1409" y="1161"/>
                    </a:lnTo>
                    <a:lnTo>
                      <a:pt x="136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3093550" y="2491225"/>
                <a:ext cx="285975" cy="1933350"/>
              </a:xfrm>
              <a:custGeom>
                <a:avLst/>
                <a:gdLst/>
                <a:ahLst/>
                <a:cxnLst/>
                <a:rect l="l" t="t" r="r" b="b"/>
                <a:pathLst>
                  <a:path w="11439" h="77334" extrusionOk="0">
                    <a:moveTo>
                      <a:pt x="0" y="0"/>
                    </a:moveTo>
                    <a:lnTo>
                      <a:pt x="83" y="4393"/>
                    </a:lnTo>
                    <a:lnTo>
                      <a:pt x="166" y="9201"/>
                    </a:lnTo>
                    <a:lnTo>
                      <a:pt x="373" y="15044"/>
                    </a:lnTo>
                    <a:lnTo>
                      <a:pt x="539" y="18235"/>
                    </a:lnTo>
                    <a:lnTo>
                      <a:pt x="746" y="21509"/>
                    </a:lnTo>
                    <a:lnTo>
                      <a:pt x="953" y="24783"/>
                    </a:lnTo>
                    <a:lnTo>
                      <a:pt x="1243" y="28057"/>
                    </a:lnTo>
                    <a:lnTo>
                      <a:pt x="1534" y="31248"/>
                    </a:lnTo>
                    <a:lnTo>
                      <a:pt x="1906" y="34274"/>
                    </a:lnTo>
                    <a:lnTo>
                      <a:pt x="2321" y="37092"/>
                    </a:lnTo>
                    <a:lnTo>
                      <a:pt x="2570" y="38418"/>
                    </a:lnTo>
                    <a:lnTo>
                      <a:pt x="2818" y="39661"/>
                    </a:lnTo>
                    <a:lnTo>
                      <a:pt x="2528" y="40822"/>
                    </a:lnTo>
                    <a:lnTo>
                      <a:pt x="2279" y="42065"/>
                    </a:lnTo>
                    <a:lnTo>
                      <a:pt x="2031" y="43350"/>
                    </a:lnTo>
                    <a:lnTo>
                      <a:pt x="1824" y="44717"/>
                    </a:lnTo>
                    <a:lnTo>
                      <a:pt x="1451" y="47536"/>
                    </a:lnTo>
                    <a:lnTo>
                      <a:pt x="1119" y="50519"/>
                    </a:lnTo>
                    <a:lnTo>
                      <a:pt x="829" y="53586"/>
                    </a:lnTo>
                    <a:lnTo>
                      <a:pt x="622" y="56694"/>
                    </a:lnTo>
                    <a:lnTo>
                      <a:pt x="415" y="59761"/>
                    </a:lnTo>
                    <a:lnTo>
                      <a:pt x="290" y="62745"/>
                    </a:lnTo>
                    <a:lnTo>
                      <a:pt x="166" y="65605"/>
                    </a:lnTo>
                    <a:lnTo>
                      <a:pt x="83" y="68257"/>
                    </a:lnTo>
                    <a:lnTo>
                      <a:pt x="42" y="72733"/>
                    </a:lnTo>
                    <a:lnTo>
                      <a:pt x="0" y="75717"/>
                    </a:lnTo>
                    <a:lnTo>
                      <a:pt x="0" y="76836"/>
                    </a:lnTo>
                    <a:lnTo>
                      <a:pt x="3316" y="77333"/>
                    </a:lnTo>
                    <a:lnTo>
                      <a:pt x="3564" y="75344"/>
                    </a:lnTo>
                    <a:lnTo>
                      <a:pt x="3813" y="73355"/>
                    </a:lnTo>
                    <a:lnTo>
                      <a:pt x="4144" y="71282"/>
                    </a:lnTo>
                    <a:lnTo>
                      <a:pt x="4517" y="69169"/>
                    </a:lnTo>
                    <a:lnTo>
                      <a:pt x="5388" y="64776"/>
                    </a:lnTo>
                    <a:lnTo>
                      <a:pt x="6341" y="60176"/>
                    </a:lnTo>
                    <a:lnTo>
                      <a:pt x="7336" y="55368"/>
                    </a:lnTo>
                    <a:lnTo>
                      <a:pt x="7833" y="52882"/>
                    </a:lnTo>
                    <a:lnTo>
                      <a:pt x="8289" y="50312"/>
                    </a:lnTo>
                    <a:lnTo>
                      <a:pt x="8703" y="47701"/>
                    </a:lnTo>
                    <a:lnTo>
                      <a:pt x="9118" y="45049"/>
                    </a:lnTo>
                    <a:lnTo>
                      <a:pt x="9491" y="42355"/>
                    </a:lnTo>
                    <a:lnTo>
                      <a:pt x="9781" y="39578"/>
                    </a:lnTo>
                    <a:lnTo>
                      <a:pt x="9988" y="37258"/>
                    </a:lnTo>
                    <a:lnTo>
                      <a:pt x="10195" y="34605"/>
                    </a:lnTo>
                    <a:lnTo>
                      <a:pt x="10361" y="31704"/>
                    </a:lnTo>
                    <a:lnTo>
                      <a:pt x="10527" y="28596"/>
                    </a:lnTo>
                    <a:lnTo>
                      <a:pt x="10817" y="22048"/>
                    </a:lnTo>
                    <a:lnTo>
                      <a:pt x="11065" y="15500"/>
                    </a:lnTo>
                    <a:lnTo>
                      <a:pt x="11231" y="9532"/>
                    </a:lnTo>
                    <a:lnTo>
                      <a:pt x="11356" y="4559"/>
                    </a:lnTo>
                    <a:lnTo>
                      <a:pt x="11438"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0"/>
              <p:cNvSpPr/>
              <p:nvPr/>
            </p:nvSpPr>
            <p:spPr>
              <a:xfrm>
                <a:off x="3093550" y="2491225"/>
                <a:ext cx="285975" cy="1933350"/>
              </a:xfrm>
              <a:custGeom>
                <a:avLst/>
                <a:gdLst/>
                <a:ahLst/>
                <a:cxnLst/>
                <a:rect l="l" t="t" r="r" b="b"/>
                <a:pathLst>
                  <a:path w="11439" h="77334" fill="none" extrusionOk="0">
                    <a:moveTo>
                      <a:pt x="11438" y="0"/>
                    </a:moveTo>
                    <a:lnTo>
                      <a:pt x="11438" y="0"/>
                    </a:lnTo>
                    <a:lnTo>
                      <a:pt x="11356" y="4559"/>
                    </a:lnTo>
                    <a:lnTo>
                      <a:pt x="11231" y="9532"/>
                    </a:lnTo>
                    <a:lnTo>
                      <a:pt x="11065" y="15500"/>
                    </a:lnTo>
                    <a:lnTo>
                      <a:pt x="10817" y="22048"/>
                    </a:lnTo>
                    <a:lnTo>
                      <a:pt x="10527" y="28596"/>
                    </a:lnTo>
                    <a:lnTo>
                      <a:pt x="10361" y="31704"/>
                    </a:lnTo>
                    <a:lnTo>
                      <a:pt x="10195" y="34605"/>
                    </a:lnTo>
                    <a:lnTo>
                      <a:pt x="9988" y="37258"/>
                    </a:lnTo>
                    <a:lnTo>
                      <a:pt x="9781" y="39578"/>
                    </a:lnTo>
                    <a:lnTo>
                      <a:pt x="9781" y="39578"/>
                    </a:lnTo>
                    <a:lnTo>
                      <a:pt x="9491" y="42355"/>
                    </a:lnTo>
                    <a:lnTo>
                      <a:pt x="9118" y="45049"/>
                    </a:lnTo>
                    <a:lnTo>
                      <a:pt x="8703" y="47701"/>
                    </a:lnTo>
                    <a:lnTo>
                      <a:pt x="8289" y="50312"/>
                    </a:lnTo>
                    <a:lnTo>
                      <a:pt x="7833" y="52882"/>
                    </a:lnTo>
                    <a:lnTo>
                      <a:pt x="7336" y="55368"/>
                    </a:lnTo>
                    <a:lnTo>
                      <a:pt x="6341" y="60176"/>
                    </a:lnTo>
                    <a:lnTo>
                      <a:pt x="5388" y="64776"/>
                    </a:lnTo>
                    <a:lnTo>
                      <a:pt x="4517" y="69169"/>
                    </a:lnTo>
                    <a:lnTo>
                      <a:pt x="4144" y="71282"/>
                    </a:lnTo>
                    <a:lnTo>
                      <a:pt x="3813" y="73355"/>
                    </a:lnTo>
                    <a:lnTo>
                      <a:pt x="3564" y="75344"/>
                    </a:lnTo>
                    <a:lnTo>
                      <a:pt x="3316" y="77333"/>
                    </a:lnTo>
                    <a:lnTo>
                      <a:pt x="0" y="76836"/>
                    </a:lnTo>
                    <a:lnTo>
                      <a:pt x="0" y="76836"/>
                    </a:lnTo>
                    <a:lnTo>
                      <a:pt x="0" y="75717"/>
                    </a:lnTo>
                    <a:lnTo>
                      <a:pt x="42" y="72733"/>
                    </a:lnTo>
                    <a:lnTo>
                      <a:pt x="83" y="68257"/>
                    </a:lnTo>
                    <a:lnTo>
                      <a:pt x="166" y="65605"/>
                    </a:lnTo>
                    <a:lnTo>
                      <a:pt x="290" y="62745"/>
                    </a:lnTo>
                    <a:lnTo>
                      <a:pt x="415" y="59761"/>
                    </a:lnTo>
                    <a:lnTo>
                      <a:pt x="622" y="56694"/>
                    </a:lnTo>
                    <a:lnTo>
                      <a:pt x="829" y="53586"/>
                    </a:lnTo>
                    <a:lnTo>
                      <a:pt x="1119" y="50519"/>
                    </a:lnTo>
                    <a:lnTo>
                      <a:pt x="1451" y="47536"/>
                    </a:lnTo>
                    <a:lnTo>
                      <a:pt x="1824" y="44717"/>
                    </a:lnTo>
                    <a:lnTo>
                      <a:pt x="2031" y="43350"/>
                    </a:lnTo>
                    <a:lnTo>
                      <a:pt x="2279" y="42065"/>
                    </a:lnTo>
                    <a:lnTo>
                      <a:pt x="2528" y="40822"/>
                    </a:lnTo>
                    <a:lnTo>
                      <a:pt x="2818" y="39661"/>
                    </a:lnTo>
                    <a:lnTo>
                      <a:pt x="2818" y="39661"/>
                    </a:lnTo>
                    <a:lnTo>
                      <a:pt x="2570" y="38418"/>
                    </a:lnTo>
                    <a:lnTo>
                      <a:pt x="2321" y="37092"/>
                    </a:lnTo>
                    <a:lnTo>
                      <a:pt x="1906" y="34274"/>
                    </a:lnTo>
                    <a:lnTo>
                      <a:pt x="1534" y="31248"/>
                    </a:lnTo>
                    <a:lnTo>
                      <a:pt x="1243" y="28057"/>
                    </a:lnTo>
                    <a:lnTo>
                      <a:pt x="953" y="24783"/>
                    </a:lnTo>
                    <a:lnTo>
                      <a:pt x="746" y="21509"/>
                    </a:lnTo>
                    <a:lnTo>
                      <a:pt x="539" y="18235"/>
                    </a:lnTo>
                    <a:lnTo>
                      <a:pt x="373" y="15044"/>
                    </a:lnTo>
                    <a:lnTo>
                      <a:pt x="166" y="9201"/>
                    </a:lnTo>
                    <a:lnTo>
                      <a:pt x="83" y="4393"/>
                    </a:lnTo>
                    <a:lnTo>
                      <a:pt x="0" y="0"/>
                    </a:lnTo>
                    <a:lnTo>
                      <a:pt x="11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3087325" y="4443200"/>
                <a:ext cx="249725" cy="205150"/>
              </a:xfrm>
              <a:custGeom>
                <a:avLst/>
                <a:gdLst/>
                <a:ahLst/>
                <a:cxnLst/>
                <a:rect l="l" t="t" r="r" b="b"/>
                <a:pathLst>
                  <a:path w="9989" h="8206" extrusionOk="0">
                    <a:moveTo>
                      <a:pt x="1327" y="0"/>
                    </a:moveTo>
                    <a:lnTo>
                      <a:pt x="1078" y="42"/>
                    </a:lnTo>
                    <a:lnTo>
                      <a:pt x="829" y="124"/>
                    </a:lnTo>
                    <a:lnTo>
                      <a:pt x="622" y="249"/>
                    </a:lnTo>
                    <a:lnTo>
                      <a:pt x="415" y="415"/>
                    </a:lnTo>
                    <a:lnTo>
                      <a:pt x="249" y="580"/>
                    </a:lnTo>
                    <a:lnTo>
                      <a:pt x="83" y="787"/>
                    </a:lnTo>
                    <a:lnTo>
                      <a:pt x="42" y="912"/>
                    </a:lnTo>
                    <a:lnTo>
                      <a:pt x="0" y="1036"/>
                    </a:lnTo>
                    <a:lnTo>
                      <a:pt x="0" y="1824"/>
                    </a:lnTo>
                    <a:lnTo>
                      <a:pt x="42" y="2528"/>
                    </a:lnTo>
                    <a:lnTo>
                      <a:pt x="249" y="5636"/>
                    </a:lnTo>
                    <a:lnTo>
                      <a:pt x="373" y="7584"/>
                    </a:lnTo>
                    <a:lnTo>
                      <a:pt x="746" y="7584"/>
                    </a:lnTo>
                    <a:lnTo>
                      <a:pt x="746" y="6009"/>
                    </a:lnTo>
                    <a:lnTo>
                      <a:pt x="871" y="4434"/>
                    </a:lnTo>
                    <a:lnTo>
                      <a:pt x="871" y="4269"/>
                    </a:lnTo>
                    <a:lnTo>
                      <a:pt x="954" y="4144"/>
                    </a:lnTo>
                    <a:lnTo>
                      <a:pt x="995" y="4061"/>
                    </a:lnTo>
                    <a:lnTo>
                      <a:pt x="1078" y="4020"/>
                    </a:lnTo>
                    <a:lnTo>
                      <a:pt x="1161" y="4061"/>
                    </a:lnTo>
                    <a:lnTo>
                      <a:pt x="1244" y="4103"/>
                    </a:lnTo>
                    <a:lnTo>
                      <a:pt x="1410" y="4269"/>
                    </a:lnTo>
                    <a:lnTo>
                      <a:pt x="1617" y="4559"/>
                    </a:lnTo>
                    <a:lnTo>
                      <a:pt x="1824" y="4932"/>
                    </a:lnTo>
                    <a:lnTo>
                      <a:pt x="2031" y="5346"/>
                    </a:lnTo>
                    <a:lnTo>
                      <a:pt x="2197" y="5761"/>
                    </a:lnTo>
                    <a:lnTo>
                      <a:pt x="2404" y="6217"/>
                    </a:lnTo>
                    <a:lnTo>
                      <a:pt x="2736" y="6631"/>
                    </a:lnTo>
                    <a:lnTo>
                      <a:pt x="3150" y="7045"/>
                    </a:lnTo>
                    <a:lnTo>
                      <a:pt x="3689" y="7418"/>
                    </a:lnTo>
                    <a:lnTo>
                      <a:pt x="4311" y="7708"/>
                    </a:lnTo>
                    <a:lnTo>
                      <a:pt x="5015" y="7957"/>
                    </a:lnTo>
                    <a:lnTo>
                      <a:pt x="5388" y="8081"/>
                    </a:lnTo>
                    <a:lnTo>
                      <a:pt x="5802" y="8123"/>
                    </a:lnTo>
                    <a:lnTo>
                      <a:pt x="6217" y="8206"/>
                    </a:lnTo>
                    <a:lnTo>
                      <a:pt x="9035" y="8206"/>
                    </a:lnTo>
                    <a:lnTo>
                      <a:pt x="9532" y="8123"/>
                    </a:lnTo>
                    <a:lnTo>
                      <a:pt x="9822" y="8040"/>
                    </a:lnTo>
                    <a:lnTo>
                      <a:pt x="9947" y="7957"/>
                    </a:lnTo>
                    <a:lnTo>
                      <a:pt x="9988" y="7874"/>
                    </a:lnTo>
                    <a:lnTo>
                      <a:pt x="9988" y="7791"/>
                    </a:lnTo>
                    <a:lnTo>
                      <a:pt x="9947" y="7708"/>
                    </a:lnTo>
                    <a:lnTo>
                      <a:pt x="9740" y="7501"/>
                    </a:lnTo>
                    <a:lnTo>
                      <a:pt x="9367" y="7253"/>
                    </a:lnTo>
                    <a:lnTo>
                      <a:pt x="8994" y="7045"/>
                    </a:lnTo>
                    <a:lnTo>
                      <a:pt x="8579" y="6880"/>
                    </a:lnTo>
                    <a:lnTo>
                      <a:pt x="8165" y="6714"/>
                    </a:lnTo>
                    <a:lnTo>
                      <a:pt x="8082" y="6631"/>
                    </a:lnTo>
                    <a:lnTo>
                      <a:pt x="7750" y="6424"/>
                    </a:lnTo>
                    <a:lnTo>
                      <a:pt x="7253" y="6009"/>
                    </a:lnTo>
                    <a:lnTo>
                      <a:pt x="6631" y="5388"/>
                    </a:lnTo>
                    <a:lnTo>
                      <a:pt x="6300" y="5015"/>
                    </a:lnTo>
                    <a:lnTo>
                      <a:pt x="5927" y="4559"/>
                    </a:lnTo>
                    <a:lnTo>
                      <a:pt x="5595" y="4061"/>
                    </a:lnTo>
                    <a:lnTo>
                      <a:pt x="5222" y="3481"/>
                    </a:lnTo>
                    <a:lnTo>
                      <a:pt x="4891" y="2860"/>
                    </a:lnTo>
                    <a:lnTo>
                      <a:pt x="4559" y="2197"/>
                    </a:lnTo>
                    <a:lnTo>
                      <a:pt x="4228" y="1409"/>
                    </a:lnTo>
                    <a:lnTo>
                      <a:pt x="3938" y="622"/>
                    </a:lnTo>
                    <a:lnTo>
                      <a:pt x="1824" y="83"/>
                    </a:lnTo>
                    <a:lnTo>
                      <a:pt x="1575" y="42"/>
                    </a:lnTo>
                    <a:lnTo>
                      <a:pt x="13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3087325" y="4390350"/>
                <a:ext cx="116075" cy="111925"/>
              </a:xfrm>
              <a:custGeom>
                <a:avLst/>
                <a:gdLst/>
                <a:ahLst/>
                <a:cxnLst/>
                <a:rect l="l" t="t" r="r" b="b"/>
                <a:pathLst>
                  <a:path w="4643" h="4477" extrusionOk="0">
                    <a:moveTo>
                      <a:pt x="0" y="0"/>
                    </a:moveTo>
                    <a:lnTo>
                      <a:pt x="83" y="746"/>
                    </a:lnTo>
                    <a:lnTo>
                      <a:pt x="208" y="1492"/>
                    </a:lnTo>
                    <a:lnTo>
                      <a:pt x="332" y="2197"/>
                    </a:lnTo>
                    <a:lnTo>
                      <a:pt x="498" y="2943"/>
                    </a:lnTo>
                    <a:lnTo>
                      <a:pt x="1492" y="3399"/>
                    </a:lnTo>
                    <a:lnTo>
                      <a:pt x="2528" y="3813"/>
                    </a:lnTo>
                    <a:lnTo>
                      <a:pt x="3565" y="4186"/>
                    </a:lnTo>
                    <a:lnTo>
                      <a:pt x="4642" y="4476"/>
                    </a:lnTo>
                    <a:lnTo>
                      <a:pt x="4393" y="3855"/>
                    </a:lnTo>
                    <a:lnTo>
                      <a:pt x="4228" y="3192"/>
                    </a:lnTo>
                    <a:lnTo>
                      <a:pt x="4103" y="2529"/>
                    </a:lnTo>
                    <a:lnTo>
                      <a:pt x="4020" y="1865"/>
                    </a:lnTo>
                    <a:lnTo>
                      <a:pt x="3938" y="871"/>
                    </a:lnTo>
                    <a:lnTo>
                      <a:pt x="3938" y="49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0"/>
              <p:cNvSpPr/>
              <p:nvPr/>
            </p:nvSpPr>
            <p:spPr>
              <a:xfrm>
                <a:off x="2909125" y="2491225"/>
                <a:ext cx="397875" cy="1958200"/>
              </a:xfrm>
              <a:custGeom>
                <a:avLst/>
                <a:gdLst/>
                <a:ahLst/>
                <a:cxnLst/>
                <a:rect l="l" t="t" r="r" b="b"/>
                <a:pathLst>
                  <a:path w="15915" h="78328" extrusionOk="0">
                    <a:moveTo>
                      <a:pt x="3979" y="0"/>
                    </a:moveTo>
                    <a:lnTo>
                      <a:pt x="3606" y="4435"/>
                    </a:lnTo>
                    <a:lnTo>
                      <a:pt x="3233" y="9242"/>
                    </a:lnTo>
                    <a:lnTo>
                      <a:pt x="2777" y="15169"/>
                    </a:lnTo>
                    <a:lnTo>
                      <a:pt x="2363" y="21675"/>
                    </a:lnTo>
                    <a:lnTo>
                      <a:pt x="2155" y="24991"/>
                    </a:lnTo>
                    <a:lnTo>
                      <a:pt x="1990" y="28265"/>
                    </a:lnTo>
                    <a:lnTo>
                      <a:pt x="1865" y="31497"/>
                    </a:lnTo>
                    <a:lnTo>
                      <a:pt x="1782" y="34522"/>
                    </a:lnTo>
                    <a:lnTo>
                      <a:pt x="1741" y="37382"/>
                    </a:lnTo>
                    <a:lnTo>
                      <a:pt x="1782" y="39910"/>
                    </a:lnTo>
                    <a:lnTo>
                      <a:pt x="1451" y="41485"/>
                    </a:lnTo>
                    <a:lnTo>
                      <a:pt x="1161" y="43101"/>
                    </a:lnTo>
                    <a:lnTo>
                      <a:pt x="871" y="44717"/>
                    </a:lnTo>
                    <a:lnTo>
                      <a:pt x="663" y="46334"/>
                    </a:lnTo>
                    <a:lnTo>
                      <a:pt x="456" y="47991"/>
                    </a:lnTo>
                    <a:lnTo>
                      <a:pt x="332" y="49649"/>
                    </a:lnTo>
                    <a:lnTo>
                      <a:pt x="207" y="51265"/>
                    </a:lnTo>
                    <a:lnTo>
                      <a:pt x="125" y="52923"/>
                    </a:lnTo>
                    <a:lnTo>
                      <a:pt x="42" y="54539"/>
                    </a:lnTo>
                    <a:lnTo>
                      <a:pt x="0" y="56156"/>
                    </a:lnTo>
                    <a:lnTo>
                      <a:pt x="0" y="59305"/>
                    </a:lnTo>
                    <a:lnTo>
                      <a:pt x="83" y="62372"/>
                    </a:lnTo>
                    <a:lnTo>
                      <a:pt x="207" y="65232"/>
                    </a:lnTo>
                    <a:lnTo>
                      <a:pt x="373" y="67926"/>
                    </a:lnTo>
                    <a:lnTo>
                      <a:pt x="580" y="70371"/>
                    </a:lnTo>
                    <a:lnTo>
                      <a:pt x="788" y="72567"/>
                    </a:lnTo>
                    <a:lnTo>
                      <a:pt x="995" y="74432"/>
                    </a:lnTo>
                    <a:lnTo>
                      <a:pt x="1368" y="77084"/>
                    </a:lnTo>
                    <a:lnTo>
                      <a:pt x="1492" y="78038"/>
                    </a:lnTo>
                    <a:lnTo>
                      <a:pt x="4642" y="78328"/>
                    </a:lnTo>
                    <a:lnTo>
                      <a:pt x="4642" y="77292"/>
                    </a:lnTo>
                    <a:lnTo>
                      <a:pt x="4766" y="74432"/>
                    </a:lnTo>
                    <a:lnTo>
                      <a:pt x="4973" y="70122"/>
                    </a:lnTo>
                    <a:lnTo>
                      <a:pt x="5098" y="67553"/>
                    </a:lnTo>
                    <a:lnTo>
                      <a:pt x="5305" y="64734"/>
                    </a:lnTo>
                    <a:lnTo>
                      <a:pt x="5512" y="61751"/>
                    </a:lnTo>
                    <a:lnTo>
                      <a:pt x="5802" y="58642"/>
                    </a:lnTo>
                    <a:lnTo>
                      <a:pt x="6134" y="55451"/>
                    </a:lnTo>
                    <a:lnTo>
                      <a:pt x="6507" y="52219"/>
                    </a:lnTo>
                    <a:lnTo>
                      <a:pt x="6921" y="49028"/>
                    </a:lnTo>
                    <a:lnTo>
                      <a:pt x="7419" y="45836"/>
                    </a:lnTo>
                    <a:lnTo>
                      <a:pt x="7957" y="42811"/>
                    </a:lnTo>
                    <a:lnTo>
                      <a:pt x="8247" y="41361"/>
                    </a:lnTo>
                    <a:lnTo>
                      <a:pt x="8579" y="39910"/>
                    </a:lnTo>
                    <a:lnTo>
                      <a:pt x="9076" y="37589"/>
                    </a:lnTo>
                    <a:lnTo>
                      <a:pt x="9656" y="34937"/>
                    </a:lnTo>
                    <a:lnTo>
                      <a:pt x="10817" y="28845"/>
                    </a:lnTo>
                    <a:lnTo>
                      <a:pt x="12060" y="22255"/>
                    </a:lnTo>
                    <a:lnTo>
                      <a:pt x="13262" y="15666"/>
                    </a:lnTo>
                    <a:lnTo>
                      <a:pt x="15168" y="4642"/>
                    </a:lnTo>
                    <a:lnTo>
                      <a:pt x="1591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2909125" y="2491225"/>
                <a:ext cx="397875" cy="1958200"/>
              </a:xfrm>
              <a:custGeom>
                <a:avLst/>
                <a:gdLst/>
                <a:ahLst/>
                <a:cxnLst/>
                <a:rect l="l" t="t" r="r" b="b"/>
                <a:pathLst>
                  <a:path w="15915" h="78328" fill="none" extrusionOk="0">
                    <a:moveTo>
                      <a:pt x="15914" y="0"/>
                    </a:moveTo>
                    <a:lnTo>
                      <a:pt x="15914" y="0"/>
                    </a:lnTo>
                    <a:lnTo>
                      <a:pt x="15168" y="4642"/>
                    </a:lnTo>
                    <a:lnTo>
                      <a:pt x="13262" y="15666"/>
                    </a:lnTo>
                    <a:lnTo>
                      <a:pt x="12060" y="22255"/>
                    </a:lnTo>
                    <a:lnTo>
                      <a:pt x="10817" y="28845"/>
                    </a:lnTo>
                    <a:lnTo>
                      <a:pt x="9656" y="34937"/>
                    </a:lnTo>
                    <a:lnTo>
                      <a:pt x="9076" y="37589"/>
                    </a:lnTo>
                    <a:lnTo>
                      <a:pt x="8579" y="39910"/>
                    </a:lnTo>
                    <a:lnTo>
                      <a:pt x="8579" y="39910"/>
                    </a:lnTo>
                    <a:lnTo>
                      <a:pt x="8247" y="41361"/>
                    </a:lnTo>
                    <a:lnTo>
                      <a:pt x="7957" y="42811"/>
                    </a:lnTo>
                    <a:lnTo>
                      <a:pt x="7419" y="45836"/>
                    </a:lnTo>
                    <a:lnTo>
                      <a:pt x="6921" y="49028"/>
                    </a:lnTo>
                    <a:lnTo>
                      <a:pt x="6507" y="52219"/>
                    </a:lnTo>
                    <a:lnTo>
                      <a:pt x="6134" y="55451"/>
                    </a:lnTo>
                    <a:lnTo>
                      <a:pt x="5802" y="58642"/>
                    </a:lnTo>
                    <a:lnTo>
                      <a:pt x="5512" y="61751"/>
                    </a:lnTo>
                    <a:lnTo>
                      <a:pt x="5305" y="64734"/>
                    </a:lnTo>
                    <a:lnTo>
                      <a:pt x="5098" y="67553"/>
                    </a:lnTo>
                    <a:lnTo>
                      <a:pt x="4973" y="70122"/>
                    </a:lnTo>
                    <a:lnTo>
                      <a:pt x="4766" y="74432"/>
                    </a:lnTo>
                    <a:lnTo>
                      <a:pt x="4642" y="77292"/>
                    </a:lnTo>
                    <a:lnTo>
                      <a:pt x="4642" y="78328"/>
                    </a:lnTo>
                    <a:lnTo>
                      <a:pt x="1492" y="78038"/>
                    </a:lnTo>
                    <a:lnTo>
                      <a:pt x="1492" y="78038"/>
                    </a:lnTo>
                    <a:lnTo>
                      <a:pt x="1368" y="77084"/>
                    </a:lnTo>
                    <a:lnTo>
                      <a:pt x="995" y="74432"/>
                    </a:lnTo>
                    <a:lnTo>
                      <a:pt x="788" y="72567"/>
                    </a:lnTo>
                    <a:lnTo>
                      <a:pt x="580" y="70371"/>
                    </a:lnTo>
                    <a:lnTo>
                      <a:pt x="373" y="67926"/>
                    </a:lnTo>
                    <a:lnTo>
                      <a:pt x="207" y="65232"/>
                    </a:lnTo>
                    <a:lnTo>
                      <a:pt x="83" y="62372"/>
                    </a:lnTo>
                    <a:lnTo>
                      <a:pt x="0" y="59305"/>
                    </a:lnTo>
                    <a:lnTo>
                      <a:pt x="0" y="56156"/>
                    </a:lnTo>
                    <a:lnTo>
                      <a:pt x="42" y="54539"/>
                    </a:lnTo>
                    <a:lnTo>
                      <a:pt x="125" y="52923"/>
                    </a:lnTo>
                    <a:lnTo>
                      <a:pt x="207" y="51265"/>
                    </a:lnTo>
                    <a:lnTo>
                      <a:pt x="332" y="49649"/>
                    </a:lnTo>
                    <a:lnTo>
                      <a:pt x="456" y="47991"/>
                    </a:lnTo>
                    <a:lnTo>
                      <a:pt x="663" y="46334"/>
                    </a:lnTo>
                    <a:lnTo>
                      <a:pt x="871" y="44717"/>
                    </a:lnTo>
                    <a:lnTo>
                      <a:pt x="1161" y="43101"/>
                    </a:lnTo>
                    <a:lnTo>
                      <a:pt x="1451" y="41485"/>
                    </a:lnTo>
                    <a:lnTo>
                      <a:pt x="1782" y="39910"/>
                    </a:lnTo>
                    <a:lnTo>
                      <a:pt x="1782" y="39910"/>
                    </a:lnTo>
                    <a:lnTo>
                      <a:pt x="1741" y="37382"/>
                    </a:lnTo>
                    <a:lnTo>
                      <a:pt x="1782" y="34522"/>
                    </a:lnTo>
                    <a:lnTo>
                      <a:pt x="1865" y="31497"/>
                    </a:lnTo>
                    <a:lnTo>
                      <a:pt x="1990" y="28265"/>
                    </a:lnTo>
                    <a:lnTo>
                      <a:pt x="2155" y="24991"/>
                    </a:lnTo>
                    <a:lnTo>
                      <a:pt x="2363" y="21675"/>
                    </a:lnTo>
                    <a:lnTo>
                      <a:pt x="2777" y="15169"/>
                    </a:lnTo>
                    <a:lnTo>
                      <a:pt x="3233" y="9242"/>
                    </a:lnTo>
                    <a:lnTo>
                      <a:pt x="3606" y="4435"/>
                    </a:lnTo>
                    <a:lnTo>
                      <a:pt x="3979" y="0"/>
                    </a:lnTo>
                    <a:lnTo>
                      <a:pt x="159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2922600" y="4444225"/>
                <a:ext cx="204125" cy="204125"/>
              </a:xfrm>
              <a:custGeom>
                <a:avLst/>
                <a:gdLst/>
                <a:ahLst/>
                <a:cxnLst/>
                <a:rect l="l" t="t" r="r" b="b"/>
                <a:pathLst>
                  <a:path w="8165" h="8165" extrusionOk="0">
                    <a:moveTo>
                      <a:pt x="1741" y="1"/>
                    </a:moveTo>
                    <a:lnTo>
                      <a:pt x="1492" y="42"/>
                    </a:lnTo>
                    <a:lnTo>
                      <a:pt x="1243" y="125"/>
                    </a:lnTo>
                    <a:lnTo>
                      <a:pt x="1036" y="208"/>
                    </a:lnTo>
                    <a:lnTo>
                      <a:pt x="787" y="374"/>
                    </a:lnTo>
                    <a:lnTo>
                      <a:pt x="622" y="539"/>
                    </a:lnTo>
                    <a:lnTo>
                      <a:pt x="456" y="746"/>
                    </a:lnTo>
                    <a:lnTo>
                      <a:pt x="332" y="995"/>
                    </a:lnTo>
                    <a:lnTo>
                      <a:pt x="207" y="1741"/>
                    </a:lnTo>
                    <a:lnTo>
                      <a:pt x="124" y="2487"/>
                    </a:lnTo>
                    <a:lnTo>
                      <a:pt x="41" y="3150"/>
                    </a:lnTo>
                    <a:lnTo>
                      <a:pt x="0" y="3938"/>
                    </a:lnTo>
                    <a:lnTo>
                      <a:pt x="0" y="5595"/>
                    </a:lnTo>
                    <a:lnTo>
                      <a:pt x="83" y="7543"/>
                    </a:lnTo>
                    <a:lnTo>
                      <a:pt x="456" y="7543"/>
                    </a:lnTo>
                    <a:lnTo>
                      <a:pt x="580" y="4393"/>
                    </a:lnTo>
                    <a:lnTo>
                      <a:pt x="622" y="4228"/>
                    </a:lnTo>
                    <a:lnTo>
                      <a:pt x="622" y="4103"/>
                    </a:lnTo>
                    <a:lnTo>
                      <a:pt x="705" y="4020"/>
                    </a:lnTo>
                    <a:lnTo>
                      <a:pt x="746" y="3979"/>
                    </a:lnTo>
                    <a:lnTo>
                      <a:pt x="829" y="3979"/>
                    </a:lnTo>
                    <a:lnTo>
                      <a:pt x="912" y="4020"/>
                    </a:lnTo>
                    <a:lnTo>
                      <a:pt x="1078" y="4228"/>
                    </a:lnTo>
                    <a:lnTo>
                      <a:pt x="1243" y="4518"/>
                    </a:lnTo>
                    <a:lnTo>
                      <a:pt x="1451" y="4891"/>
                    </a:lnTo>
                    <a:lnTo>
                      <a:pt x="1575" y="5305"/>
                    </a:lnTo>
                    <a:lnTo>
                      <a:pt x="1699" y="5720"/>
                    </a:lnTo>
                    <a:lnTo>
                      <a:pt x="1824" y="6176"/>
                    </a:lnTo>
                    <a:lnTo>
                      <a:pt x="1948" y="6590"/>
                    </a:lnTo>
                    <a:lnTo>
                      <a:pt x="2155" y="7004"/>
                    </a:lnTo>
                    <a:lnTo>
                      <a:pt x="2279" y="7170"/>
                    </a:lnTo>
                    <a:lnTo>
                      <a:pt x="2445" y="7377"/>
                    </a:lnTo>
                    <a:lnTo>
                      <a:pt x="2611" y="7543"/>
                    </a:lnTo>
                    <a:lnTo>
                      <a:pt x="2860" y="7667"/>
                    </a:lnTo>
                    <a:lnTo>
                      <a:pt x="3067" y="7833"/>
                    </a:lnTo>
                    <a:lnTo>
                      <a:pt x="3357" y="7916"/>
                    </a:lnTo>
                    <a:lnTo>
                      <a:pt x="3647" y="8040"/>
                    </a:lnTo>
                    <a:lnTo>
                      <a:pt x="3979" y="8082"/>
                    </a:lnTo>
                    <a:lnTo>
                      <a:pt x="4352" y="8165"/>
                    </a:lnTo>
                    <a:lnTo>
                      <a:pt x="7211" y="8165"/>
                    </a:lnTo>
                    <a:lnTo>
                      <a:pt x="7667" y="8082"/>
                    </a:lnTo>
                    <a:lnTo>
                      <a:pt x="7999" y="7999"/>
                    </a:lnTo>
                    <a:lnTo>
                      <a:pt x="8123" y="7916"/>
                    </a:lnTo>
                    <a:lnTo>
                      <a:pt x="8164" y="7833"/>
                    </a:lnTo>
                    <a:lnTo>
                      <a:pt x="8164" y="7750"/>
                    </a:lnTo>
                    <a:lnTo>
                      <a:pt x="8164" y="7667"/>
                    </a:lnTo>
                    <a:lnTo>
                      <a:pt x="8081" y="7585"/>
                    </a:lnTo>
                    <a:lnTo>
                      <a:pt x="7999" y="7460"/>
                    </a:lnTo>
                    <a:lnTo>
                      <a:pt x="7667" y="7212"/>
                    </a:lnTo>
                    <a:lnTo>
                      <a:pt x="7294" y="7004"/>
                    </a:lnTo>
                    <a:lnTo>
                      <a:pt x="6962" y="6839"/>
                    </a:lnTo>
                    <a:lnTo>
                      <a:pt x="6589" y="6673"/>
                    </a:lnTo>
                    <a:lnTo>
                      <a:pt x="6341" y="6383"/>
                    </a:lnTo>
                    <a:lnTo>
                      <a:pt x="6051" y="5968"/>
                    </a:lnTo>
                    <a:lnTo>
                      <a:pt x="5719" y="5347"/>
                    </a:lnTo>
                    <a:lnTo>
                      <a:pt x="5346" y="4518"/>
                    </a:lnTo>
                    <a:lnTo>
                      <a:pt x="4973" y="3440"/>
                    </a:lnTo>
                    <a:lnTo>
                      <a:pt x="4766" y="2819"/>
                    </a:lnTo>
                    <a:lnTo>
                      <a:pt x="4600" y="2156"/>
                    </a:lnTo>
                    <a:lnTo>
                      <a:pt x="4434" y="1368"/>
                    </a:lnTo>
                    <a:lnTo>
                      <a:pt x="4310" y="581"/>
                    </a:lnTo>
                    <a:lnTo>
                      <a:pt x="2279" y="42"/>
                    </a:lnTo>
                    <a:lnTo>
                      <a:pt x="203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2927775" y="4390350"/>
                <a:ext cx="111925" cy="105700"/>
              </a:xfrm>
              <a:custGeom>
                <a:avLst/>
                <a:gdLst/>
                <a:ahLst/>
                <a:cxnLst/>
                <a:rect l="l" t="t" r="r" b="b"/>
                <a:pathLst>
                  <a:path w="4477" h="4228" extrusionOk="0">
                    <a:moveTo>
                      <a:pt x="0" y="0"/>
                    </a:moveTo>
                    <a:lnTo>
                      <a:pt x="42" y="1078"/>
                    </a:lnTo>
                    <a:lnTo>
                      <a:pt x="83" y="2031"/>
                    </a:lnTo>
                    <a:lnTo>
                      <a:pt x="166" y="2943"/>
                    </a:lnTo>
                    <a:lnTo>
                      <a:pt x="1451" y="3357"/>
                    </a:lnTo>
                    <a:lnTo>
                      <a:pt x="2777" y="3772"/>
                    </a:lnTo>
                    <a:lnTo>
                      <a:pt x="4393" y="4228"/>
                    </a:lnTo>
                    <a:lnTo>
                      <a:pt x="4269" y="3606"/>
                    </a:lnTo>
                    <a:lnTo>
                      <a:pt x="4186" y="2943"/>
                    </a:lnTo>
                    <a:lnTo>
                      <a:pt x="4227" y="2321"/>
                    </a:lnTo>
                    <a:lnTo>
                      <a:pt x="4269" y="1741"/>
                    </a:lnTo>
                    <a:lnTo>
                      <a:pt x="4393" y="871"/>
                    </a:lnTo>
                    <a:lnTo>
                      <a:pt x="4476" y="498"/>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2944350" y="1894450"/>
                <a:ext cx="486975" cy="647575"/>
              </a:xfrm>
              <a:custGeom>
                <a:avLst/>
                <a:gdLst/>
                <a:ahLst/>
                <a:cxnLst/>
                <a:rect l="l" t="t" r="r" b="b"/>
                <a:pathLst>
                  <a:path w="19479" h="25903" extrusionOk="0">
                    <a:moveTo>
                      <a:pt x="8952" y="0"/>
                    </a:moveTo>
                    <a:lnTo>
                      <a:pt x="7211" y="42"/>
                    </a:lnTo>
                    <a:lnTo>
                      <a:pt x="5471" y="125"/>
                    </a:lnTo>
                    <a:lnTo>
                      <a:pt x="3896" y="249"/>
                    </a:lnTo>
                    <a:lnTo>
                      <a:pt x="2445" y="373"/>
                    </a:lnTo>
                    <a:lnTo>
                      <a:pt x="2114" y="456"/>
                    </a:lnTo>
                    <a:lnTo>
                      <a:pt x="1824" y="539"/>
                    </a:lnTo>
                    <a:lnTo>
                      <a:pt x="1575" y="663"/>
                    </a:lnTo>
                    <a:lnTo>
                      <a:pt x="1326" y="788"/>
                    </a:lnTo>
                    <a:lnTo>
                      <a:pt x="1078" y="953"/>
                    </a:lnTo>
                    <a:lnTo>
                      <a:pt x="871" y="1119"/>
                    </a:lnTo>
                    <a:lnTo>
                      <a:pt x="705" y="1326"/>
                    </a:lnTo>
                    <a:lnTo>
                      <a:pt x="498" y="1534"/>
                    </a:lnTo>
                    <a:lnTo>
                      <a:pt x="373" y="1782"/>
                    </a:lnTo>
                    <a:lnTo>
                      <a:pt x="249" y="2031"/>
                    </a:lnTo>
                    <a:lnTo>
                      <a:pt x="125" y="2280"/>
                    </a:lnTo>
                    <a:lnTo>
                      <a:pt x="42" y="2528"/>
                    </a:lnTo>
                    <a:lnTo>
                      <a:pt x="0" y="2818"/>
                    </a:lnTo>
                    <a:lnTo>
                      <a:pt x="0" y="3067"/>
                    </a:lnTo>
                    <a:lnTo>
                      <a:pt x="0" y="3357"/>
                    </a:lnTo>
                    <a:lnTo>
                      <a:pt x="0" y="3647"/>
                    </a:lnTo>
                    <a:lnTo>
                      <a:pt x="83" y="3937"/>
                    </a:lnTo>
                    <a:lnTo>
                      <a:pt x="539" y="5885"/>
                    </a:lnTo>
                    <a:lnTo>
                      <a:pt x="912" y="7709"/>
                    </a:lnTo>
                    <a:lnTo>
                      <a:pt x="1244" y="9449"/>
                    </a:lnTo>
                    <a:lnTo>
                      <a:pt x="1492" y="11107"/>
                    </a:lnTo>
                    <a:lnTo>
                      <a:pt x="1741" y="12640"/>
                    </a:lnTo>
                    <a:lnTo>
                      <a:pt x="1907" y="14091"/>
                    </a:lnTo>
                    <a:lnTo>
                      <a:pt x="2031" y="15500"/>
                    </a:lnTo>
                    <a:lnTo>
                      <a:pt x="2114" y="16826"/>
                    </a:lnTo>
                    <a:lnTo>
                      <a:pt x="2197" y="18069"/>
                    </a:lnTo>
                    <a:lnTo>
                      <a:pt x="2238" y="19271"/>
                    </a:lnTo>
                    <a:lnTo>
                      <a:pt x="2238" y="21551"/>
                    </a:lnTo>
                    <a:lnTo>
                      <a:pt x="2197" y="25902"/>
                    </a:lnTo>
                    <a:lnTo>
                      <a:pt x="18235" y="25902"/>
                    </a:lnTo>
                    <a:lnTo>
                      <a:pt x="18691" y="21675"/>
                    </a:lnTo>
                    <a:lnTo>
                      <a:pt x="19064" y="17821"/>
                    </a:lnTo>
                    <a:lnTo>
                      <a:pt x="19271" y="14381"/>
                    </a:lnTo>
                    <a:lnTo>
                      <a:pt x="19437" y="11356"/>
                    </a:lnTo>
                    <a:lnTo>
                      <a:pt x="19479" y="8745"/>
                    </a:lnTo>
                    <a:lnTo>
                      <a:pt x="19479" y="6590"/>
                    </a:lnTo>
                    <a:lnTo>
                      <a:pt x="19437" y="4890"/>
                    </a:lnTo>
                    <a:lnTo>
                      <a:pt x="19396" y="3606"/>
                    </a:lnTo>
                    <a:lnTo>
                      <a:pt x="19313" y="3067"/>
                    </a:lnTo>
                    <a:lnTo>
                      <a:pt x="19147" y="2570"/>
                    </a:lnTo>
                    <a:lnTo>
                      <a:pt x="18898" y="2114"/>
                    </a:lnTo>
                    <a:lnTo>
                      <a:pt x="18608" y="1699"/>
                    </a:lnTo>
                    <a:lnTo>
                      <a:pt x="18235" y="1368"/>
                    </a:lnTo>
                    <a:lnTo>
                      <a:pt x="17779" y="1078"/>
                    </a:lnTo>
                    <a:lnTo>
                      <a:pt x="17324" y="829"/>
                    </a:lnTo>
                    <a:lnTo>
                      <a:pt x="16785" y="705"/>
                    </a:lnTo>
                    <a:lnTo>
                      <a:pt x="14713" y="373"/>
                    </a:lnTo>
                    <a:lnTo>
                      <a:pt x="13594" y="249"/>
                    </a:lnTo>
                    <a:lnTo>
                      <a:pt x="12433" y="125"/>
                    </a:lnTo>
                    <a:lnTo>
                      <a:pt x="10693" y="42"/>
                    </a:lnTo>
                    <a:lnTo>
                      <a:pt x="8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2944350" y="1894450"/>
                <a:ext cx="486975" cy="647575"/>
              </a:xfrm>
              <a:custGeom>
                <a:avLst/>
                <a:gdLst/>
                <a:ahLst/>
                <a:cxnLst/>
                <a:rect l="l" t="t" r="r" b="b"/>
                <a:pathLst>
                  <a:path w="19479" h="25903" fill="none" extrusionOk="0">
                    <a:moveTo>
                      <a:pt x="19396" y="3606"/>
                    </a:moveTo>
                    <a:lnTo>
                      <a:pt x="19396" y="3606"/>
                    </a:lnTo>
                    <a:lnTo>
                      <a:pt x="19437" y="4890"/>
                    </a:lnTo>
                    <a:lnTo>
                      <a:pt x="19479" y="6590"/>
                    </a:lnTo>
                    <a:lnTo>
                      <a:pt x="19479" y="8745"/>
                    </a:lnTo>
                    <a:lnTo>
                      <a:pt x="19437" y="11356"/>
                    </a:lnTo>
                    <a:lnTo>
                      <a:pt x="19271" y="14381"/>
                    </a:lnTo>
                    <a:lnTo>
                      <a:pt x="19064" y="17821"/>
                    </a:lnTo>
                    <a:lnTo>
                      <a:pt x="18691" y="21675"/>
                    </a:lnTo>
                    <a:lnTo>
                      <a:pt x="18235" y="25902"/>
                    </a:lnTo>
                    <a:lnTo>
                      <a:pt x="2197" y="25902"/>
                    </a:lnTo>
                    <a:lnTo>
                      <a:pt x="2197" y="25902"/>
                    </a:lnTo>
                    <a:lnTo>
                      <a:pt x="2238" y="21551"/>
                    </a:lnTo>
                    <a:lnTo>
                      <a:pt x="2238" y="19271"/>
                    </a:lnTo>
                    <a:lnTo>
                      <a:pt x="2197" y="18069"/>
                    </a:lnTo>
                    <a:lnTo>
                      <a:pt x="2114" y="16826"/>
                    </a:lnTo>
                    <a:lnTo>
                      <a:pt x="2031" y="15500"/>
                    </a:lnTo>
                    <a:lnTo>
                      <a:pt x="1907" y="14091"/>
                    </a:lnTo>
                    <a:lnTo>
                      <a:pt x="1741" y="12640"/>
                    </a:lnTo>
                    <a:lnTo>
                      <a:pt x="1492" y="11107"/>
                    </a:lnTo>
                    <a:lnTo>
                      <a:pt x="1244" y="9449"/>
                    </a:lnTo>
                    <a:lnTo>
                      <a:pt x="912" y="7709"/>
                    </a:lnTo>
                    <a:lnTo>
                      <a:pt x="539" y="5885"/>
                    </a:lnTo>
                    <a:lnTo>
                      <a:pt x="83" y="3937"/>
                    </a:lnTo>
                    <a:lnTo>
                      <a:pt x="83" y="3937"/>
                    </a:lnTo>
                    <a:lnTo>
                      <a:pt x="0" y="3647"/>
                    </a:lnTo>
                    <a:lnTo>
                      <a:pt x="0" y="3357"/>
                    </a:lnTo>
                    <a:lnTo>
                      <a:pt x="0" y="3067"/>
                    </a:lnTo>
                    <a:lnTo>
                      <a:pt x="0" y="2818"/>
                    </a:lnTo>
                    <a:lnTo>
                      <a:pt x="42" y="2528"/>
                    </a:lnTo>
                    <a:lnTo>
                      <a:pt x="125" y="2280"/>
                    </a:lnTo>
                    <a:lnTo>
                      <a:pt x="249" y="2031"/>
                    </a:lnTo>
                    <a:lnTo>
                      <a:pt x="373" y="1782"/>
                    </a:lnTo>
                    <a:lnTo>
                      <a:pt x="498" y="1534"/>
                    </a:lnTo>
                    <a:lnTo>
                      <a:pt x="705" y="1326"/>
                    </a:lnTo>
                    <a:lnTo>
                      <a:pt x="871" y="1119"/>
                    </a:lnTo>
                    <a:lnTo>
                      <a:pt x="1078" y="953"/>
                    </a:lnTo>
                    <a:lnTo>
                      <a:pt x="1326" y="788"/>
                    </a:lnTo>
                    <a:lnTo>
                      <a:pt x="1575" y="663"/>
                    </a:lnTo>
                    <a:lnTo>
                      <a:pt x="1824" y="539"/>
                    </a:lnTo>
                    <a:lnTo>
                      <a:pt x="2114" y="456"/>
                    </a:lnTo>
                    <a:lnTo>
                      <a:pt x="2114" y="456"/>
                    </a:lnTo>
                    <a:lnTo>
                      <a:pt x="2445" y="373"/>
                    </a:lnTo>
                    <a:lnTo>
                      <a:pt x="2445" y="373"/>
                    </a:lnTo>
                    <a:lnTo>
                      <a:pt x="3896" y="249"/>
                    </a:lnTo>
                    <a:lnTo>
                      <a:pt x="5471" y="125"/>
                    </a:lnTo>
                    <a:lnTo>
                      <a:pt x="5471" y="125"/>
                    </a:lnTo>
                    <a:lnTo>
                      <a:pt x="7211" y="42"/>
                    </a:lnTo>
                    <a:lnTo>
                      <a:pt x="8952" y="0"/>
                    </a:lnTo>
                    <a:lnTo>
                      <a:pt x="10693" y="42"/>
                    </a:lnTo>
                    <a:lnTo>
                      <a:pt x="12433" y="125"/>
                    </a:lnTo>
                    <a:lnTo>
                      <a:pt x="12433" y="125"/>
                    </a:lnTo>
                    <a:lnTo>
                      <a:pt x="13594" y="249"/>
                    </a:lnTo>
                    <a:lnTo>
                      <a:pt x="14713" y="373"/>
                    </a:lnTo>
                    <a:lnTo>
                      <a:pt x="16785" y="705"/>
                    </a:lnTo>
                    <a:lnTo>
                      <a:pt x="16785" y="705"/>
                    </a:lnTo>
                    <a:lnTo>
                      <a:pt x="17324" y="829"/>
                    </a:lnTo>
                    <a:lnTo>
                      <a:pt x="17779" y="1078"/>
                    </a:lnTo>
                    <a:lnTo>
                      <a:pt x="18235" y="1368"/>
                    </a:lnTo>
                    <a:lnTo>
                      <a:pt x="18608" y="1699"/>
                    </a:lnTo>
                    <a:lnTo>
                      <a:pt x="18898" y="2114"/>
                    </a:lnTo>
                    <a:lnTo>
                      <a:pt x="19147" y="2570"/>
                    </a:lnTo>
                    <a:lnTo>
                      <a:pt x="19313" y="3067"/>
                    </a:lnTo>
                    <a:lnTo>
                      <a:pt x="19396" y="3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0"/>
              <p:cNvSpPr/>
              <p:nvPr/>
            </p:nvSpPr>
            <p:spPr>
              <a:xfrm>
                <a:off x="3101825" y="1707950"/>
                <a:ext cx="180300" cy="298425"/>
              </a:xfrm>
              <a:custGeom>
                <a:avLst/>
                <a:gdLst/>
                <a:ahLst/>
                <a:cxnLst/>
                <a:rect l="l" t="t" r="r" b="b"/>
                <a:pathLst>
                  <a:path w="7212" h="11937" extrusionOk="0">
                    <a:moveTo>
                      <a:pt x="374" y="0"/>
                    </a:moveTo>
                    <a:lnTo>
                      <a:pt x="581" y="912"/>
                    </a:lnTo>
                    <a:lnTo>
                      <a:pt x="747" y="1990"/>
                    </a:lnTo>
                    <a:lnTo>
                      <a:pt x="871" y="3067"/>
                    </a:lnTo>
                    <a:lnTo>
                      <a:pt x="954" y="4228"/>
                    </a:lnTo>
                    <a:lnTo>
                      <a:pt x="954" y="4766"/>
                    </a:lnTo>
                    <a:lnTo>
                      <a:pt x="912" y="5305"/>
                    </a:lnTo>
                    <a:lnTo>
                      <a:pt x="871" y="5844"/>
                    </a:lnTo>
                    <a:lnTo>
                      <a:pt x="747" y="6300"/>
                    </a:lnTo>
                    <a:lnTo>
                      <a:pt x="622" y="6756"/>
                    </a:lnTo>
                    <a:lnTo>
                      <a:pt x="457" y="7170"/>
                    </a:lnTo>
                    <a:lnTo>
                      <a:pt x="249" y="7543"/>
                    </a:lnTo>
                    <a:lnTo>
                      <a:pt x="1" y="7875"/>
                    </a:lnTo>
                    <a:lnTo>
                      <a:pt x="291" y="8248"/>
                    </a:lnTo>
                    <a:lnTo>
                      <a:pt x="664" y="8662"/>
                    </a:lnTo>
                    <a:lnTo>
                      <a:pt x="1244" y="9201"/>
                    </a:lnTo>
                    <a:lnTo>
                      <a:pt x="1990" y="9822"/>
                    </a:lnTo>
                    <a:lnTo>
                      <a:pt x="2487" y="10195"/>
                    </a:lnTo>
                    <a:lnTo>
                      <a:pt x="2985" y="10527"/>
                    </a:lnTo>
                    <a:lnTo>
                      <a:pt x="3565" y="10900"/>
                    </a:lnTo>
                    <a:lnTo>
                      <a:pt x="4228" y="11232"/>
                    </a:lnTo>
                    <a:lnTo>
                      <a:pt x="4932" y="11605"/>
                    </a:lnTo>
                    <a:lnTo>
                      <a:pt x="5720" y="11936"/>
                    </a:lnTo>
                    <a:lnTo>
                      <a:pt x="6134" y="11687"/>
                    </a:lnTo>
                    <a:lnTo>
                      <a:pt x="6466" y="11356"/>
                    </a:lnTo>
                    <a:lnTo>
                      <a:pt x="6714" y="11024"/>
                    </a:lnTo>
                    <a:lnTo>
                      <a:pt x="6922" y="10693"/>
                    </a:lnTo>
                    <a:lnTo>
                      <a:pt x="7046" y="10361"/>
                    </a:lnTo>
                    <a:lnTo>
                      <a:pt x="7170" y="10030"/>
                    </a:lnTo>
                    <a:lnTo>
                      <a:pt x="7212" y="9698"/>
                    </a:lnTo>
                    <a:lnTo>
                      <a:pt x="7212" y="9367"/>
                    </a:lnTo>
                    <a:lnTo>
                      <a:pt x="7170" y="8786"/>
                    </a:lnTo>
                    <a:lnTo>
                      <a:pt x="7087" y="8289"/>
                    </a:lnTo>
                    <a:lnTo>
                      <a:pt x="7005" y="7999"/>
                    </a:lnTo>
                    <a:lnTo>
                      <a:pt x="6963" y="7875"/>
                    </a:lnTo>
                    <a:lnTo>
                      <a:pt x="6507" y="7750"/>
                    </a:lnTo>
                    <a:lnTo>
                      <a:pt x="6134" y="7585"/>
                    </a:lnTo>
                    <a:lnTo>
                      <a:pt x="5803" y="7419"/>
                    </a:lnTo>
                    <a:lnTo>
                      <a:pt x="5513" y="7212"/>
                    </a:lnTo>
                    <a:lnTo>
                      <a:pt x="5264" y="6963"/>
                    </a:lnTo>
                    <a:lnTo>
                      <a:pt x="5057" y="6714"/>
                    </a:lnTo>
                    <a:lnTo>
                      <a:pt x="4891" y="6466"/>
                    </a:lnTo>
                    <a:lnTo>
                      <a:pt x="4808" y="6217"/>
                    </a:lnTo>
                    <a:lnTo>
                      <a:pt x="4725" y="5927"/>
                    </a:lnTo>
                    <a:lnTo>
                      <a:pt x="4642" y="5595"/>
                    </a:lnTo>
                    <a:lnTo>
                      <a:pt x="4642" y="5305"/>
                    </a:lnTo>
                    <a:lnTo>
                      <a:pt x="4642" y="4974"/>
                    </a:lnTo>
                    <a:lnTo>
                      <a:pt x="4684" y="4311"/>
                    </a:lnTo>
                    <a:lnTo>
                      <a:pt x="4808" y="3689"/>
                    </a:lnTo>
                    <a:lnTo>
                      <a:pt x="37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3101825" y="1707950"/>
                <a:ext cx="180300" cy="298425"/>
              </a:xfrm>
              <a:custGeom>
                <a:avLst/>
                <a:gdLst/>
                <a:ahLst/>
                <a:cxnLst/>
                <a:rect l="l" t="t" r="r" b="b"/>
                <a:pathLst>
                  <a:path w="7212" h="11937" fill="none" extrusionOk="0">
                    <a:moveTo>
                      <a:pt x="374" y="0"/>
                    </a:moveTo>
                    <a:lnTo>
                      <a:pt x="374" y="0"/>
                    </a:lnTo>
                    <a:lnTo>
                      <a:pt x="581" y="912"/>
                    </a:lnTo>
                    <a:lnTo>
                      <a:pt x="747" y="1990"/>
                    </a:lnTo>
                    <a:lnTo>
                      <a:pt x="871" y="3067"/>
                    </a:lnTo>
                    <a:lnTo>
                      <a:pt x="954" y="4228"/>
                    </a:lnTo>
                    <a:lnTo>
                      <a:pt x="954" y="4766"/>
                    </a:lnTo>
                    <a:lnTo>
                      <a:pt x="912" y="5305"/>
                    </a:lnTo>
                    <a:lnTo>
                      <a:pt x="871" y="5844"/>
                    </a:lnTo>
                    <a:lnTo>
                      <a:pt x="747" y="6300"/>
                    </a:lnTo>
                    <a:lnTo>
                      <a:pt x="622" y="6756"/>
                    </a:lnTo>
                    <a:lnTo>
                      <a:pt x="457" y="7170"/>
                    </a:lnTo>
                    <a:lnTo>
                      <a:pt x="249" y="7543"/>
                    </a:lnTo>
                    <a:lnTo>
                      <a:pt x="1" y="7875"/>
                    </a:lnTo>
                    <a:lnTo>
                      <a:pt x="1" y="7875"/>
                    </a:lnTo>
                    <a:lnTo>
                      <a:pt x="291" y="8248"/>
                    </a:lnTo>
                    <a:lnTo>
                      <a:pt x="664" y="8662"/>
                    </a:lnTo>
                    <a:lnTo>
                      <a:pt x="1244" y="9201"/>
                    </a:lnTo>
                    <a:lnTo>
                      <a:pt x="1990" y="9822"/>
                    </a:lnTo>
                    <a:lnTo>
                      <a:pt x="2487" y="10195"/>
                    </a:lnTo>
                    <a:lnTo>
                      <a:pt x="2985" y="10527"/>
                    </a:lnTo>
                    <a:lnTo>
                      <a:pt x="3565" y="10900"/>
                    </a:lnTo>
                    <a:lnTo>
                      <a:pt x="4228" y="11232"/>
                    </a:lnTo>
                    <a:lnTo>
                      <a:pt x="4932" y="11605"/>
                    </a:lnTo>
                    <a:lnTo>
                      <a:pt x="5720" y="11936"/>
                    </a:lnTo>
                    <a:lnTo>
                      <a:pt x="5720" y="11936"/>
                    </a:lnTo>
                    <a:lnTo>
                      <a:pt x="6134" y="11687"/>
                    </a:lnTo>
                    <a:lnTo>
                      <a:pt x="6466" y="11356"/>
                    </a:lnTo>
                    <a:lnTo>
                      <a:pt x="6714" y="11024"/>
                    </a:lnTo>
                    <a:lnTo>
                      <a:pt x="6922" y="10693"/>
                    </a:lnTo>
                    <a:lnTo>
                      <a:pt x="7046" y="10361"/>
                    </a:lnTo>
                    <a:lnTo>
                      <a:pt x="7170" y="10030"/>
                    </a:lnTo>
                    <a:lnTo>
                      <a:pt x="7212" y="9698"/>
                    </a:lnTo>
                    <a:lnTo>
                      <a:pt x="7212" y="9367"/>
                    </a:lnTo>
                    <a:lnTo>
                      <a:pt x="7170" y="8786"/>
                    </a:lnTo>
                    <a:lnTo>
                      <a:pt x="7087" y="8289"/>
                    </a:lnTo>
                    <a:lnTo>
                      <a:pt x="7005" y="7999"/>
                    </a:lnTo>
                    <a:lnTo>
                      <a:pt x="6963" y="7875"/>
                    </a:lnTo>
                    <a:lnTo>
                      <a:pt x="6963" y="7875"/>
                    </a:lnTo>
                    <a:lnTo>
                      <a:pt x="6507" y="7750"/>
                    </a:lnTo>
                    <a:lnTo>
                      <a:pt x="6134" y="7585"/>
                    </a:lnTo>
                    <a:lnTo>
                      <a:pt x="5803" y="7419"/>
                    </a:lnTo>
                    <a:lnTo>
                      <a:pt x="5513" y="7212"/>
                    </a:lnTo>
                    <a:lnTo>
                      <a:pt x="5264" y="6963"/>
                    </a:lnTo>
                    <a:lnTo>
                      <a:pt x="5057" y="6714"/>
                    </a:lnTo>
                    <a:lnTo>
                      <a:pt x="4891" y="6466"/>
                    </a:lnTo>
                    <a:lnTo>
                      <a:pt x="4808" y="6217"/>
                    </a:lnTo>
                    <a:lnTo>
                      <a:pt x="4725" y="5927"/>
                    </a:lnTo>
                    <a:lnTo>
                      <a:pt x="4642" y="5595"/>
                    </a:lnTo>
                    <a:lnTo>
                      <a:pt x="4642" y="5305"/>
                    </a:lnTo>
                    <a:lnTo>
                      <a:pt x="4642" y="4974"/>
                    </a:lnTo>
                    <a:lnTo>
                      <a:pt x="4684" y="4311"/>
                    </a:lnTo>
                    <a:lnTo>
                      <a:pt x="4808" y="3689"/>
                    </a:lnTo>
                    <a:lnTo>
                      <a:pt x="3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3156750" y="1745250"/>
                <a:ext cx="65300" cy="53900"/>
              </a:xfrm>
              <a:custGeom>
                <a:avLst/>
                <a:gdLst/>
                <a:ahLst/>
                <a:cxnLst/>
                <a:rect l="l" t="t" r="r" b="b"/>
                <a:pathLst>
                  <a:path w="2612" h="2156" extrusionOk="0">
                    <a:moveTo>
                      <a:pt x="0" y="0"/>
                    </a:moveTo>
                    <a:lnTo>
                      <a:pt x="0" y="0"/>
                    </a:lnTo>
                    <a:lnTo>
                      <a:pt x="0" y="0"/>
                    </a:lnTo>
                    <a:lnTo>
                      <a:pt x="2611" y="2155"/>
                    </a:lnTo>
                    <a:lnTo>
                      <a:pt x="2611" y="2155"/>
                    </a:lnTo>
                    <a:lnTo>
                      <a:pt x="2611" y="2155"/>
                    </a:lnTo>
                    <a:lnTo>
                      <a:pt x="0"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3156750" y="1745250"/>
                <a:ext cx="65300" cy="53900"/>
              </a:xfrm>
              <a:custGeom>
                <a:avLst/>
                <a:gdLst/>
                <a:ahLst/>
                <a:cxnLst/>
                <a:rect l="l" t="t" r="r" b="b"/>
                <a:pathLst>
                  <a:path w="2612" h="2156" fill="none" extrusionOk="0">
                    <a:moveTo>
                      <a:pt x="0" y="0"/>
                    </a:moveTo>
                    <a:lnTo>
                      <a:pt x="0" y="0"/>
                    </a:lnTo>
                    <a:lnTo>
                      <a:pt x="0" y="0"/>
                    </a:lnTo>
                    <a:lnTo>
                      <a:pt x="2611" y="2155"/>
                    </a:lnTo>
                    <a:lnTo>
                      <a:pt x="2611" y="2155"/>
                    </a:lnTo>
                    <a:lnTo>
                      <a:pt x="2611" y="2155"/>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0"/>
              <p:cNvSpPr/>
              <p:nvPr/>
            </p:nvSpPr>
            <p:spPr>
              <a:xfrm>
                <a:off x="3154675" y="1745250"/>
                <a:ext cx="67375" cy="84975"/>
              </a:xfrm>
              <a:custGeom>
                <a:avLst/>
                <a:gdLst/>
                <a:ahLst/>
                <a:cxnLst/>
                <a:rect l="l" t="t" r="r" b="b"/>
                <a:pathLst>
                  <a:path w="2695" h="3399" extrusionOk="0">
                    <a:moveTo>
                      <a:pt x="83" y="0"/>
                    </a:moveTo>
                    <a:lnTo>
                      <a:pt x="42" y="332"/>
                    </a:lnTo>
                    <a:lnTo>
                      <a:pt x="0" y="622"/>
                    </a:lnTo>
                    <a:lnTo>
                      <a:pt x="0" y="912"/>
                    </a:lnTo>
                    <a:lnTo>
                      <a:pt x="42" y="1202"/>
                    </a:lnTo>
                    <a:lnTo>
                      <a:pt x="83" y="1409"/>
                    </a:lnTo>
                    <a:lnTo>
                      <a:pt x="166" y="1575"/>
                    </a:lnTo>
                    <a:lnTo>
                      <a:pt x="373" y="1948"/>
                    </a:lnTo>
                    <a:lnTo>
                      <a:pt x="663" y="2321"/>
                    </a:lnTo>
                    <a:lnTo>
                      <a:pt x="995" y="2653"/>
                    </a:lnTo>
                    <a:lnTo>
                      <a:pt x="1368" y="2901"/>
                    </a:lnTo>
                    <a:lnTo>
                      <a:pt x="1741" y="3150"/>
                    </a:lnTo>
                    <a:lnTo>
                      <a:pt x="2114" y="3316"/>
                    </a:lnTo>
                    <a:lnTo>
                      <a:pt x="2528" y="3399"/>
                    </a:lnTo>
                    <a:lnTo>
                      <a:pt x="2570" y="2777"/>
                    </a:lnTo>
                    <a:lnTo>
                      <a:pt x="2694" y="2155"/>
                    </a:lnTo>
                    <a:lnTo>
                      <a:pt x="83"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0"/>
              <p:cNvSpPr/>
              <p:nvPr/>
            </p:nvSpPr>
            <p:spPr>
              <a:xfrm>
                <a:off x="3154675" y="1745250"/>
                <a:ext cx="67375" cy="84975"/>
              </a:xfrm>
              <a:custGeom>
                <a:avLst/>
                <a:gdLst/>
                <a:ahLst/>
                <a:cxnLst/>
                <a:rect l="l" t="t" r="r" b="b"/>
                <a:pathLst>
                  <a:path w="2695" h="3399" fill="none" extrusionOk="0">
                    <a:moveTo>
                      <a:pt x="83" y="0"/>
                    </a:moveTo>
                    <a:lnTo>
                      <a:pt x="83" y="0"/>
                    </a:lnTo>
                    <a:lnTo>
                      <a:pt x="42" y="332"/>
                    </a:lnTo>
                    <a:lnTo>
                      <a:pt x="0" y="622"/>
                    </a:lnTo>
                    <a:lnTo>
                      <a:pt x="0" y="912"/>
                    </a:lnTo>
                    <a:lnTo>
                      <a:pt x="42" y="1202"/>
                    </a:lnTo>
                    <a:lnTo>
                      <a:pt x="42" y="1202"/>
                    </a:lnTo>
                    <a:lnTo>
                      <a:pt x="83" y="1409"/>
                    </a:lnTo>
                    <a:lnTo>
                      <a:pt x="166" y="1575"/>
                    </a:lnTo>
                    <a:lnTo>
                      <a:pt x="373" y="1948"/>
                    </a:lnTo>
                    <a:lnTo>
                      <a:pt x="663" y="2321"/>
                    </a:lnTo>
                    <a:lnTo>
                      <a:pt x="995" y="2653"/>
                    </a:lnTo>
                    <a:lnTo>
                      <a:pt x="1368" y="2901"/>
                    </a:lnTo>
                    <a:lnTo>
                      <a:pt x="1741" y="3150"/>
                    </a:lnTo>
                    <a:lnTo>
                      <a:pt x="2114" y="3316"/>
                    </a:lnTo>
                    <a:lnTo>
                      <a:pt x="2528" y="3399"/>
                    </a:lnTo>
                    <a:lnTo>
                      <a:pt x="2528" y="3399"/>
                    </a:lnTo>
                    <a:lnTo>
                      <a:pt x="2570" y="2777"/>
                    </a:lnTo>
                    <a:lnTo>
                      <a:pt x="2694" y="2155"/>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3042775" y="1446850"/>
                <a:ext cx="280800" cy="354375"/>
              </a:xfrm>
              <a:custGeom>
                <a:avLst/>
                <a:gdLst/>
                <a:ahLst/>
                <a:cxnLst/>
                <a:rect l="l" t="t" r="r" b="b"/>
                <a:pathLst>
                  <a:path w="11232" h="14175" extrusionOk="0">
                    <a:moveTo>
                      <a:pt x="4435" y="1"/>
                    </a:moveTo>
                    <a:lnTo>
                      <a:pt x="3813" y="84"/>
                    </a:lnTo>
                    <a:lnTo>
                      <a:pt x="3192" y="249"/>
                    </a:lnTo>
                    <a:lnTo>
                      <a:pt x="2653" y="457"/>
                    </a:lnTo>
                    <a:lnTo>
                      <a:pt x="2114" y="788"/>
                    </a:lnTo>
                    <a:lnTo>
                      <a:pt x="1658" y="1120"/>
                    </a:lnTo>
                    <a:lnTo>
                      <a:pt x="1244" y="1576"/>
                    </a:lnTo>
                    <a:lnTo>
                      <a:pt x="871" y="2032"/>
                    </a:lnTo>
                    <a:lnTo>
                      <a:pt x="539" y="2570"/>
                    </a:lnTo>
                    <a:lnTo>
                      <a:pt x="291" y="3109"/>
                    </a:lnTo>
                    <a:lnTo>
                      <a:pt x="125" y="3731"/>
                    </a:lnTo>
                    <a:lnTo>
                      <a:pt x="42" y="4352"/>
                    </a:lnTo>
                    <a:lnTo>
                      <a:pt x="0" y="5015"/>
                    </a:lnTo>
                    <a:lnTo>
                      <a:pt x="83" y="5679"/>
                    </a:lnTo>
                    <a:lnTo>
                      <a:pt x="208" y="6342"/>
                    </a:lnTo>
                    <a:lnTo>
                      <a:pt x="912" y="8704"/>
                    </a:lnTo>
                    <a:lnTo>
                      <a:pt x="1202" y="9657"/>
                    </a:lnTo>
                    <a:lnTo>
                      <a:pt x="1575" y="10527"/>
                    </a:lnTo>
                    <a:lnTo>
                      <a:pt x="1741" y="10900"/>
                    </a:lnTo>
                    <a:lnTo>
                      <a:pt x="1948" y="11232"/>
                    </a:lnTo>
                    <a:lnTo>
                      <a:pt x="2197" y="11605"/>
                    </a:lnTo>
                    <a:lnTo>
                      <a:pt x="2446" y="11895"/>
                    </a:lnTo>
                    <a:lnTo>
                      <a:pt x="2736" y="12227"/>
                    </a:lnTo>
                    <a:lnTo>
                      <a:pt x="3026" y="12517"/>
                    </a:lnTo>
                    <a:lnTo>
                      <a:pt x="3399" y="12807"/>
                    </a:lnTo>
                    <a:lnTo>
                      <a:pt x="3772" y="13097"/>
                    </a:lnTo>
                    <a:lnTo>
                      <a:pt x="4435" y="13511"/>
                    </a:lnTo>
                    <a:lnTo>
                      <a:pt x="5056" y="13801"/>
                    </a:lnTo>
                    <a:lnTo>
                      <a:pt x="5678" y="14009"/>
                    </a:lnTo>
                    <a:lnTo>
                      <a:pt x="6341" y="14133"/>
                    </a:lnTo>
                    <a:lnTo>
                      <a:pt x="6963" y="14174"/>
                    </a:lnTo>
                    <a:lnTo>
                      <a:pt x="7584" y="14133"/>
                    </a:lnTo>
                    <a:lnTo>
                      <a:pt x="8165" y="13967"/>
                    </a:lnTo>
                    <a:lnTo>
                      <a:pt x="8745" y="13801"/>
                    </a:lnTo>
                    <a:lnTo>
                      <a:pt x="9242" y="13511"/>
                    </a:lnTo>
                    <a:lnTo>
                      <a:pt x="9740" y="13138"/>
                    </a:lnTo>
                    <a:lnTo>
                      <a:pt x="10154" y="12765"/>
                    </a:lnTo>
                    <a:lnTo>
                      <a:pt x="10527" y="12268"/>
                    </a:lnTo>
                    <a:lnTo>
                      <a:pt x="10817" y="11729"/>
                    </a:lnTo>
                    <a:lnTo>
                      <a:pt x="11024" y="11149"/>
                    </a:lnTo>
                    <a:lnTo>
                      <a:pt x="11190" y="10486"/>
                    </a:lnTo>
                    <a:lnTo>
                      <a:pt x="11231" y="9823"/>
                    </a:lnTo>
                    <a:lnTo>
                      <a:pt x="11231" y="9160"/>
                    </a:lnTo>
                    <a:lnTo>
                      <a:pt x="11149" y="8455"/>
                    </a:lnTo>
                    <a:lnTo>
                      <a:pt x="11066" y="7709"/>
                    </a:lnTo>
                    <a:lnTo>
                      <a:pt x="10941" y="6963"/>
                    </a:lnTo>
                    <a:lnTo>
                      <a:pt x="10776" y="6217"/>
                    </a:lnTo>
                    <a:lnTo>
                      <a:pt x="10527" y="5471"/>
                    </a:lnTo>
                    <a:lnTo>
                      <a:pt x="10278" y="4725"/>
                    </a:lnTo>
                    <a:lnTo>
                      <a:pt x="9947" y="4021"/>
                    </a:lnTo>
                    <a:lnTo>
                      <a:pt x="9615" y="3316"/>
                    </a:lnTo>
                    <a:lnTo>
                      <a:pt x="9201" y="2653"/>
                    </a:lnTo>
                    <a:lnTo>
                      <a:pt x="8786" y="2073"/>
                    </a:lnTo>
                    <a:lnTo>
                      <a:pt x="8289" y="1534"/>
                    </a:lnTo>
                    <a:lnTo>
                      <a:pt x="7750" y="1037"/>
                    </a:lnTo>
                    <a:lnTo>
                      <a:pt x="7129" y="664"/>
                    </a:lnTo>
                    <a:lnTo>
                      <a:pt x="6839" y="498"/>
                    </a:lnTo>
                    <a:lnTo>
                      <a:pt x="6507" y="374"/>
                    </a:lnTo>
                    <a:lnTo>
                      <a:pt x="6175" y="249"/>
                    </a:lnTo>
                    <a:lnTo>
                      <a:pt x="5844" y="125"/>
                    </a:lnTo>
                    <a:lnTo>
                      <a:pt x="5139" y="42"/>
                    </a:lnTo>
                    <a:lnTo>
                      <a:pt x="4435"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3028275" y="1423025"/>
                <a:ext cx="249700" cy="231075"/>
              </a:xfrm>
              <a:custGeom>
                <a:avLst/>
                <a:gdLst/>
                <a:ahLst/>
                <a:cxnLst/>
                <a:rect l="l" t="t" r="r" b="b"/>
                <a:pathLst>
                  <a:path w="9988" h="9243" extrusionOk="0">
                    <a:moveTo>
                      <a:pt x="6009" y="1"/>
                    </a:moveTo>
                    <a:lnTo>
                      <a:pt x="5471" y="42"/>
                    </a:lnTo>
                    <a:lnTo>
                      <a:pt x="4890" y="166"/>
                    </a:lnTo>
                    <a:lnTo>
                      <a:pt x="4269" y="374"/>
                    </a:lnTo>
                    <a:lnTo>
                      <a:pt x="3606" y="622"/>
                    </a:lnTo>
                    <a:lnTo>
                      <a:pt x="2943" y="954"/>
                    </a:lnTo>
                    <a:lnTo>
                      <a:pt x="2280" y="1327"/>
                    </a:lnTo>
                    <a:lnTo>
                      <a:pt x="1658" y="1824"/>
                    </a:lnTo>
                    <a:lnTo>
                      <a:pt x="1409" y="2073"/>
                    </a:lnTo>
                    <a:lnTo>
                      <a:pt x="1119" y="2363"/>
                    </a:lnTo>
                    <a:lnTo>
                      <a:pt x="912" y="2653"/>
                    </a:lnTo>
                    <a:lnTo>
                      <a:pt x="663" y="2985"/>
                    </a:lnTo>
                    <a:lnTo>
                      <a:pt x="498" y="3316"/>
                    </a:lnTo>
                    <a:lnTo>
                      <a:pt x="332" y="3648"/>
                    </a:lnTo>
                    <a:lnTo>
                      <a:pt x="207" y="4021"/>
                    </a:lnTo>
                    <a:lnTo>
                      <a:pt x="83" y="4435"/>
                    </a:lnTo>
                    <a:lnTo>
                      <a:pt x="42" y="4808"/>
                    </a:lnTo>
                    <a:lnTo>
                      <a:pt x="0" y="5222"/>
                    </a:lnTo>
                    <a:lnTo>
                      <a:pt x="42" y="5678"/>
                    </a:lnTo>
                    <a:lnTo>
                      <a:pt x="83" y="6134"/>
                    </a:lnTo>
                    <a:lnTo>
                      <a:pt x="207" y="6590"/>
                    </a:lnTo>
                    <a:lnTo>
                      <a:pt x="373" y="7087"/>
                    </a:lnTo>
                    <a:lnTo>
                      <a:pt x="580" y="7585"/>
                    </a:lnTo>
                    <a:lnTo>
                      <a:pt x="829" y="8123"/>
                    </a:lnTo>
                    <a:lnTo>
                      <a:pt x="1161" y="8662"/>
                    </a:lnTo>
                    <a:lnTo>
                      <a:pt x="1534" y="9242"/>
                    </a:lnTo>
                    <a:lnTo>
                      <a:pt x="1699" y="9035"/>
                    </a:lnTo>
                    <a:lnTo>
                      <a:pt x="1865" y="8828"/>
                    </a:lnTo>
                    <a:lnTo>
                      <a:pt x="2031" y="8538"/>
                    </a:lnTo>
                    <a:lnTo>
                      <a:pt x="2197" y="8248"/>
                    </a:lnTo>
                    <a:lnTo>
                      <a:pt x="2487" y="7502"/>
                    </a:lnTo>
                    <a:lnTo>
                      <a:pt x="2694" y="6673"/>
                    </a:lnTo>
                    <a:lnTo>
                      <a:pt x="2901" y="5844"/>
                    </a:lnTo>
                    <a:lnTo>
                      <a:pt x="2984" y="5015"/>
                    </a:lnTo>
                    <a:lnTo>
                      <a:pt x="2984" y="4642"/>
                    </a:lnTo>
                    <a:lnTo>
                      <a:pt x="2984" y="4269"/>
                    </a:lnTo>
                    <a:lnTo>
                      <a:pt x="2943" y="3938"/>
                    </a:lnTo>
                    <a:lnTo>
                      <a:pt x="2860" y="3648"/>
                    </a:lnTo>
                    <a:lnTo>
                      <a:pt x="2860" y="3648"/>
                    </a:lnTo>
                    <a:lnTo>
                      <a:pt x="3440" y="3689"/>
                    </a:lnTo>
                    <a:lnTo>
                      <a:pt x="4020" y="3689"/>
                    </a:lnTo>
                    <a:lnTo>
                      <a:pt x="5139" y="3648"/>
                    </a:lnTo>
                    <a:lnTo>
                      <a:pt x="7128" y="3482"/>
                    </a:lnTo>
                    <a:lnTo>
                      <a:pt x="7999" y="3399"/>
                    </a:lnTo>
                    <a:lnTo>
                      <a:pt x="8372" y="3399"/>
                    </a:lnTo>
                    <a:lnTo>
                      <a:pt x="8745" y="3440"/>
                    </a:lnTo>
                    <a:lnTo>
                      <a:pt x="9118" y="3482"/>
                    </a:lnTo>
                    <a:lnTo>
                      <a:pt x="9408" y="3565"/>
                    </a:lnTo>
                    <a:lnTo>
                      <a:pt x="9698" y="3689"/>
                    </a:lnTo>
                    <a:lnTo>
                      <a:pt x="9947" y="3896"/>
                    </a:lnTo>
                    <a:lnTo>
                      <a:pt x="9988" y="3565"/>
                    </a:lnTo>
                    <a:lnTo>
                      <a:pt x="9947" y="3233"/>
                    </a:lnTo>
                    <a:lnTo>
                      <a:pt x="9864" y="2902"/>
                    </a:lnTo>
                    <a:lnTo>
                      <a:pt x="9781" y="2570"/>
                    </a:lnTo>
                    <a:lnTo>
                      <a:pt x="9656" y="2239"/>
                    </a:lnTo>
                    <a:lnTo>
                      <a:pt x="9449" y="1907"/>
                    </a:lnTo>
                    <a:lnTo>
                      <a:pt x="9242" y="1617"/>
                    </a:lnTo>
                    <a:lnTo>
                      <a:pt x="9035" y="1327"/>
                    </a:lnTo>
                    <a:lnTo>
                      <a:pt x="8745" y="1037"/>
                    </a:lnTo>
                    <a:lnTo>
                      <a:pt x="8455" y="788"/>
                    </a:lnTo>
                    <a:lnTo>
                      <a:pt x="8123" y="581"/>
                    </a:lnTo>
                    <a:lnTo>
                      <a:pt x="7750" y="374"/>
                    </a:lnTo>
                    <a:lnTo>
                      <a:pt x="7377" y="208"/>
                    </a:lnTo>
                    <a:lnTo>
                      <a:pt x="6921" y="125"/>
                    </a:lnTo>
                    <a:lnTo>
                      <a:pt x="6507" y="42"/>
                    </a:lnTo>
                    <a:lnTo>
                      <a:pt x="60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3174350" y="1592950"/>
                <a:ext cx="18675" cy="28000"/>
              </a:xfrm>
              <a:custGeom>
                <a:avLst/>
                <a:gdLst/>
                <a:ahLst/>
                <a:cxnLst/>
                <a:rect l="l" t="t" r="r" b="b"/>
                <a:pathLst>
                  <a:path w="747" h="1120" extrusionOk="0">
                    <a:moveTo>
                      <a:pt x="249" y="0"/>
                    </a:moveTo>
                    <a:lnTo>
                      <a:pt x="125" y="83"/>
                    </a:lnTo>
                    <a:lnTo>
                      <a:pt x="42" y="207"/>
                    </a:lnTo>
                    <a:lnTo>
                      <a:pt x="1" y="415"/>
                    </a:lnTo>
                    <a:lnTo>
                      <a:pt x="1" y="622"/>
                    </a:lnTo>
                    <a:lnTo>
                      <a:pt x="84" y="829"/>
                    </a:lnTo>
                    <a:lnTo>
                      <a:pt x="208" y="995"/>
                    </a:lnTo>
                    <a:lnTo>
                      <a:pt x="332" y="1078"/>
                    </a:lnTo>
                    <a:lnTo>
                      <a:pt x="498" y="1119"/>
                    </a:lnTo>
                    <a:lnTo>
                      <a:pt x="622" y="1036"/>
                    </a:lnTo>
                    <a:lnTo>
                      <a:pt x="705" y="912"/>
                    </a:lnTo>
                    <a:lnTo>
                      <a:pt x="747" y="705"/>
                    </a:lnTo>
                    <a:lnTo>
                      <a:pt x="705" y="498"/>
                    </a:lnTo>
                    <a:lnTo>
                      <a:pt x="664" y="290"/>
                    </a:lnTo>
                    <a:lnTo>
                      <a:pt x="539" y="125"/>
                    </a:lnTo>
                    <a:lnTo>
                      <a:pt x="415" y="42"/>
                    </a:lnTo>
                    <a:lnTo>
                      <a:pt x="2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3264500" y="1577400"/>
                <a:ext cx="18675" cy="26975"/>
              </a:xfrm>
              <a:custGeom>
                <a:avLst/>
                <a:gdLst/>
                <a:ahLst/>
                <a:cxnLst/>
                <a:rect l="l" t="t" r="r" b="b"/>
                <a:pathLst>
                  <a:path w="747" h="1079" extrusionOk="0">
                    <a:moveTo>
                      <a:pt x="249" y="1"/>
                    </a:moveTo>
                    <a:lnTo>
                      <a:pt x="125" y="42"/>
                    </a:lnTo>
                    <a:lnTo>
                      <a:pt x="42" y="208"/>
                    </a:lnTo>
                    <a:lnTo>
                      <a:pt x="0" y="374"/>
                    </a:lnTo>
                    <a:lnTo>
                      <a:pt x="0" y="581"/>
                    </a:lnTo>
                    <a:lnTo>
                      <a:pt x="83" y="788"/>
                    </a:lnTo>
                    <a:lnTo>
                      <a:pt x="207" y="954"/>
                    </a:lnTo>
                    <a:lnTo>
                      <a:pt x="332" y="1037"/>
                    </a:lnTo>
                    <a:lnTo>
                      <a:pt x="456" y="1078"/>
                    </a:lnTo>
                    <a:lnTo>
                      <a:pt x="580" y="995"/>
                    </a:lnTo>
                    <a:lnTo>
                      <a:pt x="705" y="871"/>
                    </a:lnTo>
                    <a:lnTo>
                      <a:pt x="746" y="664"/>
                    </a:lnTo>
                    <a:lnTo>
                      <a:pt x="705" y="457"/>
                    </a:lnTo>
                    <a:lnTo>
                      <a:pt x="622" y="249"/>
                    </a:lnTo>
                    <a:lnTo>
                      <a:pt x="539" y="84"/>
                    </a:lnTo>
                    <a:lnTo>
                      <a:pt x="3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3268625" y="1569125"/>
                <a:ext cx="16625" cy="10375"/>
              </a:xfrm>
              <a:custGeom>
                <a:avLst/>
                <a:gdLst/>
                <a:ahLst/>
                <a:cxnLst/>
                <a:rect l="l" t="t" r="r" b="b"/>
                <a:pathLst>
                  <a:path w="665" h="415" extrusionOk="0">
                    <a:moveTo>
                      <a:pt x="664" y="0"/>
                    </a:moveTo>
                    <a:lnTo>
                      <a:pt x="1" y="332"/>
                    </a:lnTo>
                    <a:lnTo>
                      <a:pt x="125" y="415"/>
                    </a:lnTo>
                    <a:lnTo>
                      <a:pt x="291" y="415"/>
                    </a:lnTo>
                    <a:lnTo>
                      <a:pt x="374" y="373"/>
                    </a:lnTo>
                    <a:lnTo>
                      <a:pt x="498" y="290"/>
                    </a:lnTo>
                    <a:lnTo>
                      <a:pt x="623"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3251025" y="1608475"/>
                <a:ext cx="37325" cy="52875"/>
              </a:xfrm>
              <a:custGeom>
                <a:avLst/>
                <a:gdLst/>
                <a:ahLst/>
                <a:cxnLst/>
                <a:rect l="l" t="t" r="r" b="b"/>
                <a:pathLst>
                  <a:path w="1493" h="2115" extrusionOk="0">
                    <a:moveTo>
                      <a:pt x="0" y="1"/>
                    </a:moveTo>
                    <a:lnTo>
                      <a:pt x="456" y="2115"/>
                    </a:lnTo>
                    <a:lnTo>
                      <a:pt x="746" y="2115"/>
                    </a:lnTo>
                    <a:lnTo>
                      <a:pt x="1037" y="2032"/>
                    </a:lnTo>
                    <a:lnTo>
                      <a:pt x="1285" y="1907"/>
                    </a:lnTo>
                    <a:lnTo>
                      <a:pt x="1492" y="1700"/>
                    </a:lnTo>
                    <a:lnTo>
                      <a:pt x="1078" y="1327"/>
                    </a:lnTo>
                    <a:lnTo>
                      <a:pt x="705" y="913"/>
                    </a:lnTo>
                    <a:lnTo>
                      <a:pt x="332" y="457"/>
                    </a:lnTo>
                    <a:lnTo>
                      <a:pt x="0" y="1"/>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3187825" y="1677900"/>
                <a:ext cx="59075" cy="20750"/>
              </a:xfrm>
              <a:custGeom>
                <a:avLst/>
                <a:gdLst/>
                <a:ahLst/>
                <a:cxnLst/>
                <a:rect l="l" t="t" r="r" b="b"/>
                <a:pathLst>
                  <a:path w="2363" h="830" extrusionOk="0">
                    <a:moveTo>
                      <a:pt x="83" y="1"/>
                    </a:moveTo>
                    <a:lnTo>
                      <a:pt x="0" y="42"/>
                    </a:lnTo>
                    <a:lnTo>
                      <a:pt x="0" y="83"/>
                    </a:lnTo>
                    <a:lnTo>
                      <a:pt x="0" y="166"/>
                    </a:lnTo>
                    <a:lnTo>
                      <a:pt x="415" y="456"/>
                    </a:lnTo>
                    <a:lnTo>
                      <a:pt x="829" y="664"/>
                    </a:lnTo>
                    <a:lnTo>
                      <a:pt x="1327" y="788"/>
                    </a:lnTo>
                    <a:lnTo>
                      <a:pt x="1782" y="829"/>
                    </a:lnTo>
                    <a:lnTo>
                      <a:pt x="2321" y="788"/>
                    </a:lnTo>
                    <a:lnTo>
                      <a:pt x="2363" y="747"/>
                    </a:lnTo>
                    <a:lnTo>
                      <a:pt x="2363" y="705"/>
                    </a:lnTo>
                    <a:lnTo>
                      <a:pt x="2321" y="622"/>
                    </a:lnTo>
                    <a:lnTo>
                      <a:pt x="2280" y="622"/>
                    </a:lnTo>
                    <a:lnTo>
                      <a:pt x="1990" y="664"/>
                    </a:lnTo>
                    <a:lnTo>
                      <a:pt x="1700" y="664"/>
                    </a:lnTo>
                    <a:lnTo>
                      <a:pt x="1410" y="622"/>
                    </a:lnTo>
                    <a:lnTo>
                      <a:pt x="1119" y="581"/>
                    </a:lnTo>
                    <a:lnTo>
                      <a:pt x="871" y="498"/>
                    </a:lnTo>
                    <a:lnTo>
                      <a:pt x="622" y="374"/>
                    </a:lnTo>
                    <a:lnTo>
                      <a:pt x="373" y="208"/>
                    </a:lnTo>
                    <a:lnTo>
                      <a:pt x="125" y="42"/>
                    </a:lnTo>
                    <a:lnTo>
                      <a:pt x="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3022050" y="1620925"/>
                <a:ext cx="77725" cy="79800"/>
              </a:xfrm>
              <a:custGeom>
                <a:avLst/>
                <a:gdLst/>
                <a:ahLst/>
                <a:cxnLst/>
                <a:rect l="l" t="t" r="r" b="b"/>
                <a:pathLst>
                  <a:path w="3109" h="3192" extrusionOk="0">
                    <a:moveTo>
                      <a:pt x="1120" y="0"/>
                    </a:moveTo>
                    <a:lnTo>
                      <a:pt x="912" y="42"/>
                    </a:lnTo>
                    <a:lnTo>
                      <a:pt x="622" y="125"/>
                    </a:lnTo>
                    <a:lnTo>
                      <a:pt x="374" y="290"/>
                    </a:lnTo>
                    <a:lnTo>
                      <a:pt x="166" y="498"/>
                    </a:lnTo>
                    <a:lnTo>
                      <a:pt x="42" y="746"/>
                    </a:lnTo>
                    <a:lnTo>
                      <a:pt x="1" y="1036"/>
                    </a:lnTo>
                    <a:lnTo>
                      <a:pt x="1" y="1326"/>
                    </a:lnTo>
                    <a:lnTo>
                      <a:pt x="83" y="1617"/>
                    </a:lnTo>
                    <a:lnTo>
                      <a:pt x="249" y="1907"/>
                    </a:lnTo>
                    <a:lnTo>
                      <a:pt x="374" y="2114"/>
                    </a:lnTo>
                    <a:lnTo>
                      <a:pt x="581" y="2321"/>
                    </a:lnTo>
                    <a:lnTo>
                      <a:pt x="747" y="2528"/>
                    </a:lnTo>
                    <a:lnTo>
                      <a:pt x="995" y="2694"/>
                    </a:lnTo>
                    <a:lnTo>
                      <a:pt x="1202" y="2860"/>
                    </a:lnTo>
                    <a:lnTo>
                      <a:pt x="1451" y="2984"/>
                    </a:lnTo>
                    <a:lnTo>
                      <a:pt x="1700" y="3067"/>
                    </a:lnTo>
                    <a:lnTo>
                      <a:pt x="1948" y="3150"/>
                    </a:lnTo>
                    <a:lnTo>
                      <a:pt x="2280" y="3191"/>
                    </a:lnTo>
                    <a:lnTo>
                      <a:pt x="2570" y="3150"/>
                    </a:lnTo>
                    <a:lnTo>
                      <a:pt x="2777" y="3026"/>
                    </a:lnTo>
                    <a:lnTo>
                      <a:pt x="2943" y="2818"/>
                    </a:lnTo>
                    <a:lnTo>
                      <a:pt x="3067" y="2570"/>
                    </a:lnTo>
                    <a:lnTo>
                      <a:pt x="3109" y="2280"/>
                    </a:lnTo>
                    <a:lnTo>
                      <a:pt x="3067" y="1990"/>
                    </a:lnTo>
                    <a:lnTo>
                      <a:pt x="2984" y="1658"/>
                    </a:lnTo>
                    <a:lnTo>
                      <a:pt x="2860" y="1368"/>
                    </a:lnTo>
                    <a:lnTo>
                      <a:pt x="2694" y="1078"/>
                    </a:lnTo>
                    <a:lnTo>
                      <a:pt x="2446" y="788"/>
                    </a:lnTo>
                    <a:lnTo>
                      <a:pt x="2197" y="498"/>
                    </a:lnTo>
                    <a:lnTo>
                      <a:pt x="1907" y="290"/>
                    </a:lnTo>
                    <a:lnTo>
                      <a:pt x="1617" y="125"/>
                    </a:lnTo>
                    <a:lnTo>
                      <a:pt x="1285"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3149500" y="1545275"/>
                <a:ext cx="41450" cy="24900"/>
              </a:xfrm>
              <a:custGeom>
                <a:avLst/>
                <a:gdLst/>
                <a:ahLst/>
                <a:cxnLst/>
                <a:rect l="l" t="t" r="r" b="b"/>
                <a:pathLst>
                  <a:path w="1658" h="996" extrusionOk="0">
                    <a:moveTo>
                      <a:pt x="1285" y="1"/>
                    </a:moveTo>
                    <a:lnTo>
                      <a:pt x="1078" y="42"/>
                    </a:lnTo>
                    <a:lnTo>
                      <a:pt x="870" y="84"/>
                    </a:lnTo>
                    <a:lnTo>
                      <a:pt x="663" y="167"/>
                    </a:lnTo>
                    <a:lnTo>
                      <a:pt x="497" y="250"/>
                    </a:lnTo>
                    <a:lnTo>
                      <a:pt x="332" y="374"/>
                    </a:lnTo>
                    <a:lnTo>
                      <a:pt x="166" y="540"/>
                    </a:lnTo>
                    <a:lnTo>
                      <a:pt x="41" y="705"/>
                    </a:lnTo>
                    <a:lnTo>
                      <a:pt x="0" y="747"/>
                    </a:lnTo>
                    <a:lnTo>
                      <a:pt x="0" y="830"/>
                    </a:lnTo>
                    <a:lnTo>
                      <a:pt x="41" y="871"/>
                    </a:lnTo>
                    <a:lnTo>
                      <a:pt x="83" y="954"/>
                    </a:lnTo>
                    <a:lnTo>
                      <a:pt x="207" y="996"/>
                    </a:lnTo>
                    <a:lnTo>
                      <a:pt x="290" y="954"/>
                    </a:lnTo>
                    <a:lnTo>
                      <a:pt x="332" y="913"/>
                    </a:lnTo>
                    <a:lnTo>
                      <a:pt x="580" y="664"/>
                    </a:lnTo>
                    <a:lnTo>
                      <a:pt x="829" y="498"/>
                    </a:lnTo>
                    <a:lnTo>
                      <a:pt x="1160" y="374"/>
                    </a:lnTo>
                    <a:lnTo>
                      <a:pt x="1492" y="332"/>
                    </a:lnTo>
                    <a:lnTo>
                      <a:pt x="1533" y="332"/>
                    </a:lnTo>
                    <a:lnTo>
                      <a:pt x="1616" y="291"/>
                    </a:lnTo>
                    <a:lnTo>
                      <a:pt x="1658" y="250"/>
                    </a:lnTo>
                    <a:lnTo>
                      <a:pt x="1658" y="167"/>
                    </a:lnTo>
                    <a:lnTo>
                      <a:pt x="1658" y="125"/>
                    </a:lnTo>
                    <a:lnTo>
                      <a:pt x="1616" y="42"/>
                    </a:lnTo>
                    <a:lnTo>
                      <a:pt x="15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3251025" y="1528700"/>
                <a:ext cx="45600" cy="13500"/>
              </a:xfrm>
              <a:custGeom>
                <a:avLst/>
                <a:gdLst/>
                <a:ahLst/>
                <a:cxnLst/>
                <a:rect l="l" t="t" r="r" b="b"/>
                <a:pathLst>
                  <a:path w="1824" h="540" extrusionOk="0">
                    <a:moveTo>
                      <a:pt x="912" y="1"/>
                    </a:moveTo>
                    <a:lnTo>
                      <a:pt x="705" y="42"/>
                    </a:lnTo>
                    <a:lnTo>
                      <a:pt x="498" y="84"/>
                    </a:lnTo>
                    <a:lnTo>
                      <a:pt x="291" y="125"/>
                    </a:lnTo>
                    <a:lnTo>
                      <a:pt x="83" y="208"/>
                    </a:lnTo>
                    <a:lnTo>
                      <a:pt x="42" y="249"/>
                    </a:lnTo>
                    <a:lnTo>
                      <a:pt x="0" y="332"/>
                    </a:lnTo>
                    <a:lnTo>
                      <a:pt x="0" y="374"/>
                    </a:lnTo>
                    <a:lnTo>
                      <a:pt x="42" y="457"/>
                    </a:lnTo>
                    <a:lnTo>
                      <a:pt x="83" y="498"/>
                    </a:lnTo>
                    <a:lnTo>
                      <a:pt x="166" y="540"/>
                    </a:lnTo>
                    <a:lnTo>
                      <a:pt x="291" y="540"/>
                    </a:lnTo>
                    <a:lnTo>
                      <a:pt x="622" y="415"/>
                    </a:lnTo>
                    <a:lnTo>
                      <a:pt x="954" y="374"/>
                    </a:lnTo>
                    <a:lnTo>
                      <a:pt x="1285" y="415"/>
                    </a:lnTo>
                    <a:lnTo>
                      <a:pt x="1575" y="540"/>
                    </a:lnTo>
                    <a:lnTo>
                      <a:pt x="1741" y="540"/>
                    </a:lnTo>
                    <a:lnTo>
                      <a:pt x="1783" y="498"/>
                    </a:lnTo>
                    <a:lnTo>
                      <a:pt x="1824" y="457"/>
                    </a:lnTo>
                    <a:lnTo>
                      <a:pt x="1824" y="374"/>
                    </a:lnTo>
                    <a:lnTo>
                      <a:pt x="1824" y="332"/>
                    </a:lnTo>
                    <a:lnTo>
                      <a:pt x="1783" y="249"/>
                    </a:lnTo>
                    <a:lnTo>
                      <a:pt x="1741" y="208"/>
                    </a:lnTo>
                    <a:lnTo>
                      <a:pt x="1534" y="125"/>
                    </a:lnTo>
                    <a:lnTo>
                      <a:pt x="1327" y="84"/>
                    </a:lnTo>
                    <a:lnTo>
                      <a:pt x="1119" y="42"/>
                    </a:lnTo>
                    <a:lnTo>
                      <a:pt x="91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3178500" y="1585700"/>
                <a:ext cx="16600" cy="10375"/>
              </a:xfrm>
              <a:custGeom>
                <a:avLst/>
                <a:gdLst/>
                <a:ahLst/>
                <a:cxnLst/>
                <a:rect l="l" t="t" r="r" b="b"/>
                <a:pathLst>
                  <a:path w="664" h="415" extrusionOk="0">
                    <a:moveTo>
                      <a:pt x="664" y="0"/>
                    </a:moveTo>
                    <a:lnTo>
                      <a:pt x="0" y="332"/>
                    </a:lnTo>
                    <a:lnTo>
                      <a:pt x="166" y="415"/>
                    </a:lnTo>
                    <a:lnTo>
                      <a:pt x="291" y="415"/>
                    </a:lnTo>
                    <a:lnTo>
                      <a:pt x="415" y="373"/>
                    </a:lnTo>
                    <a:lnTo>
                      <a:pt x="498" y="290"/>
                    </a:lnTo>
                    <a:lnTo>
                      <a:pt x="622" y="83"/>
                    </a:lnTo>
                    <a:lnTo>
                      <a:pt x="6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2852125" y="2542000"/>
                <a:ext cx="555375" cy="1103425"/>
              </a:xfrm>
              <a:custGeom>
                <a:avLst/>
                <a:gdLst/>
                <a:ahLst/>
                <a:cxnLst/>
                <a:rect l="l" t="t" r="r" b="b"/>
                <a:pathLst>
                  <a:path w="22215" h="44137" extrusionOk="0">
                    <a:moveTo>
                      <a:pt x="5886" y="0"/>
                    </a:moveTo>
                    <a:lnTo>
                      <a:pt x="5098" y="829"/>
                    </a:lnTo>
                    <a:lnTo>
                      <a:pt x="4394" y="1699"/>
                    </a:lnTo>
                    <a:lnTo>
                      <a:pt x="3772" y="2611"/>
                    </a:lnTo>
                    <a:lnTo>
                      <a:pt x="3192" y="3564"/>
                    </a:lnTo>
                    <a:lnTo>
                      <a:pt x="2653" y="4600"/>
                    </a:lnTo>
                    <a:lnTo>
                      <a:pt x="2197" y="5636"/>
                    </a:lnTo>
                    <a:lnTo>
                      <a:pt x="1783" y="6755"/>
                    </a:lnTo>
                    <a:lnTo>
                      <a:pt x="1451" y="7916"/>
                    </a:lnTo>
                    <a:lnTo>
                      <a:pt x="1120" y="9118"/>
                    </a:lnTo>
                    <a:lnTo>
                      <a:pt x="830" y="10319"/>
                    </a:lnTo>
                    <a:lnTo>
                      <a:pt x="623" y="11604"/>
                    </a:lnTo>
                    <a:lnTo>
                      <a:pt x="457" y="12889"/>
                    </a:lnTo>
                    <a:lnTo>
                      <a:pt x="291" y="14215"/>
                    </a:lnTo>
                    <a:lnTo>
                      <a:pt x="167" y="15583"/>
                    </a:lnTo>
                    <a:lnTo>
                      <a:pt x="84" y="16992"/>
                    </a:lnTo>
                    <a:lnTo>
                      <a:pt x="42" y="18401"/>
                    </a:lnTo>
                    <a:lnTo>
                      <a:pt x="1" y="19851"/>
                    </a:lnTo>
                    <a:lnTo>
                      <a:pt x="1" y="21302"/>
                    </a:lnTo>
                    <a:lnTo>
                      <a:pt x="42" y="24286"/>
                    </a:lnTo>
                    <a:lnTo>
                      <a:pt x="167" y="27353"/>
                    </a:lnTo>
                    <a:lnTo>
                      <a:pt x="332" y="30419"/>
                    </a:lnTo>
                    <a:lnTo>
                      <a:pt x="705" y="36677"/>
                    </a:lnTo>
                    <a:lnTo>
                      <a:pt x="830" y="39785"/>
                    </a:lnTo>
                    <a:lnTo>
                      <a:pt x="954" y="42894"/>
                    </a:lnTo>
                    <a:lnTo>
                      <a:pt x="2239" y="43142"/>
                    </a:lnTo>
                    <a:lnTo>
                      <a:pt x="3482" y="43350"/>
                    </a:lnTo>
                    <a:lnTo>
                      <a:pt x="4767" y="43515"/>
                    </a:lnTo>
                    <a:lnTo>
                      <a:pt x="6052" y="43681"/>
                    </a:lnTo>
                    <a:lnTo>
                      <a:pt x="8662" y="43930"/>
                    </a:lnTo>
                    <a:lnTo>
                      <a:pt x="11315" y="44095"/>
                    </a:lnTo>
                    <a:lnTo>
                      <a:pt x="14009" y="44137"/>
                    </a:lnTo>
                    <a:lnTo>
                      <a:pt x="16702" y="44137"/>
                    </a:lnTo>
                    <a:lnTo>
                      <a:pt x="19438" y="44013"/>
                    </a:lnTo>
                    <a:lnTo>
                      <a:pt x="22214" y="43847"/>
                    </a:lnTo>
                    <a:lnTo>
                      <a:pt x="219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2852125" y="2542000"/>
                <a:ext cx="555375" cy="1103425"/>
              </a:xfrm>
              <a:custGeom>
                <a:avLst/>
                <a:gdLst/>
                <a:ahLst/>
                <a:cxnLst/>
                <a:rect l="l" t="t" r="r" b="b"/>
                <a:pathLst>
                  <a:path w="22215" h="44137" fill="none" extrusionOk="0">
                    <a:moveTo>
                      <a:pt x="21924" y="0"/>
                    </a:moveTo>
                    <a:lnTo>
                      <a:pt x="22214" y="43847"/>
                    </a:lnTo>
                    <a:lnTo>
                      <a:pt x="22214" y="43847"/>
                    </a:lnTo>
                    <a:lnTo>
                      <a:pt x="19438" y="44013"/>
                    </a:lnTo>
                    <a:lnTo>
                      <a:pt x="16702" y="44137"/>
                    </a:lnTo>
                    <a:lnTo>
                      <a:pt x="14009" y="44137"/>
                    </a:lnTo>
                    <a:lnTo>
                      <a:pt x="11315" y="44095"/>
                    </a:lnTo>
                    <a:lnTo>
                      <a:pt x="8662" y="43930"/>
                    </a:lnTo>
                    <a:lnTo>
                      <a:pt x="6052" y="43681"/>
                    </a:lnTo>
                    <a:lnTo>
                      <a:pt x="4767" y="43515"/>
                    </a:lnTo>
                    <a:lnTo>
                      <a:pt x="3482" y="43350"/>
                    </a:lnTo>
                    <a:lnTo>
                      <a:pt x="2239" y="43142"/>
                    </a:lnTo>
                    <a:lnTo>
                      <a:pt x="954" y="42894"/>
                    </a:lnTo>
                    <a:lnTo>
                      <a:pt x="954" y="42894"/>
                    </a:lnTo>
                    <a:lnTo>
                      <a:pt x="830" y="39785"/>
                    </a:lnTo>
                    <a:lnTo>
                      <a:pt x="705" y="36677"/>
                    </a:lnTo>
                    <a:lnTo>
                      <a:pt x="332" y="30419"/>
                    </a:lnTo>
                    <a:lnTo>
                      <a:pt x="167" y="27353"/>
                    </a:lnTo>
                    <a:lnTo>
                      <a:pt x="42" y="24286"/>
                    </a:lnTo>
                    <a:lnTo>
                      <a:pt x="1" y="21302"/>
                    </a:lnTo>
                    <a:lnTo>
                      <a:pt x="1" y="19851"/>
                    </a:lnTo>
                    <a:lnTo>
                      <a:pt x="42" y="18401"/>
                    </a:lnTo>
                    <a:lnTo>
                      <a:pt x="84" y="16992"/>
                    </a:lnTo>
                    <a:lnTo>
                      <a:pt x="167" y="15583"/>
                    </a:lnTo>
                    <a:lnTo>
                      <a:pt x="291" y="14215"/>
                    </a:lnTo>
                    <a:lnTo>
                      <a:pt x="457" y="12889"/>
                    </a:lnTo>
                    <a:lnTo>
                      <a:pt x="623" y="11604"/>
                    </a:lnTo>
                    <a:lnTo>
                      <a:pt x="830" y="10319"/>
                    </a:lnTo>
                    <a:lnTo>
                      <a:pt x="1120" y="9118"/>
                    </a:lnTo>
                    <a:lnTo>
                      <a:pt x="1451" y="7916"/>
                    </a:lnTo>
                    <a:lnTo>
                      <a:pt x="1783" y="6755"/>
                    </a:lnTo>
                    <a:lnTo>
                      <a:pt x="2197" y="5636"/>
                    </a:lnTo>
                    <a:lnTo>
                      <a:pt x="2653" y="4600"/>
                    </a:lnTo>
                    <a:lnTo>
                      <a:pt x="3192" y="3564"/>
                    </a:lnTo>
                    <a:lnTo>
                      <a:pt x="3772" y="2611"/>
                    </a:lnTo>
                    <a:lnTo>
                      <a:pt x="4394" y="1699"/>
                    </a:lnTo>
                    <a:lnTo>
                      <a:pt x="5098" y="829"/>
                    </a:lnTo>
                    <a:lnTo>
                      <a:pt x="5886" y="0"/>
                    </a:lnTo>
                    <a:lnTo>
                      <a:pt x="219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3150525" y="2818625"/>
                <a:ext cx="100525" cy="465225"/>
              </a:xfrm>
              <a:custGeom>
                <a:avLst/>
                <a:gdLst/>
                <a:ahLst/>
                <a:cxnLst/>
                <a:rect l="l" t="t" r="r" b="b"/>
                <a:pathLst>
                  <a:path w="4021" h="18609" extrusionOk="0">
                    <a:moveTo>
                      <a:pt x="4020" y="0"/>
                    </a:moveTo>
                    <a:lnTo>
                      <a:pt x="0" y="4186"/>
                    </a:lnTo>
                    <a:lnTo>
                      <a:pt x="1700" y="18608"/>
                    </a:lnTo>
                    <a:lnTo>
                      <a:pt x="4020"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3150525" y="2818625"/>
                <a:ext cx="100525" cy="465225"/>
              </a:xfrm>
              <a:custGeom>
                <a:avLst/>
                <a:gdLst/>
                <a:ahLst/>
                <a:cxnLst/>
                <a:rect l="l" t="t" r="r" b="b"/>
                <a:pathLst>
                  <a:path w="4021" h="18609" fill="none" extrusionOk="0">
                    <a:moveTo>
                      <a:pt x="4020" y="0"/>
                    </a:moveTo>
                    <a:lnTo>
                      <a:pt x="0" y="4186"/>
                    </a:lnTo>
                    <a:lnTo>
                      <a:pt x="1700" y="18608"/>
                    </a:lnTo>
                    <a:lnTo>
                      <a:pt x="40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2929850" y="1888225"/>
                <a:ext cx="518050" cy="828875"/>
              </a:xfrm>
              <a:custGeom>
                <a:avLst/>
                <a:gdLst/>
                <a:ahLst/>
                <a:cxnLst/>
                <a:rect l="l" t="t" r="r" b="b"/>
                <a:pathLst>
                  <a:path w="20722" h="33155" extrusionOk="0">
                    <a:moveTo>
                      <a:pt x="12433" y="1"/>
                    </a:moveTo>
                    <a:lnTo>
                      <a:pt x="13013" y="456"/>
                    </a:lnTo>
                    <a:lnTo>
                      <a:pt x="13552" y="954"/>
                    </a:lnTo>
                    <a:lnTo>
                      <a:pt x="14049" y="1451"/>
                    </a:lnTo>
                    <a:lnTo>
                      <a:pt x="14464" y="2031"/>
                    </a:lnTo>
                    <a:lnTo>
                      <a:pt x="14837" y="2611"/>
                    </a:lnTo>
                    <a:lnTo>
                      <a:pt x="15127" y="3233"/>
                    </a:lnTo>
                    <a:lnTo>
                      <a:pt x="15375" y="3896"/>
                    </a:lnTo>
                    <a:lnTo>
                      <a:pt x="15541" y="4559"/>
                    </a:lnTo>
                    <a:lnTo>
                      <a:pt x="15624" y="5222"/>
                    </a:lnTo>
                    <a:lnTo>
                      <a:pt x="15666" y="5927"/>
                    </a:lnTo>
                    <a:lnTo>
                      <a:pt x="15666" y="6631"/>
                    </a:lnTo>
                    <a:lnTo>
                      <a:pt x="15583" y="7295"/>
                    </a:lnTo>
                    <a:lnTo>
                      <a:pt x="15417" y="7999"/>
                    </a:lnTo>
                    <a:lnTo>
                      <a:pt x="15168" y="8662"/>
                    </a:lnTo>
                    <a:lnTo>
                      <a:pt x="14878" y="9325"/>
                    </a:lnTo>
                    <a:lnTo>
                      <a:pt x="14505" y="9947"/>
                    </a:lnTo>
                    <a:lnTo>
                      <a:pt x="14215" y="10361"/>
                    </a:lnTo>
                    <a:lnTo>
                      <a:pt x="13884" y="10776"/>
                    </a:lnTo>
                    <a:lnTo>
                      <a:pt x="13511" y="10154"/>
                    </a:lnTo>
                    <a:lnTo>
                      <a:pt x="13055" y="9491"/>
                    </a:lnTo>
                    <a:lnTo>
                      <a:pt x="12516" y="8828"/>
                    </a:lnTo>
                    <a:lnTo>
                      <a:pt x="11936" y="8123"/>
                    </a:lnTo>
                    <a:lnTo>
                      <a:pt x="10651" y="6673"/>
                    </a:lnTo>
                    <a:lnTo>
                      <a:pt x="9366" y="5181"/>
                    </a:lnTo>
                    <a:lnTo>
                      <a:pt x="8786" y="4476"/>
                    </a:lnTo>
                    <a:lnTo>
                      <a:pt x="8247" y="3730"/>
                    </a:lnTo>
                    <a:lnTo>
                      <a:pt x="7791" y="3067"/>
                    </a:lnTo>
                    <a:lnTo>
                      <a:pt x="7418" y="2363"/>
                    </a:lnTo>
                    <a:lnTo>
                      <a:pt x="7294" y="2031"/>
                    </a:lnTo>
                    <a:lnTo>
                      <a:pt x="7170" y="1741"/>
                    </a:lnTo>
                    <a:lnTo>
                      <a:pt x="7087" y="1410"/>
                    </a:lnTo>
                    <a:lnTo>
                      <a:pt x="7045" y="1120"/>
                    </a:lnTo>
                    <a:lnTo>
                      <a:pt x="7045" y="829"/>
                    </a:lnTo>
                    <a:lnTo>
                      <a:pt x="7087" y="581"/>
                    </a:lnTo>
                    <a:lnTo>
                      <a:pt x="7170" y="291"/>
                    </a:lnTo>
                    <a:lnTo>
                      <a:pt x="7294" y="42"/>
                    </a:lnTo>
                    <a:lnTo>
                      <a:pt x="6134" y="42"/>
                    </a:lnTo>
                    <a:lnTo>
                      <a:pt x="5015" y="83"/>
                    </a:lnTo>
                    <a:lnTo>
                      <a:pt x="3896" y="208"/>
                    </a:lnTo>
                    <a:lnTo>
                      <a:pt x="2777" y="374"/>
                    </a:lnTo>
                    <a:lnTo>
                      <a:pt x="2321" y="498"/>
                    </a:lnTo>
                    <a:lnTo>
                      <a:pt x="1948" y="622"/>
                    </a:lnTo>
                    <a:lnTo>
                      <a:pt x="1575" y="788"/>
                    </a:lnTo>
                    <a:lnTo>
                      <a:pt x="1243" y="995"/>
                    </a:lnTo>
                    <a:lnTo>
                      <a:pt x="953" y="1202"/>
                    </a:lnTo>
                    <a:lnTo>
                      <a:pt x="705" y="1492"/>
                    </a:lnTo>
                    <a:lnTo>
                      <a:pt x="497" y="1783"/>
                    </a:lnTo>
                    <a:lnTo>
                      <a:pt x="332" y="2114"/>
                    </a:lnTo>
                    <a:lnTo>
                      <a:pt x="166" y="2529"/>
                    </a:lnTo>
                    <a:lnTo>
                      <a:pt x="83" y="2943"/>
                    </a:lnTo>
                    <a:lnTo>
                      <a:pt x="0" y="3399"/>
                    </a:lnTo>
                    <a:lnTo>
                      <a:pt x="0" y="3896"/>
                    </a:lnTo>
                    <a:lnTo>
                      <a:pt x="0" y="4476"/>
                    </a:lnTo>
                    <a:lnTo>
                      <a:pt x="0" y="5057"/>
                    </a:lnTo>
                    <a:lnTo>
                      <a:pt x="83" y="5720"/>
                    </a:lnTo>
                    <a:lnTo>
                      <a:pt x="166" y="6383"/>
                    </a:lnTo>
                    <a:lnTo>
                      <a:pt x="456" y="8248"/>
                    </a:lnTo>
                    <a:lnTo>
                      <a:pt x="663" y="10113"/>
                    </a:lnTo>
                    <a:lnTo>
                      <a:pt x="788" y="12019"/>
                    </a:lnTo>
                    <a:lnTo>
                      <a:pt x="912" y="13884"/>
                    </a:lnTo>
                    <a:lnTo>
                      <a:pt x="953" y="15707"/>
                    </a:lnTo>
                    <a:lnTo>
                      <a:pt x="995" y="17531"/>
                    </a:lnTo>
                    <a:lnTo>
                      <a:pt x="995" y="19230"/>
                    </a:lnTo>
                    <a:lnTo>
                      <a:pt x="953" y="20846"/>
                    </a:lnTo>
                    <a:lnTo>
                      <a:pt x="870" y="23747"/>
                    </a:lnTo>
                    <a:lnTo>
                      <a:pt x="705" y="25985"/>
                    </a:lnTo>
                    <a:lnTo>
                      <a:pt x="539" y="27975"/>
                    </a:lnTo>
                    <a:lnTo>
                      <a:pt x="2031" y="28679"/>
                    </a:lnTo>
                    <a:lnTo>
                      <a:pt x="5553" y="30254"/>
                    </a:lnTo>
                    <a:lnTo>
                      <a:pt x="7626" y="31166"/>
                    </a:lnTo>
                    <a:lnTo>
                      <a:pt x="9615" y="31995"/>
                    </a:lnTo>
                    <a:lnTo>
                      <a:pt x="11438" y="32699"/>
                    </a:lnTo>
                    <a:lnTo>
                      <a:pt x="12226" y="32989"/>
                    </a:lnTo>
                    <a:lnTo>
                      <a:pt x="12847" y="33155"/>
                    </a:lnTo>
                    <a:lnTo>
                      <a:pt x="13718" y="32906"/>
                    </a:lnTo>
                    <a:lnTo>
                      <a:pt x="14505" y="32616"/>
                    </a:lnTo>
                    <a:lnTo>
                      <a:pt x="15210" y="32285"/>
                    </a:lnTo>
                    <a:lnTo>
                      <a:pt x="15831" y="31953"/>
                    </a:lnTo>
                    <a:lnTo>
                      <a:pt x="16412" y="31580"/>
                    </a:lnTo>
                    <a:lnTo>
                      <a:pt x="16867" y="31207"/>
                    </a:lnTo>
                    <a:lnTo>
                      <a:pt x="17282" y="30793"/>
                    </a:lnTo>
                    <a:lnTo>
                      <a:pt x="17655" y="30420"/>
                    </a:lnTo>
                    <a:lnTo>
                      <a:pt x="17945" y="30047"/>
                    </a:lnTo>
                    <a:lnTo>
                      <a:pt x="18194" y="29715"/>
                    </a:lnTo>
                    <a:lnTo>
                      <a:pt x="18567" y="29135"/>
                    </a:lnTo>
                    <a:lnTo>
                      <a:pt x="18732" y="28721"/>
                    </a:lnTo>
                    <a:lnTo>
                      <a:pt x="18815" y="28555"/>
                    </a:lnTo>
                    <a:lnTo>
                      <a:pt x="19147" y="25695"/>
                    </a:lnTo>
                    <a:lnTo>
                      <a:pt x="19851" y="19023"/>
                    </a:lnTo>
                    <a:lnTo>
                      <a:pt x="20183" y="15252"/>
                    </a:lnTo>
                    <a:lnTo>
                      <a:pt x="20514" y="11646"/>
                    </a:lnTo>
                    <a:lnTo>
                      <a:pt x="20680" y="8621"/>
                    </a:lnTo>
                    <a:lnTo>
                      <a:pt x="20722" y="7460"/>
                    </a:lnTo>
                    <a:lnTo>
                      <a:pt x="20680" y="6590"/>
                    </a:lnTo>
                    <a:lnTo>
                      <a:pt x="20597" y="5264"/>
                    </a:lnTo>
                    <a:lnTo>
                      <a:pt x="20432" y="4103"/>
                    </a:lnTo>
                    <a:lnTo>
                      <a:pt x="20349" y="3606"/>
                    </a:lnTo>
                    <a:lnTo>
                      <a:pt x="20224" y="3150"/>
                    </a:lnTo>
                    <a:lnTo>
                      <a:pt x="20059" y="2777"/>
                    </a:lnTo>
                    <a:lnTo>
                      <a:pt x="19893" y="2404"/>
                    </a:lnTo>
                    <a:lnTo>
                      <a:pt x="19686" y="2073"/>
                    </a:lnTo>
                    <a:lnTo>
                      <a:pt x="19478" y="1783"/>
                    </a:lnTo>
                    <a:lnTo>
                      <a:pt x="19188" y="1534"/>
                    </a:lnTo>
                    <a:lnTo>
                      <a:pt x="18898" y="1327"/>
                    </a:lnTo>
                    <a:lnTo>
                      <a:pt x="18567" y="1120"/>
                    </a:lnTo>
                    <a:lnTo>
                      <a:pt x="18194" y="954"/>
                    </a:lnTo>
                    <a:lnTo>
                      <a:pt x="17779" y="829"/>
                    </a:lnTo>
                    <a:lnTo>
                      <a:pt x="17323" y="747"/>
                    </a:lnTo>
                    <a:lnTo>
                      <a:pt x="15500" y="456"/>
                    </a:lnTo>
                    <a:lnTo>
                      <a:pt x="13925" y="208"/>
                    </a:lnTo>
                    <a:lnTo>
                      <a:pt x="1243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2929850" y="1888225"/>
                <a:ext cx="518050" cy="828875"/>
              </a:xfrm>
              <a:custGeom>
                <a:avLst/>
                <a:gdLst/>
                <a:ahLst/>
                <a:cxnLst/>
                <a:rect l="l" t="t" r="r" b="b"/>
                <a:pathLst>
                  <a:path w="20722" h="33155" fill="none" extrusionOk="0">
                    <a:moveTo>
                      <a:pt x="20680" y="6590"/>
                    </a:moveTo>
                    <a:lnTo>
                      <a:pt x="20680" y="6590"/>
                    </a:lnTo>
                    <a:lnTo>
                      <a:pt x="20597" y="5264"/>
                    </a:lnTo>
                    <a:lnTo>
                      <a:pt x="20432" y="4103"/>
                    </a:lnTo>
                    <a:lnTo>
                      <a:pt x="20349" y="3606"/>
                    </a:lnTo>
                    <a:lnTo>
                      <a:pt x="20224" y="3150"/>
                    </a:lnTo>
                    <a:lnTo>
                      <a:pt x="20059" y="2777"/>
                    </a:lnTo>
                    <a:lnTo>
                      <a:pt x="19893" y="2404"/>
                    </a:lnTo>
                    <a:lnTo>
                      <a:pt x="19686" y="2073"/>
                    </a:lnTo>
                    <a:lnTo>
                      <a:pt x="19478" y="1783"/>
                    </a:lnTo>
                    <a:lnTo>
                      <a:pt x="19188" y="1534"/>
                    </a:lnTo>
                    <a:lnTo>
                      <a:pt x="18898" y="1327"/>
                    </a:lnTo>
                    <a:lnTo>
                      <a:pt x="18567" y="1120"/>
                    </a:lnTo>
                    <a:lnTo>
                      <a:pt x="18194" y="954"/>
                    </a:lnTo>
                    <a:lnTo>
                      <a:pt x="17779" y="829"/>
                    </a:lnTo>
                    <a:lnTo>
                      <a:pt x="17323" y="747"/>
                    </a:lnTo>
                    <a:lnTo>
                      <a:pt x="17323" y="747"/>
                    </a:lnTo>
                    <a:lnTo>
                      <a:pt x="15500" y="456"/>
                    </a:lnTo>
                    <a:lnTo>
                      <a:pt x="13925" y="208"/>
                    </a:lnTo>
                    <a:lnTo>
                      <a:pt x="12433" y="1"/>
                    </a:lnTo>
                    <a:lnTo>
                      <a:pt x="12433" y="1"/>
                    </a:lnTo>
                    <a:lnTo>
                      <a:pt x="13013" y="456"/>
                    </a:lnTo>
                    <a:lnTo>
                      <a:pt x="13552" y="954"/>
                    </a:lnTo>
                    <a:lnTo>
                      <a:pt x="14049" y="1451"/>
                    </a:lnTo>
                    <a:lnTo>
                      <a:pt x="14464" y="2031"/>
                    </a:lnTo>
                    <a:lnTo>
                      <a:pt x="14837" y="2611"/>
                    </a:lnTo>
                    <a:lnTo>
                      <a:pt x="15127" y="3233"/>
                    </a:lnTo>
                    <a:lnTo>
                      <a:pt x="15375" y="3896"/>
                    </a:lnTo>
                    <a:lnTo>
                      <a:pt x="15541" y="4559"/>
                    </a:lnTo>
                    <a:lnTo>
                      <a:pt x="15624" y="5222"/>
                    </a:lnTo>
                    <a:lnTo>
                      <a:pt x="15666" y="5927"/>
                    </a:lnTo>
                    <a:lnTo>
                      <a:pt x="15666" y="6631"/>
                    </a:lnTo>
                    <a:lnTo>
                      <a:pt x="15583" y="7295"/>
                    </a:lnTo>
                    <a:lnTo>
                      <a:pt x="15417" y="7999"/>
                    </a:lnTo>
                    <a:lnTo>
                      <a:pt x="15168" y="8662"/>
                    </a:lnTo>
                    <a:lnTo>
                      <a:pt x="14878" y="9325"/>
                    </a:lnTo>
                    <a:lnTo>
                      <a:pt x="14505" y="9947"/>
                    </a:lnTo>
                    <a:lnTo>
                      <a:pt x="14505" y="9947"/>
                    </a:lnTo>
                    <a:lnTo>
                      <a:pt x="14215" y="10361"/>
                    </a:lnTo>
                    <a:lnTo>
                      <a:pt x="13884" y="10776"/>
                    </a:lnTo>
                    <a:lnTo>
                      <a:pt x="13884" y="10776"/>
                    </a:lnTo>
                    <a:lnTo>
                      <a:pt x="13511" y="10154"/>
                    </a:lnTo>
                    <a:lnTo>
                      <a:pt x="13055" y="9491"/>
                    </a:lnTo>
                    <a:lnTo>
                      <a:pt x="12516" y="8828"/>
                    </a:lnTo>
                    <a:lnTo>
                      <a:pt x="11936" y="8123"/>
                    </a:lnTo>
                    <a:lnTo>
                      <a:pt x="10651" y="6673"/>
                    </a:lnTo>
                    <a:lnTo>
                      <a:pt x="9366" y="5181"/>
                    </a:lnTo>
                    <a:lnTo>
                      <a:pt x="8786" y="4476"/>
                    </a:lnTo>
                    <a:lnTo>
                      <a:pt x="8247" y="3730"/>
                    </a:lnTo>
                    <a:lnTo>
                      <a:pt x="7791" y="3067"/>
                    </a:lnTo>
                    <a:lnTo>
                      <a:pt x="7418" y="2363"/>
                    </a:lnTo>
                    <a:lnTo>
                      <a:pt x="7294" y="2031"/>
                    </a:lnTo>
                    <a:lnTo>
                      <a:pt x="7170" y="1741"/>
                    </a:lnTo>
                    <a:lnTo>
                      <a:pt x="7087" y="1410"/>
                    </a:lnTo>
                    <a:lnTo>
                      <a:pt x="7045" y="1120"/>
                    </a:lnTo>
                    <a:lnTo>
                      <a:pt x="7045" y="829"/>
                    </a:lnTo>
                    <a:lnTo>
                      <a:pt x="7087" y="581"/>
                    </a:lnTo>
                    <a:lnTo>
                      <a:pt x="7170" y="291"/>
                    </a:lnTo>
                    <a:lnTo>
                      <a:pt x="7294" y="42"/>
                    </a:lnTo>
                    <a:lnTo>
                      <a:pt x="7294" y="42"/>
                    </a:lnTo>
                    <a:lnTo>
                      <a:pt x="6134" y="42"/>
                    </a:lnTo>
                    <a:lnTo>
                      <a:pt x="5015" y="83"/>
                    </a:lnTo>
                    <a:lnTo>
                      <a:pt x="3896" y="208"/>
                    </a:lnTo>
                    <a:lnTo>
                      <a:pt x="2777" y="374"/>
                    </a:lnTo>
                    <a:lnTo>
                      <a:pt x="2777" y="374"/>
                    </a:lnTo>
                    <a:lnTo>
                      <a:pt x="2321" y="498"/>
                    </a:lnTo>
                    <a:lnTo>
                      <a:pt x="1948" y="622"/>
                    </a:lnTo>
                    <a:lnTo>
                      <a:pt x="1575" y="788"/>
                    </a:lnTo>
                    <a:lnTo>
                      <a:pt x="1243" y="995"/>
                    </a:lnTo>
                    <a:lnTo>
                      <a:pt x="953" y="1202"/>
                    </a:lnTo>
                    <a:lnTo>
                      <a:pt x="705" y="1492"/>
                    </a:lnTo>
                    <a:lnTo>
                      <a:pt x="497" y="1783"/>
                    </a:lnTo>
                    <a:lnTo>
                      <a:pt x="332" y="2114"/>
                    </a:lnTo>
                    <a:lnTo>
                      <a:pt x="166" y="2529"/>
                    </a:lnTo>
                    <a:lnTo>
                      <a:pt x="83" y="2943"/>
                    </a:lnTo>
                    <a:lnTo>
                      <a:pt x="0" y="3399"/>
                    </a:lnTo>
                    <a:lnTo>
                      <a:pt x="0" y="3896"/>
                    </a:lnTo>
                    <a:lnTo>
                      <a:pt x="0" y="4476"/>
                    </a:lnTo>
                    <a:lnTo>
                      <a:pt x="0" y="5057"/>
                    </a:lnTo>
                    <a:lnTo>
                      <a:pt x="83" y="5720"/>
                    </a:lnTo>
                    <a:lnTo>
                      <a:pt x="166" y="6383"/>
                    </a:lnTo>
                    <a:lnTo>
                      <a:pt x="166" y="6383"/>
                    </a:lnTo>
                    <a:lnTo>
                      <a:pt x="456" y="8248"/>
                    </a:lnTo>
                    <a:lnTo>
                      <a:pt x="663" y="10113"/>
                    </a:lnTo>
                    <a:lnTo>
                      <a:pt x="788" y="12019"/>
                    </a:lnTo>
                    <a:lnTo>
                      <a:pt x="912" y="13884"/>
                    </a:lnTo>
                    <a:lnTo>
                      <a:pt x="953" y="15707"/>
                    </a:lnTo>
                    <a:lnTo>
                      <a:pt x="995" y="17531"/>
                    </a:lnTo>
                    <a:lnTo>
                      <a:pt x="995" y="19230"/>
                    </a:lnTo>
                    <a:lnTo>
                      <a:pt x="953" y="20846"/>
                    </a:lnTo>
                    <a:lnTo>
                      <a:pt x="870" y="23747"/>
                    </a:lnTo>
                    <a:lnTo>
                      <a:pt x="705" y="25985"/>
                    </a:lnTo>
                    <a:lnTo>
                      <a:pt x="539" y="27975"/>
                    </a:lnTo>
                    <a:lnTo>
                      <a:pt x="539" y="27975"/>
                    </a:lnTo>
                    <a:lnTo>
                      <a:pt x="2031" y="28679"/>
                    </a:lnTo>
                    <a:lnTo>
                      <a:pt x="5553" y="30254"/>
                    </a:lnTo>
                    <a:lnTo>
                      <a:pt x="7626" y="31166"/>
                    </a:lnTo>
                    <a:lnTo>
                      <a:pt x="9615" y="31995"/>
                    </a:lnTo>
                    <a:lnTo>
                      <a:pt x="11438" y="32699"/>
                    </a:lnTo>
                    <a:lnTo>
                      <a:pt x="12226" y="32989"/>
                    </a:lnTo>
                    <a:lnTo>
                      <a:pt x="12847" y="33155"/>
                    </a:lnTo>
                    <a:lnTo>
                      <a:pt x="12847" y="33155"/>
                    </a:lnTo>
                    <a:lnTo>
                      <a:pt x="13718" y="32906"/>
                    </a:lnTo>
                    <a:lnTo>
                      <a:pt x="14505" y="32616"/>
                    </a:lnTo>
                    <a:lnTo>
                      <a:pt x="15210" y="32285"/>
                    </a:lnTo>
                    <a:lnTo>
                      <a:pt x="15831" y="31953"/>
                    </a:lnTo>
                    <a:lnTo>
                      <a:pt x="16412" y="31580"/>
                    </a:lnTo>
                    <a:lnTo>
                      <a:pt x="16867" y="31207"/>
                    </a:lnTo>
                    <a:lnTo>
                      <a:pt x="17282" y="30793"/>
                    </a:lnTo>
                    <a:lnTo>
                      <a:pt x="17655" y="30420"/>
                    </a:lnTo>
                    <a:lnTo>
                      <a:pt x="17945" y="30047"/>
                    </a:lnTo>
                    <a:lnTo>
                      <a:pt x="18194" y="29715"/>
                    </a:lnTo>
                    <a:lnTo>
                      <a:pt x="18567" y="29135"/>
                    </a:lnTo>
                    <a:lnTo>
                      <a:pt x="18732" y="28721"/>
                    </a:lnTo>
                    <a:lnTo>
                      <a:pt x="18815" y="28555"/>
                    </a:lnTo>
                    <a:lnTo>
                      <a:pt x="18815" y="28555"/>
                    </a:lnTo>
                    <a:lnTo>
                      <a:pt x="19147" y="25695"/>
                    </a:lnTo>
                    <a:lnTo>
                      <a:pt x="19851" y="19023"/>
                    </a:lnTo>
                    <a:lnTo>
                      <a:pt x="20183" y="15252"/>
                    </a:lnTo>
                    <a:lnTo>
                      <a:pt x="20514" y="11646"/>
                    </a:lnTo>
                    <a:lnTo>
                      <a:pt x="20680" y="8621"/>
                    </a:lnTo>
                    <a:lnTo>
                      <a:pt x="20722" y="7460"/>
                    </a:lnTo>
                    <a:lnTo>
                      <a:pt x="20680" y="65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2938125" y="1888225"/>
                <a:ext cx="509775" cy="828875"/>
              </a:xfrm>
              <a:custGeom>
                <a:avLst/>
                <a:gdLst/>
                <a:ahLst/>
                <a:cxnLst/>
                <a:rect l="l" t="t" r="r" b="b"/>
                <a:pathLst>
                  <a:path w="20391" h="33155" extrusionOk="0">
                    <a:moveTo>
                      <a:pt x="291" y="1617"/>
                    </a:moveTo>
                    <a:lnTo>
                      <a:pt x="242" y="1693"/>
                    </a:lnTo>
                    <a:lnTo>
                      <a:pt x="295" y="1620"/>
                    </a:lnTo>
                    <a:lnTo>
                      <a:pt x="295" y="1620"/>
                    </a:lnTo>
                    <a:lnTo>
                      <a:pt x="291" y="1617"/>
                    </a:lnTo>
                    <a:close/>
                    <a:moveTo>
                      <a:pt x="242" y="1693"/>
                    </a:moveTo>
                    <a:lnTo>
                      <a:pt x="208" y="1741"/>
                    </a:lnTo>
                    <a:lnTo>
                      <a:pt x="1" y="2073"/>
                    </a:lnTo>
                    <a:lnTo>
                      <a:pt x="242" y="1693"/>
                    </a:lnTo>
                    <a:close/>
                    <a:moveTo>
                      <a:pt x="12102" y="1"/>
                    </a:moveTo>
                    <a:lnTo>
                      <a:pt x="12475" y="291"/>
                    </a:lnTo>
                    <a:lnTo>
                      <a:pt x="12848" y="581"/>
                    </a:lnTo>
                    <a:lnTo>
                      <a:pt x="13180" y="871"/>
                    </a:lnTo>
                    <a:lnTo>
                      <a:pt x="13511" y="1202"/>
                    </a:lnTo>
                    <a:lnTo>
                      <a:pt x="13801" y="1534"/>
                    </a:lnTo>
                    <a:lnTo>
                      <a:pt x="14050" y="1907"/>
                    </a:lnTo>
                    <a:lnTo>
                      <a:pt x="14299" y="2280"/>
                    </a:lnTo>
                    <a:lnTo>
                      <a:pt x="14506" y="2653"/>
                    </a:lnTo>
                    <a:lnTo>
                      <a:pt x="14713" y="3067"/>
                    </a:lnTo>
                    <a:lnTo>
                      <a:pt x="14879" y="3482"/>
                    </a:lnTo>
                    <a:lnTo>
                      <a:pt x="15044" y="3896"/>
                    </a:lnTo>
                    <a:lnTo>
                      <a:pt x="15127" y="4311"/>
                    </a:lnTo>
                    <a:lnTo>
                      <a:pt x="15252" y="4725"/>
                    </a:lnTo>
                    <a:lnTo>
                      <a:pt x="15293" y="5181"/>
                    </a:lnTo>
                    <a:lnTo>
                      <a:pt x="15335" y="5595"/>
                    </a:lnTo>
                    <a:lnTo>
                      <a:pt x="15335" y="6051"/>
                    </a:lnTo>
                    <a:lnTo>
                      <a:pt x="15335" y="6549"/>
                    </a:lnTo>
                    <a:lnTo>
                      <a:pt x="15293" y="7046"/>
                    </a:lnTo>
                    <a:lnTo>
                      <a:pt x="15210" y="7543"/>
                    </a:lnTo>
                    <a:lnTo>
                      <a:pt x="15086" y="8040"/>
                    </a:lnTo>
                    <a:lnTo>
                      <a:pt x="14920" y="8538"/>
                    </a:lnTo>
                    <a:lnTo>
                      <a:pt x="14713" y="9035"/>
                    </a:lnTo>
                    <a:lnTo>
                      <a:pt x="14464" y="9491"/>
                    </a:lnTo>
                    <a:lnTo>
                      <a:pt x="14174" y="9947"/>
                    </a:lnTo>
                    <a:lnTo>
                      <a:pt x="13884" y="10361"/>
                    </a:lnTo>
                    <a:lnTo>
                      <a:pt x="13553" y="10776"/>
                    </a:lnTo>
                    <a:lnTo>
                      <a:pt x="13221" y="10237"/>
                    </a:lnTo>
                    <a:lnTo>
                      <a:pt x="12848" y="9657"/>
                    </a:lnTo>
                    <a:lnTo>
                      <a:pt x="12351" y="9035"/>
                    </a:lnTo>
                    <a:lnTo>
                      <a:pt x="11853" y="8413"/>
                    </a:lnTo>
                    <a:lnTo>
                      <a:pt x="10734" y="7129"/>
                    </a:lnTo>
                    <a:lnTo>
                      <a:pt x="9574" y="5803"/>
                    </a:lnTo>
                    <a:lnTo>
                      <a:pt x="8496" y="4518"/>
                    </a:lnTo>
                    <a:lnTo>
                      <a:pt x="7999" y="3855"/>
                    </a:lnTo>
                    <a:lnTo>
                      <a:pt x="7585" y="3233"/>
                    </a:lnTo>
                    <a:lnTo>
                      <a:pt x="7212" y="2611"/>
                    </a:lnTo>
                    <a:lnTo>
                      <a:pt x="6963" y="2031"/>
                    </a:lnTo>
                    <a:lnTo>
                      <a:pt x="6797" y="1492"/>
                    </a:lnTo>
                    <a:lnTo>
                      <a:pt x="6714" y="1202"/>
                    </a:lnTo>
                    <a:lnTo>
                      <a:pt x="6714" y="954"/>
                    </a:lnTo>
                    <a:lnTo>
                      <a:pt x="6714" y="705"/>
                    </a:lnTo>
                    <a:lnTo>
                      <a:pt x="6756" y="498"/>
                    </a:lnTo>
                    <a:lnTo>
                      <a:pt x="6839" y="249"/>
                    </a:lnTo>
                    <a:lnTo>
                      <a:pt x="6963" y="42"/>
                    </a:lnTo>
                    <a:lnTo>
                      <a:pt x="5098" y="42"/>
                    </a:lnTo>
                    <a:lnTo>
                      <a:pt x="4228" y="125"/>
                    </a:lnTo>
                    <a:lnTo>
                      <a:pt x="3316" y="249"/>
                    </a:lnTo>
                    <a:lnTo>
                      <a:pt x="2446" y="374"/>
                    </a:lnTo>
                    <a:lnTo>
                      <a:pt x="1990" y="498"/>
                    </a:lnTo>
                    <a:lnTo>
                      <a:pt x="1617" y="622"/>
                    </a:lnTo>
                    <a:lnTo>
                      <a:pt x="1244" y="788"/>
                    </a:lnTo>
                    <a:lnTo>
                      <a:pt x="912" y="954"/>
                    </a:lnTo>
                    <a:lnTo>
                      <a:pt x="664" y="1202"/>
                    </a:lnTo>
                    <a:lnTo>
                      <a:pt x="415" y="1451"/>
                    </a:lnTo>
                    <a:lnTo>
                      <a:pt x="295" y="1620"/>
                    </a:lnTo>
                    <a:lnTo>
                      <a:pt x="295" y="1620"/>
                    </a:lnTo>
                    <a:lnTo>
                      <a:pt x="4725" y="4808"/>
                    </a:lnTo>
                    <a:lnTo>
                      <a:pt x="4186" y="5512"/>
                    </a:lnTo>
                    <a:lnTo>
                      <a:pt x="3689" y="6258"/>
                    </a:lnTo>
                    <a:lnTo>
                      <a:pt x="2694" y="7792"/>
                    </a:lnTo>
                    <a:lnTo>
                      <a:pt x="1783" y="9367"/>
                    </a:lnTo>
                    <a:lnTo>
                      <a:pt x="954" y="10983"/>
                    </a:lnTo>
                    <a:lnTo>
                      <a:pt x="457" y="12019"/>
                    </a:lnTo>
                    <a:lnTo>
                      <a:pt x="581" y="13884"/>
                    </a:lnTo>
                    <a:lnTo>
                      <a:pt x="622" y="15666"/>
                    </a:lnTo>
                    <a:lnTo>
                      <a:pt x="1700" y="15625"/>
                    </a:lnTo>
                    <a:lnTo>
                      <a:pt x="2860" y="15500"/>
                    </a:lnTo>
                    <a:lnTo>
                      <a:pt x="3979" y="15293"/>
                    </a:lnTo>
                    <a:lnTo>
                      <a:pt x="5057" y="15044"/>
                    </a:lnTo>
                    <a:lnTo>
                      <a:pt x="6134" y="14754"/>
                    </a:lnTo>
                    <a:lnTo>
                      <a:pt x="6466" y="15542"/>
                    </a:lnTo>
                    <a:lnTo>
                      <a:pt x="8372" y="13552"/>
                    </a:lnTo>
                    <a:lnTo>
                      <a:pt x="8662" y="13304"/>
                    </a:lnTo>
                    <a:lnTo>
                      <a:pt x="8994" y="13097"/>
                    </a:lnTo>
                    <a:lnTo>
                      <a:pt x="9325" y="12972"/>
                    </a:lnTo>
                    <a:lnTo>
                      <a:pt x="9657" y="12931"/>
                    </a:lnTo>
                    <a:lnTo>
                      <a:pt x="10693" y="12806"/>
                    </a:lnTo>
                    <a:lnTo>
                      <a:pt x="10983" y="12806"/>
                    </a:lnTo>
                    <a:lnTo>
                      <a:pt x="11190" y="12931"/>
                    </a:lnTo>
                    <a:lnTo>
                      <a:pt x="11315" y="13097"/>
                    </a:lnTo>
                    <a:lnTo>
                      <a:pt x="11439" y="13304"/>
                    </a:lnTo>
                    <a:lnTo>
                      <a:pt x="11895" y="15169"/>
                    </a:lnTo>
                    <a:lnTo>
                      <a:pt x="11936" y="15459"/>
                    </a:lnTo>
                    <a:lnTo>
                      <a:pt x="11853" y="15666"/>
                    </a:lnTo>
                    <a:lnTo>
                      <a:pt x="11688" y="15873"/>
                    </a:lnTo>
                    <a:lnTo>
                      <a:pt x="11480" y="15998"/>
                    </a:lnTo>
                    <a:lnTo>
                      <a:pt x="9284" y="16744"/>
                    </a:lnTo>
                    <a:lnTo>
                      <a:pt x="9118" y="16868"/>
                    </a:lnTo>
                    <a:lnTo>
                      <a:pt x="8704" y="17117"/>
                    </a:lnTo>
                    <a:lnTo>
                      <a:pt x="8082" y="17407"/>
                    </a:lnTo>
                    <a:lnTo>
                      <a:pt x="7709" y="17531"/>
                    </a:lnTo>
                    <a:lnTo>
                      <a:pt x="7336" y="17614"/>
                    </a:lnTo>
                    <a:lnTo>
                      <a:pt x="7502" y="18070"/>
                    </a:lnTo>
                    <a:lnTo>
                      <a:pt x="6839" y="18318"/>
                    </a:lnTo>
                    <a:lnTo>
                      <a:pt x="6217" y="18567"/>
                    </a:lnTo>
                    <a:lnTo>
                      <a:pt x="5554" y="18816"/>
                    </a:lnTo>
                    <a:lnTo>
                      <a:pt x="4891" y="19023"/>
                    </a:lnTo>
                    <a:lnTo>
                      <a:pt x="3606" y="19354"/>
                    </a:lnTo>
                    <a:lnTo>
                      <a:pt x="2280" y="19645"/>
                    </a:lnTo>
                    <a:lnTo>
                      <a:pt x="1451" y="19769"/>
                    </a:lnTo>
                    <a:lnTo>
                      <a:pt x="664" y="19893"/>
                    </a:lnTo>
                    <a:lnTo>
                      <a:pt x="539" y="23126"/>
                    </a:lnTo>
                    <a:lnTo>
                      <a:pt x="415" y="25695"/>
                    </a:lnTo>
                    <a:lnTo>
                      <a:pt x="291" y="27394"/>
                    </a:lnTo>
                    <a:lnTo>
                      <a:pt x="208" y="27975"/>
                    </a:lnTo>
                    <a:lnTo>
                      <a:pt x="1700" y="28679"/>
                    </a:lnTo>
                    <a:lnTo>
                      <a:pt x="5222" y="30254"/>
                    </a:lnTo>
                    <a:lnTo>
                      <a:pt x="7295" y="31166"/>
                    </a:lnTo>
                    <a:lnTo>
                      <a:pt x="9284" y="31995"/>
                    </a:lnTo>
                    <a:lnTo>
                      <a:pt x="11107" y="32699"/>
                    </a:lnTo>
                    <a:lnTo>
                      <a:pt x="11895" y="32989"/>
                    </a:lnTo>
                    <a:lnTo>
                      <a:pt x="12516" y="33155"/>
                    </a:lnTo>
                    <a:lnTo>
                      <a:pt x="13387" y="32906"/>
                    </a:lnTo>
                    <a:lnTo>
                      <a:pt x="14174" y="32616"/>
                    </a:lnTo>
                    <a:lnTo>
                      <a:pt x="14879" y="32285"/>
                    </a:lnTo>
                    <a:lnTo>
                      <a:pt x="15500" y="31953"/>
                    </a:lnTo>
                    <a:lnTo>
                      <a:pt x="16081" y="31580"/>
                    </a:lnTo>
                    <a:lnTo>
                      <a:pt x="16536" y="31207"/>
                    </a:lnTo>
                    <a:lnTo>
                      <a:pt x="16951" y="30793"/>
                    </a:lnTo>
                    <a:lnTo>
                      <a:pt x="17324" y="30420"/>
                    </a:lnTo>
                    <a:lnTo>
                      <a:pt x="17614" y="30047"/>
                    </a:lnTo>
                    <a:lnTo>
                      <a:pt x="17863" y="29715"/>
                    </a:lnTo>
                    <a:lnTo>
                      <a:pt x="18236" y="29135"/>
                    </a:lnTo>
                    <a:lnTo>
                      <a:pt x="18401" y="28721"/>
                    </a:lnTo>
                    <a:lnTo>
                      <a:pt x="18484" y="28555"/>
                    </a:lnTo>
                    <a:lnTo>
                      <a:pt x="18774" y="25944"/>
                    </a:lnTo>
                    <a:lnTo>
                      <a:pt x="19437" y="19769"/>
                    </a:lnTo>
                    <a:lnTo>
                      <a:pt x="19769" y="16205"/>
                    </a:lnTo>
                    <a:lnTo>
                      <a:pt x="20101" y="12682"/>
                    </a:lnTo>
                    <a:lnTo>
                      <a:pt x="20308" y="9615"/>
                    </a:lnTo>
                    <a:lnTo>
                      <a:pt x="20349" y="8331"/>
                    </a:lnTo>
                    <a:lnTo>
                      <a:pt x="20391" y="7253"/>
                    </a:lnTo>
                    <a:lnTo>
                      <a:pt x="20349" y="6590"/>
                    </a:lnTo>
                    <a:lnTo>
                      <a:pt x="20266" y="5264"/>
                    </a:lnTo>
                    <a:lnTo>
                      <a:pt x="20101" y="4103"/>
                    </a:lnTo>
                    <a:lnTo>
                      <a:pt x="20018" y="3606"/>
                    </a:lnTo>
                    <a:lnTo>
                      <a:pt x="19893" y="3150"/>
                    </a:lnTo>
                    <a:lnTo>
                      <a:pt x="19728" y="2777"/>
                    </a:lnTo>
                    <a:lnTo>
                      <a:pt x="19562" y="2404"/>
                    </a:lnTo>
                    <a:lnTo>
                      <a:pt x="19355" y="2073"/>
                    </a:lnTo>
                    <a:lnTo>
                      <a:pt x="19147" y="1783"/>
                    </a:lnTo>
                    <a:lnTo>
                      <a:pt x="18857" y="1534"/>
                    </a:lnTo>
                    <a:lnTo>
                      <a:pt x="18567" y="1327"/>
                    </a:lnTo>
                    <a:lnTo>
                      <a:pt x="18236" y="1120"/>
                    </a:lnTo>
                    <a:lnTo>
                      <a:pt x="17863" y="954"/>
                    </a:lnTo>
                    <a:lnTo>
                      <a:pt x="17448" y="829"/>
                    </a:lnTo>
                    <a:lnTo>
                      <a:pt x="16992" y="747"/>
                    </a:lnTo>
                    <a:lnTo>
                      <a:pt x="15169" y="456"/>
                    </a:lnTo>
                    <a:lnTo>
                      <a:pt x="13594" y="208"/>
                    </a:lnTo>
                    <a:lnTo>
                      <a:pt x="12102"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2938125" y="1888225"/>
                <a:ext cx="509775" cy="828875"/>
              </a:xfrm>
              <a:custGeom>
                <a:avLst/>
                <a:gdLst/>
                <a:ahLst/>
                <a:cxnLst/>
                <a:rect l="l" t="t" r="r" b="b"/>
                <a:pathLst>
                  <a:path w="20391" h="33155" fill="none" extrusionOk="0">
                    <a:moveTo>
                      <a:pt x="12102" y="1"/>
                    </a:moveTo>
                    <a:lnTo>
                      <a:pt x="12102" y="1"/>
                    </a:lnTo>
                    <a:lnTo>
                      <a:pt x="12475" y="291"/>
                    </a:lnTo>
                    <a:lnTo>
                      <a:pt x="12848" y="581"/>
                    </a:lnTo>
                    <a:lnTo>
                      <a:pt x="13180" y="871"/>
                    </a:lnTo>
                    <a:lnTo>
                      <a:pt x="13511" y="1202"/>
                    </a:lnTo>
                    <a:lnTo>
                      <a:pt x="13801" y="1534"/>
                    </a:lnTo>
                    <a:lnTo>
                      <a:pt x="14050" y="1907"/>
                    </a:lnTo>
                    <a:lnTo>
                      <a:pt x="14299" y="2280"/>
                    </a:lnTo>
                    <a:lnTo>
                      <a:pt x="14506" y="2653"/>
                    </a:lnTo>
                    <a:lnTo>
                      <a:pt x="14713" y="3067"/>
                    </a:lnTo>
                    <a:lnTo>
                      <a:pt x="14879" y="3482"/>
                    </a:lnTo>
                    <a:lnTo>
                      <a:pt x="15044" y="3896"/>
                    </a:lnTo>
                    <a:lnTo>
                      <a:pt x="15127" y="4311"/>
                    </a:lnTo>
                    <a:lnTo>
                      <a:pt x="15252" y="4725"/>
                    </a:lnTo>
                    <a:lnTo>
                      <a:pt x="15293" y="5181"/>
                    </a:lnTo>
                    <a:lnTo>
                      <a:pt x="15335" y="5595"/>
                    </a:lnTo>
                    <a:lnTo>
                      <a:pt x="15335" y="6051"/>
                    </a:lnTo>
                    <a:lnTo>
                      <a:pt x="15335" y="6051"/>
                    </a:lnTo>
                    <a:lnTo>
                      <a:pt x="15335" y="6549"/>
                    </a:lnTo>
                    <a:lnTo>
                      <a:pt x="15293" y="7046"/>
                    </a:lnTo>
                    <a:lnTo>
                      <a:pt x="15210" y="7543"/>
                    </a:lnTo>
                    <a:lnTo>
                      <a:pt x="15086" y="8040"/>
                    </a:lnTo>
                    <a:lnTo>
                      <a:pt x="14920" y="8538"/>
                    </a:lnTo>
                    <a:lnTo>
                      <a:pt x="14713" y="9035"/>
                    </a:lnTo>
                    <a:lnTo>
                      <a:pt x="14464" y="9491"/>
                    </a:lnTo>
                    <a:lnTo>
                      <a:pt x="14174" y="9947"/>
                    </a:lnTo>
                    <a:lnTo>
                      <a:pt x="14174" y="9947"/>
                    </a:lnTo>
                    <a:lnTo>
                      <a:pt x="13884" y="10361"/>
                    </a:lnTo>
                    <a:lnTo>
                      <a:pt x="13553" y="10776"/>
                    </a:lnTo>
                    <a:lnTo>
                      <a:pt x="13553" y="10776"/>
                    </a:lnTo>
                    <a:lnTo>
                      <a:pt x="13221" y="10237"/>
                    </a:lnTo>
                    <a:lnTo>
                      <a:pt x="12848" y="9657"/>
                    </a:lnTo>
                    <a:lnTo>
                      <a:pt x="12351" y="9035"/>
                    </a:lnTo>
                    <a:lnTo>
                      <a:pt x="11853" y="8413"/>
                    </a:lnTo>
                    <a:lnTo>
                      <a:pt x="10734" y="7129"/>
                    </a:lnTo>
                    <a:lnTo>
                      <a:pt x="9574" y="5803"/>
                    </a:lnTo>
                    <a:lnTo>
                      <a:pt x="8496" y="4518"/>
                    </a:lnTo>
                    <a:lnTo>
                      <a:pt x="7999" y="3855"/>
                    </a:lnTo>
                    <a:lnTo>
                      <a:pt x="7585" y="3233"/>
                    </a:lnTo>
                    <a:lnTo>
                      <a:pt x="7212" y="2611"/>
                    </a:lnTo>
                    <a:lnTo>
                      <a:pt x="6963" y="2031"/>
                    </a:lnTo>
                    <a:lnTo>
                      <a:pt x="6797" y="1492"/>
                    </a:lnTo>
                    <a:lnTo>
                      <a:pt x="6714" y="1202"/>
                    </a:lnTo>
                    <a:lnTo>
                      <a:pt x="6714" y="954"/>
                    </a:lnTo>
                    <a:lnTo>
                      <a:pt x="6714" y="954"/>
                    </a:lnTo>
                    <a:lnTo>
                      <a:pt x="6714" y="705"/>
                    </a:lnTo>
                    <a:lnTo>
                      <a:pt x="6756" y="498"/>
                    </a:lnTo>
                    <a:lnTo>
                      <a:pt x="6839" y="249"/>
                    </a:lnTo>
                    <a:lnTo>
                      <a:pt x="6963" y="42"/>
                    </a:lnTo>
                    <a:lnTo>
                      <a:pt x="6963" y="42"/>
                    </a:lnTo>
                    <a:lnTo>
                      <a:pt x="6010" y="42"/>
                    </a:lnTo>
                    <a:lnTo>
                      <a:pt x="6010" y="42"/>
                    </a:lnTo>
                    <a:lnTo>
                      <a:pt x="5098" y="42"/>
                    </a:lnTo>
                    <a:lnTo>
                      <a:pt x="4228" y="125"/>
                    </a:lnTo>
                    <a:lnTo>
                      <a:pt x="3316" y="249"/>
                    </a:lnTo>
                    <a:lnTo>
                      <a:pt x="2446" y="374"/>
                    </a:lnTo>
                    <a:lnTo>
                      <a:pt x="2446" y="374"/>
                    </a:lnTo>
                    <a:lnTo>
                      <a:pt x="1990" y="498"/>
                    </a:lnTo>
                    <a:lnTo>
                      <a:pt x="1617" y="622"/>
                    </a:lnTo>
                    <a:lnTo>
                      <a:pt x="1244" y="788"/>
                    </a:lnTo>
                    <a:lnTo>
                      <a:pt x="912" y="954"/>
                    </a:lnTo>
                    <a:lnTo>
                      <a:pt x="664" y="1202"/>
                    </a:lnTo>
                    <a:lnTo>
                      <a:pt x="415" y="1451"/>
                    </a:lnTo>
                    <a:lnTo>
                      <a:pt x="208" y="1741"/>
                    </a:lnTo>
                    <a:lnTo>
                      <a:pt x="1" y="2073"/>
                    </a:lnTo>
                    <a:lnTo>
                      <a:pt x="1" y="2073"/>
                    </a:lnTo>
                    <a:lnTo>
                      <a:pt x="291" y="1617"/>
                    </a:lnTo>
                    <a:lnTo>
                      <a:pt x="4725" y="4808"/>
                    </a:lnTo>
                    <a:lnTo>
                      <a:pt x="4725" y="4808"/>
                    </a:lnTo>
                    <a:lnTo>
                      <a:pt x="4725" y="4808"/>
                    </a:lnTo>
                    <a:lnTo>
                      <a:pt x="4186" y="5512"/>
                    </a:lnTo>
                    <a:lnTo>
                      <a:pt x="3689" y="6258"/>
                    </a:lnTo>
                    <a:lnTo>
                      <a:pt x="3689" y="6258"/>
                    </a:lnTo>
                    <a:lnTo>
                      <a:pt x="2694" y="7792"/>
                    </a:lnTo>
                    <a:lnTo>
                      <a:pt x="2694" y="7792"/>
                    </a:lnTo>
                    <a:lnTo>
                      <a:pt x="1783" y="9367"/>
                    </a:lnTo>
                    <a:lnTo>
                      <a:pt x="954" y="10983"/>
                    </a:lnTo>
                    <a:lnTo>
                      <a:pt x="954" y="10983"/>
                    </a:lnTo>
                    <a:lnTo>
                      <a:pt x="457" y="12019"/>
                    </a:lnTo>
                    <a:lnTo>
                      <a:pt x="457" y="12019"/>
                    </a:lnTo>
                    <a:lnTo>
                      <a:pt x="581" y="13884"/>
                    </a:lnTo>
                    <a:lnTo>
                      <a:pt x="622" y="15666"/>
                    </a:lnTo>
                    <a:lnTo>
                      <a:pt x="622" y="15666"/>
                    </a:lnTo>
                    <a:lnTo>
                      <a:pt x="1700" y="15625"/>
                    </a:lnTo>
                    <a:lnTo>
                      <a:pt x="1700" y="15625"/>
                    </a:lnTo>
                    <a:lnTo>
                      <a:pt x="2860" y="15500"/>
                    </a:lnTo>
                    <a:lnTo>
                      <a:pt x="3979" y="15293"/>
                    </a:lnTo>
                    <a:lnTo>
                      <a:pt x="3979" y="15293"/>
                    </a:lnTo>
                    <a:lnTo>
                      <a:pt x="5057" y="15044"/>
                    </a:lnTo>
                    <a:lnTo>
                      <a:pt x="6134" y="14754"/>
                    </a:lnTo>
                    <a:lnTo>
                      <a:pt x="6466" y="15542"/>
                    </a:lnTo>
                    <a:lnTo>
                      <a:pt x="8372" y="13552"/>
                    </a:lnTo>
                    <a:lnTo>
                      <a:pt x="8372" y="13552"/>
                    </a:lnTo>
                    <a:lnTo>
                      <a:pt x="8662" y="13304"/>
                    </a:lnTo>
                    <a:lnTo>
                      <a:pt x="8994" y="13097"/>
                    </a:lnTo>
                    <a:lnTo>
                      <a:pt x="9325" y="12972"/>
                    </a:lnTo>
                    <a:lnTo>
                      <a:pt x="9657" y="12931"/>
                    </a:lnTo>
                    <a:lnTo>
                      <a:pt x="10693" y="12806"/>
                    </a:lnTo>
                    <a:lnTo>
                      <a:pt x="10693" y="12806"/>
                    </a:lnTo>
                    <a:lnTo>
                      <a:pt x="10776" y="12806"/>
                    </a:lnTo>
                    <a:lnTo>
                      <a:pt x="10776" y="12806"/>
                    </a:lnTo>
                    <a:lnTo>
                      <a:pt x="10983" y="12806"/>
                    </a:lnTo>
                    <a:lnTo>
                      <a:pt x="11190" y="12931"/>
                    </a:lnTo>
                    <a:lnTo>
                      <a:pt x="11315" y="13097"/>
                    </a:lnTo>
                    <a:lnTo>
                      <a:pt x="11439" y="13304"/>
                    </a:lnTo>
                    <a:lnTo>
                      <a:pt x="11895" y="15169"/>
                    </a:lnTo>
                    <a:lnTo>
                      <a:pt x="11895" y="15169"/>
                    </a:lnTo>
                    <a:lnTo>
                      <a:pt x="11936" y="15459"/>
                    </a:lnTo>
                    <a:lnTo>
                      <a:pt x="11853" y="15666"/>
                    </a:lnTo>
                    <a:lnTo>
                      <a:pt x="11688" y="15873"/>
                    </a:lnTo>
                    <a:lnTo>
                      <a:pt x="11480" y="15998"/>
                    </a:lnTo>
                    <a:lnTo>
                      <a:pt x="9284" y="16744"/>
                    </a:lnTo>
                    <a:lnTo>
                      <a:pt x="9284" y="16744"/>
                    </a:lnTo>
                    <a:lnTo>
                      <a:pt x="9118" y="16868"/>
                    </a:lnTo>
                    <a:lnTo>
                      <a:pt x="8704" y="17117"/>
                    </a:lnTo>
                    <a:lnTo>
                      <a:pt x="8082" y="17407"/>
                    </a:lnTo>
                    <a:lnTo>
                      <a:pt x="7709" y="17531"/>
                    </a:lnTo>
                    <a:lnTo>
                      <a:pt x="7336" y="17614"/>
                    </a:lnTo>
                    <a:lnTo>
                      <a:pt x="7502" y="18070"/>
                    </a:lnTo>
                    <a:lnTo>
                      <a:pt x="7502" y="18070"/>
                    </a:lnTo>
                    <a:lnTo>
                      <a:pt x="7502" y="18070"/>
                    </a:lnTo>
                    <a:lnTo>
                      <a:pt x="6839" y="18318"/>
                    </a:lnTo>
                    <a:lnTo>
                      <a:pt x="6217" y="18567"/>
                    </a:lnTo>
                    <a:lnTo>
                      <a:pt x="5554" y="18816"/>
                    </a:lnTo>
                    <a:lnTo>
                      <a:pt x="4891" y="19023"/>
                    </a:lnTo>
                    <a:lnTo>
                      <a:pt x="4891" y="19023"/>
                    </a:lnTo>
                    <a:lnTo>
                      <a:pt x="3606" y="19354"/>
                    </a:lnTo>
                    <a:lnTo>
                      <a:pt x="2280" y="19645"/>
                    </a:lnTo>
                    <a:lnTo>
                      <a:pt x="2280" y="19645"/>
                    </a:lnTo>
                    <a:lnTo>
                      <a:pt x="1451" y="19769"/>
                    </a:lnTo>
                    <a:lnTo>
                      <a:pt x="664" y="19893"/>
                    </a:lnTo>
                    <a:lnTo>
                      <a:pt x="664" y="19893"/>
                    </a:lnTo>
                    <a:lnTo>
                      <a:pt x="539" y="23126"/>
                    </a:lnTo>
                    <a:lnTo>
                      <a:pt x="415" y="25695"/>
                    </a:lnTo>
                    <a:lnTo>
                      <a:pt x="291" y="27394"/>
                    </a:lnTo>
                    <a:lnTo>
                      <a:pt x="208" y="27975"/>
                    </a:lnTo>
                    <a:lnTo>
                      <a:pt x="208" y="27975"/>
                    </a:lnTo>
                    <a:lnTo>
                      <a:pt x="1700" y="28679"/>
                    </a:lnTo>
                    <a:lnTo>
                      <a:pt x="5222" y="30254"/>
                    </a:lnTo>
                    <a:lnTo>
                      <a:pt x="7295" y="31166"/>
                    </a:lnTo>
                    <a:lnTo>
                      <a:pt x="9284" y="31995"/>
                    </a:lnTo>
                    <a:lnTo>
                      <a:pt x="11107" y="32699"/>
                    </a:lnTo>
                    <a:lnTo>
                      <a:pt x="11895" y="32989"/>
                    </a:lnTo>
                    <a:lnTo>
                      <a:pt x="12516" y="33155"/>
                    </a:lnTo>
                    <a:lnTo>
                      <a:pt x="12516" y="33155"/>
                    </a:lnTo>
                    <a:lnTo>
                      <a:pt x="13387" y="32906"/>
                    </a:lnTo>
                    <a:lnTo>
                      <a:pt x="14174" y="32616"/>
                    </a:lnTo>
                    <a:lnTo>
                      <a:pt x="14879" y="32285"/>
                    </a:lnTo>
                    <a:lnTo>
                      <a:pt x="15500" y="31953"/>
                    </a:lnTo>
                    <a:lnTo>
                      <a:pt x="16081" y="31580"/>
                    </a:lnTo>
                    <a:lnTo>
                      <a:pt x="16536" y="31207"/>
                    </a:lnTo>
                    <a:lnTo>
                      <a:pt x="16951" y="30793"/>
                    </a:lnTo>
                    <a:lnTo>
                      <a:pt x="17324" y="30420"/>
                    </a:lnTo>
                    <a:lnTo>
                      <a:pt x="17614" y="30047"/>
                    </a:lnTo>
                    <a:lnTo>
                      <a:pt x="17863" y="29715"/>
                    </a:lnTo>
                    <a:lnTo>
                      <a:pt x="18236" y="29135"/>
                    </a:lnTo>
                    <a:lnTo>
                      <a:pt x="18401" y="28721"/>
                    </a:lnTo>
                    <a:lnTo>
                      <a:pt x="18484" y="28555"/>
                    </a:lnTo>
                    <a:lnTo>
                      <a:pt x="18484" y="28555"/>
                    </a:lnTo>
                    <a:lnTo>
                      <a:pt x="18774" y="25944"/>
                    </a:lnTo>
                    <a:lnTo>
                      <a:pt x="19437" y="19769"/>
                    </a:lnTo>
                    <a:lnTo>
                      <a:pt x="19769" y="16205"/>
                    </a:lnTo>
                    <a:lnTo>
                      <a:pt x="20101" y="12682"/>
                    </a:lnTo>
                    <a:lnTo>
                      <a:pt x="20308" y="9615"/>
                    </a:lnTo>
                    <a:lnTo>
                      <a:pt x="20349" y="8331"/>
                    </a:lnTo>
                    <a:lnTo>
                      <a:pt x="20391" y="7253"/>
                    </a:lnTo>
                    <a:lnTo>
                      <a:pt x="20391" y="7253"/>
                    </a:lnTo>
                    <a:lnTo>
                      <a:pt x="20349" y="6590"/>
                    </a:lnTo>
                    <a:lnTo>
                      <a:pt x="20349" y="6590"/>
                    </a:lnTo>
                    <a:lnTo>
                      <a:pt x="20266" y="5264"/>
                    </a:lnTo>
                    <a:lnTo>
                      <a:pt x="20101" y="4103"/>
                    </a:lnTo>
                    <a:lnTo>
                      <a:pt x="20018" y="3606"/>
                    </a:lnTo>
                    <a:lnTo>
                      <a:pt x="19893" y="3150"/>
                    </a:lnTo>
                    <a:lnTo>
                      <a:pt x="19728" y="2777"/>
                    </a:lnTo>
                    <a:lnTo>
                      <a:pt x="19562" y="2404"/>
                    </a:lnTo>
                    <a:lnTo>
                      <a:pt x="19355" y="2073"/>
                    </a:lnTo>
                    <a:lnTo>
                      <a:pt x="19147" y="1783"/>
                    </a:lnTo>
                    <a:lnTo>
                      <a:pt x="18857" y="1534"/>
                    </a:lnTo>
                    <a:lnTo>
                      <a:pt x="18567" y="1327"/>
                    </a:lnTo>
                    <a:lnTo>
                      <a:pt x="18236" y="1120"/>
                    </a:lnTo>
                    <a:lnTo>
                      <a:pt x="17863" y="954"/>
                    </a:lnTo>
                    <a:lnTo>
                      <a:pt x="17448" y="829"/>
                    </a:lnTo>
                    <a:lnTo>
                      <a:pt x="16992" y="747"/>
                    </a:lnTo>
                    <a:lnTo>
                      <a:pt x="16992" y="747"/>
                    </a:lnTo>
                    <a:lnTo>
                      <a:pt x="15169" y="456"/>
                    </a:lnTo>
                    <a:lnTo>
                      <a:pt x="13594" y="208"/>
                    </a:lnTo>
                    <a:lnTo>
                      <a:pt x="121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3044850" y="2011525"/>
                <a:ext cx="133675" cy="227950"/>
              </a:xfrm>
              <a:custGeom>
                <a:avLst/>
                <a:gdLst/>
                <a:ahLst/>
                <a:cxnLst/>
                <a:rect l="l" t="t" r="r" b="b"/>
                <a:pathLst>
                  <a:path w="5347" h="9118" extrusionOk="0">
                    <a:moveTo>
                      <a:pt x="1990" y="0"/>
                    </a:moveTo>
                    <a:lnTo>
                      <a:pt x="1699" y="42"/>
                    </a:lnTo>
                    <a:lnTo>
                      <a:pt x="1409" y="125"/>
                    </a:lnTo>
                    <a:lnTo>
                      <a:pt x="1161" y="249"/>
                    </a:lnTo>
                    <a:lnTo>
                      <a:pt x="912" y="415"/>
                    </a:lnTo>
                    <a:lnTo>
                      <a:pt x="705" y="580"/>
                    </a:lnTo>
                    <a:lnTo>
                      <a:pt x="498" y="829"/>
                    </a:lnTo>
                    <a:lnTo>
                      <a:pt x="332" y="1078"/>
                    </a:lnTo>
                    <a:lnTo>
                      <a:pt x="166" y="1451"/>
                    </a:lnTo>
                    <a:lnTo>
                      <a:pt x="83" y="1824"/>
                    </a:lnTo>
                    <a:lnTo>
                      <a:pt x="0" y="2280"/>
                    </a:lnTo>
                    <a:lnTo>
                      <a:pt x="0" y="2736"/>
                    </a:lnTo>
                    <a:lnTo>
                      <a:pt x="0" y="3233"/>
                    </a:lnTo>
                    <a:lnTo>
                      <a:pt x="83" y="3772"/>
                    </a:lnTo>
                    <a:lnTo>
                      <a:pt x="166" y="4310"/>
                    </a:lnTo>
                    <a:lnTo>
                      <a:pt x="332" y="4849"/>
                    </a:lnTo>
                    <a:lnTo>
                      <a:pt x="498" y="5388"/>
                    </a:lnTo>
                    <a:lnTo>
                      <a:pt x="705" y="5968"/>
                    </a:lnTo>
                    <a:lnTo>
                      <a:pt x="1161" y="7087"/>
                    </a:lnTo>
                    <a:lnTo>
                      <a:pt x="1741" y="8123"/>
                    </a:lnTo>
                    <a:lnTo>
                      <a:pt x="2363" y="9118"/>
                    </a:lnTo>
                    <a:lnTo>
                      <a:pt x="2694" y="8869"/>
                    </a:lnTo>
                    <a:lnTo>
                      <a:pt x="2363" y="8372"/>
                    </a:lnTo>
                    <a:lnTo>
                      <a:pt x="2031" y="7833"/>
                    </a:lnTo>
                    <a:lnTo>
                      <a:pt x="1741" y="7253"/>
                    </a:lnTo>
                    <a:lnTo>
                      <a:pt x="1492" y="6714"/>
                    </a:lnTo>
                    <a:lnTo>
                      <a:pt x="1244" y="6175"/>
                    </a:lnTo>
                    <a:lnTo>
                      <a:pt x="1036" y="5637"/>
                    </a:lnTo>
                    <a:lnTo>
                      <a:pt x="829" y="5098"/>
                    </a:lnTo>
                    <a:lnTo>
                      <a:pt x="705" y="4600"/>
                    </a:lnTo>
                    <a:lnTo>
                      <a:pt x="580" y="4062"/>
                    </a:lnTo>
                    <a:lnTo>
                      <a:pt x="498" y="3606"/>
                    </a:lnTo>
                    <a:lnTo>
                      <a:pt x="456" y="3108"/>
                    </a:lnTo>
                    <a:lnTo>
                      <a:pt x="415" y="2694"/>
                    </a:lnTo>
                    <a:lnTo>
                      <a:pt x="456" y="2280"/>
                    </a:lnTo>
                    <a:lnTo>
                      <a:pt x="498" y="1907"/>
                    </a:lnTo>
                    <a:lnTo>
                      <a:pt x="580" y="1534"/>
                    </a:lnTo>
                    <a:lnTo>
                      <a:pt x="705" y="1244"/>
                    </a:lnTo>
                    <a:lnTo>
                      <a:pt x="871" y="1036"/>
                    </a:lnTo>
                    <a:lnTo>
                      <a:pt x="995" y="871"/>
                    </a:lnTo>
                    <a:lnTo>
                      <a:pt x="1202" y="746"/>
                    </a:lnTo>
                    <a:lnTo>
                      <a:pt x="1368" y="622"/>
                    </a:lnTo>
                    <a:lnTo>
                      <a:pt x="1575" y="498"/>
                    </a:lnTo>
                    <a:lnTo>
                      <a:pt x="1824" y="456"/>
                    </a:lnTo>
                    <a:lnTo>
                      <a:pt x="2031" y="415"/>
                    </a:lnTo>
                    <a:lnTo>
                      <a:pt x="2280" y="415"/>
                    </a:lnTo>
                    <a:lnTo>
                      <a:pt x="2694" y="456"/>
                    </a:lnTo>
                    <a:lnTo>
                      <a:pt x="3067" y="580"/>
                    </a:lnTo>
                    <a:lnTo>
                      <a:pt x="3440" y="788"/>
                    </a:lnTo>
                    <a:lnTo>
                      <a:pt x="3730" y="1078"/>
                    </a:lnTo>
                    <a:lnTo>
                      <a:pt x="3937" y="1285"/>
                    </a:lnTo>
                    <a:lnTo>
                      <a:pt x="4103" y="1534"/>
                    </a:lnTo>
                    <a:lnTo>
                      <a:pt x="4227" y="1824"/>
                    </a:lnTo>
                    <a:lnTo>
                      <a:pt x="4393" y="2155"/>
                    </a:lnTo>
                    <a:lnTo>
                      <a:pt x="4600" y="2901"/>
                    </a:lnTo>
                    <a:lnTo>
                      <a:pt x="4766" y="3772"/>
                    </a:lnTo>
                    <a:lnTo>
                      <a:pt x="4891" y="4766"/>
                    </a:lnTo>
                    <a:lnTo>
                      <a:pt x="4932" y="5885"/>
                    </a:lnTo>
                    <a:lnTo>
                      <a:pt x="4891" y="7128"/>
                    </a:lnTo>
                    <a:lnTo>
                      <a:pt x="4808" y="8496"/>
                    </a:lnTo>
                    <a:lnTo>
                      <a:pt x="5222" y="8538"/>
                    </a:lnTo>
                    <a:lnTo>
                      <a:pt x="5305" y="7087"/>
                    </a:lnTo>
                    <a:lnTo>
                      <a:pt x="5346" y="5802"/>
                    </a:lnTo>
                    <a:lnTo>
                      <a:pt x="5305" y="4642"/>
                    </a:lnTo>
                    <a:lnTo>
                      <a:pt x="5181" y="3606"/>
                    </a:lnTo>
                    <a:lnTo>
                      <a:pt x="5015" y="2736"/>
                    </a:lnTo>
                    <a:lnTo>
                      <a:pt x="4891" y="2321"/>
                    </a:lnTo>
                    <a:lnTo>
                      <a:pt x="4766" y="1948"/>
                    </a:lnTo>
                    <a:lnTo>
                      <a:pt x="4600" y="1617"/>
                    </a:lnTo>
                    <a:lnTo>
                      <a:pt x="4435" y="1326"/>
                    </a:lnTo>
                    <a:lnTo>
                      <a:pt x="4227" y="1036"/>
                    </a:lnTo>
                    <a:lnTo>
                      <a:pt x="4062" y="788"/>
                    </a:lnTo>
                    <a:lnTo>
                      <a:pt x="3854" y="622"/>
                    </a:lnTo>
                    <a:lnTo>
                      <a:pt x="3689" y="456"/>
                    </a:lnTo>
                    <a:lnTo>
                      <a:pt x="3482" y="332"/>
                    </a:lnTo>
                    <a:lnTo>
                      <a:pt x="3233" y="207"/>
                    </a:lnTo>
                    <a:lnTo>
                      <a:pt x="3026" y="125"/>
                    </a:lnTo>
                    <a:lnTo>
                      <a:pt x="2777" y="42"/>
                    </a:lnTo>
                    <a:lnTo>
                      <a:pt x="252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3096650" y="2211475"/>
                <a:ext cx="31100" cy="46650"/>
              </a:xfrm>
              <a:custGeom>
                <a:avLst/>
                <a:gdLst/>
                <a:ahLst/>
                <a:cxnLst/>
                <a:rect l="l" t="t" r="r" b="b"/>
                <a:pathLst>
                  <a:path w="1244" h="1866" extrusionOk="0">
                    <a:moveTo>
                      <a:pt x="622" y="1"/>
                    </a:moveTo>
                    <a:lnTo>
                      <a:pt x="498" y="42"/>
                    </a:lnTo>
                    <a:lnTo>
                      <a:pt x="373" y="84"/>
                    </a:lnTo>
                    <a:lnTo>
                      <a:pt x="291" y="167"/>
                    </a:lnTo>
                    <a:lnTo>
                      <a:pt x="166" y="291"/>
                    </a:lnTo>
                    <a:lnTo>
                      <a:pt x="83" y="415"/>
                    </a:lnTo>
                    <a:lnTo>
                      <a:pt x="42" y="581"/>
                    </a:lnTo>
                    <a:lnTo>
                      <a:pt x="0" y="747"/>
                    </a:lnTo>
                    <a:lnTo>
                      <a:pt x="0" y="954"/>
                    </a:lnTo>
                    <a:lnTo>
                      <a:pt x="0" y="1120"/>
                    </a:lnTo>
                    <a:lnTo>
                      <a:pt x="42" y="1286"/>
                    </a:lnTo>
                    <a:lnTo>
                      <a:pt x="83" y="1451"/>
                    </a:lnTo>
                    <a:lnTo>
                      <a:pt x="166" y="1576"/>
                    </a:lnTo>
                    <a:lnTo>
                      <a:pt x="291" y="1700"/>
                    </a:lnTo>
                    <a:lnTo>
                      <a:pt x="373" y="1783"/>
                    </a:lnTo>
                    <a:lnTo>
                      <a:pt x="498" y="1824"/>
                    </a:lnTo>
                    <a:lnTo>
                      <a:pt x="622" y="1866"/>
                    </a:lnTo>
                    <a:lnTo>
                      <a:pt x="746" y="1824"/>
                    </a:lnTo>
                    <a:lnTo>
                      <a:pt x="871" y="1783"/>
                    </a:lnTo>
                    <a:lnTo>
                      <a:pt x="995" y="1700"/>
                    </a:lnTo>
                    <a:lnTo>
                      <a:pt x="1078" y="1576"/>
                    </a:lnTo>
                    <a:lnTo>
                      <a:pt x="1161" y="1451"/>
                    </a:lnTo>
                    <a:lnTo>
                      <a:pt x="1202" y="1286"/>
                    </a:lnTo>
                    <a:lnTo>
                      <a:pt x="1244" y="1120"/>
                    </a:lnTo>
                    <a:lnTo>
                      <a:pt x="1244" y="954"/>
                    </a:lnTo>
                    <a:lnTo>
                      <a:pt x="1244" y="747"/>
                    </a:lnTo>
                    <a:lnTo>
                      <a:pt x="1202" y="581"/>
                    </a:lnTo>
                    <a:lnTo>
                      <a:pt x="1161" y="415"/>
                    </a:lnTo>
                    <a:lnTo>
                      <a:pt x="1078" y="291"/>
                    </a:lnTo>
                    <a:lnTo>
                      <a:pt x="995" y="167"/>
                    </a:lnTo>
                    <a:lnTo>
                      <a:pt x="871" y="84"/>
                    </a:lnTo>
                    <a:lnTo>
                      <a:pt x="746" y="42"/>
                    </a:lnTo>
                    <a:lnTo>
                      <a:pt x="62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3156750" y="2205275"/>
                <a:ext cx="31100" cy="46650"/>
              </a:xfrm>
              <a:custGeom>
                <a:avLst/>
                <a:gdLst/>
                <a:ahLst/>
                <a:cxnLst/>
                <a:rect l="l" t="t" r="r" b="b"/>
                <a:pathLst>
                  <a:path w="1244" h="1866" extrusionOk="0">
                    <a:moveTo>
                      <a:pt x="622" y="0"/>
                    </a:moveTo>
                    <a:lnTo>
                      <a:pt x="497" y="42"/>
                    </a:lnTo>
                    <a:lnTo>
                      <a:pt x="373" y="83"/>
                    </a:lnTo>
                    <a:lnTo>
                      <a:pt x="249" y="166"/>
                    </a:lnTo>
                    <a:lnTo>
                      <a:pt x="166" y="290"/>
                    </a:lnTo>
                    <a:lnTo>
                      <a:pt x="83" y="415"/>
                    </a:lnTo>
                    <a:lnTo>
                      <a:pt x="42" y="580"/>
                    </a:lnTo>
                    <a:lnTo>
                      <a:pt x="0" y="746"/>
                    </a:lnTo>
                    <a:lnTo>
                      <a:pt x="0" y="953"/>
                    </a:lnTo>
                    <a:lnTo>
                      <a:pt x="0" y="1119"/>
                    </a:lnTo>
                    <a:lnTo>
                      <a:pt x="42" y="1285"/>
                    </a:lnTo>
                    <a:lnTo>
                      <a:pt x="83" y="1451"/>
                    </a:lnTo>
                    <a:lnTo>
                      <a:pt x="166" y="1575"/>
                    </a:lnTo>
                    <a:lnTo>
                      <a:pt x="249" y="1699"/>
                    </a:lnTo>
                    <a:lnTo>
                      <a:pt x="373" y="1782"/>
                    </a:lnTo>
                    <a:lnTo>
                      <a:pt x="497" y="1824"/>
                    </a:lnTo>
                    <a:lnTo>
                      <a:pt x="622" y="1865"/>
                    </a:lnTo>
                    <a:lnTo>
                      <a:pt x="746" y="1824"/>
                    </a:lnTo>
                    <a:lnTo>
                      <a:pt x="870" y="1782"/>
                    </a:lnTo>
                    <a:lnTo>
                      <a:pt x="953" y="1699"/>
                    </a:lnTo>
                    <a:lnTo>
                      <a:pt x="1078" y="1575"/>
                    </a:lnTo>
                    <a:lnTo>
                      <a:pt x="1119" y="1451"/>
                    </a:lnTo>
                    <a:lnTo>
                      <a:pt x="1202" y="1285"/>
                    </a:lnTo>
                    <a:lnTo>
                      <a:pt x="1243" y="1119"/>
                    </a:lnTo>
                    <a:lnTo>
                      <a:pt x="1243" y="953"/>
                    </a:lnTo>
                    <a:lnTo>
                      <a:pt x="1243" y="746"/>
                    </a:lnTo>
                    <a:lnTo>
                      <a:pt x="1202" y="580"/>
                    </a:lnTo>
                    <a:lnTo>
                      <a:pt x="1119" y="415"/>
                    </a:lnTo>
                    <a:lnTo>
                      <a:pt x="1078" y="290"/>
                    </a:lnTo>
                    <a:lnTo>
                      <a:pt x="953" y="166"/>
                    </a:lnTo>
                    <a:lnTo>
                      <a:pt x="870" y="83"/>
                    </a:lnTo>
                    <a:lnTo>
                      <a:pt x="746" y="42"/>
                    </a:lnTo>
                    <a:lnTo>
                      <a:pt x="6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3340125" y="2016700"/>
                <a:ext cx="51825" cy="51825"/>
              </a:xfrm>
              <a:custGeom>
                <a:avLst/>
                <a:gdLst/>
                <a:ahLst/>
                <a:cxnLst/>
                <a:rect l="l" t="t" r="r" b="b"/>
                <a:pathLst>
                  <a:path w="2073" h="2073" extrusionOk="0">
                    <a:moveTo>
                      <a:pt x="954" y="0"/>
                    </a:moveTo>
                    <a:lnTo>
                      <a:pt x="747" y="42"/>
                    </a:lnTo>
                    <a:lnTo>
                      <a:pt x="539" y="125"/>
                    </a:lnTo>
                    <a:lnTo>
                      <a:pt x="374" y="249"/>
                    </a:lnTo>
                    <a:lnTo>
                      <a:pt x="249" y="373"/>
                    </a:lnTo>
                    <a:lnTo>
                      <a:pt x="125" y="539"/>
                    </a:lnTo>
                    <a:lnTo>
                      <a:pt x="42" y="705"/>
                    </a:lnTo>
                    <a:lnTo>
                      <a:pt x="1" y="912"/>
                    </a:lnTo>
                    <a:lnTo>
                      <a:pt x="1" y="1119"/>
                    </a:lnTo>
                    <a:lnTo>
                      <a:pt x="42" y="1327"/>
                    </a:lnTo>
                    <a:lnTo>
                      <a:pt x="125" y="1534"/>
                    </a:lnTo>
                    <a:lnTo>
                      <a:pt x="208" y="1700"/>
                    </a:lnTo>
                    <a:lnTo>
                      <a:pt x="374" y="1824"/>
                    </a:lnTo>
                    <a:lnTo>
                      <a:pt x="498" y="1948"/>
                    </a:lnTo>
                    <a:lnTo>
                      <a:pt x="705" y="2031"/>
                    </a:lnTo>
                    <a:lnTo>
                      <a:pt x="912" y="2073"/>
                    </a:lnTo>
                    <a:lnTo>
                      <a:pt x="1120" y="2073"/>
                    </a:lnTo>
                    <a:lnTo>
                      <a:pt x="1327" y="2031"/>
                    </a:lnTo>
                    <a:lnTo>
                      <a:pt x="1493" y="1990"/>
                    </a:lnTo>
                    <a:lnTo>
                      <a:pt x="1658" y="1865"/>
                    </a:lnTo>
                    <a:lnTo>
                      <a:pt x="1824" y="1741"/>
                    </a:lnTo>
                    <a:lnTo>
                      <a:pt x="1948" y="1575"/>
                    </a:lnTo>
                    <a:lnTo>
                      <a:pt x="2031" y="1368"/>
                    </a:lnTo>
                    <a:lnTo>
                      <a:pt x="2073" y="1202"/>
                    </a:lnTo>
                    <a:lnTo>
                      <a:pt x="2073" y="995"/>
                    </a:lnTo>
                    <a:lnTo>
                      <a:pt x="2031" y="788"/>
                    </a:lnTo>
                    <a:lnTo>
                      <a:pt x="1948" y="581"/>
                    </a:lnTo>
                    <a:lnTo>
                      <a:pt x="1824" y="415"/>
                    </a:lnTo>
                    <a:lnTo>
                      <a:pt x="1700" y="249"/>
                    </a:lnTo>
                    <a:lnTo>
                      <a:pt x="1534" y="166"/>
                    </a:lnTo>
                    <a:lnTo>
                      <a:pt x="1368" y="83"/>
                    </a:lnTo>
                    <a:lnTo>
                      <a:pt x="11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3076975" y="1883050"/>
                <a:ext cx="24875" cy="138850"/>
              </a:xfrm>
              <a:custGeom>
                <a:avLst/>
                <a:gdLst/>
                <a:ahLst/>
                <a:cxnLst/>
                <a:rect l="l" t="t" r="r" b="b"/>
                <a:pathLst>
                  <a:path w="995" h="5554" extrusionOk="0">
                    <a:moveTo>
                      <a:pt x="332" y="0"/>
                    </a:moveTo>
                    <a:lnTo>
                      <a:pt x="249" y="42"/>
                    </a:lnTo>
                    <a:lnTo>
                      <a:pt x="166" y="83"/>
                    </a:lnTo>
                    <a:lnTo>
                      <a:pt x="124" y="125"/>
                    </a:lnTo>
                    <a:lnTo>
                      <a:pt x="124" y="208"/>
                    </a:lnTo>
                    <a:lnTo>
                      <a:pt x="41" y="871"/>
                    </a:lnTo>
                    <a:lnTo>
                      <a:pt x="0" y="1534"/>
                    </a:lnTo>
                    <a:lnTo>
                      <a:pt x="0" y="2197"/>
                    </a:lnTo>
                    <a:lnTo>
                      <a:pt x="41" y="2860"/>
                    </a:lnTo>
                    <a:lnTo>
                      <a:pt x="124" y="3523"/>
                    </a:lnTo>
                    <a:lnTo>
                      <a:pt x="249" y="4145"/>
                    </a:lnTo>
                    <a:lnTo>
                      <a:pt x="414" y="4808"/>
                    </a:lnTo>
                    <a:lnTo>
                      <a:pt x="580" y="5429"/>
                    </a:lnTo>
                    <a:lnTo>
                      <a:pt x="663" y="5512"/>
                    </a:lnTo>
                    <a:lnTo>
                      <a:pt x="787" y="5554"/>
                    </a:lnTo>
                    <a:lnTo>
                      <a:pt x="870" y="5554"/>
                    </a:lnTo>
                    <a:lnTo>
                      <a:pt x="953" y="5512"/>
                    </a:lnTo>
                    <a:lnTo>
                      <a:pt x="995" y="5429"/>
                    </a:lnTo>
                    <a:lnTo>
                      <a:pt x="995" y="5346"/>
                    </a:lnTo>
                    <a:lnTo>
                      <a:pt x="995" y="5305"/>
                    </a:lnTo>
                    <a:lnTo>
                      <a:pt x="787" y="4683"/>
                    </a:lnTo>
                    <a:lnTo>
                      <a:pt x="663" y="4062"/>
                    </a:lnTo>
                    <a:lnTo>
                      <a:pt x="539" y="3440"/>
                    </a:lnTo>
                    <a:lnTo>
                      <a:pt x="497" y="2777"/>
                    </a:lnTo>
                    <a:lnTo>
                      <a:pt x="456" y="2155"/>
                    </a:lnTo>
                    <a:lnTo>
                      <a:pt x="414" y="1534"/>
                    </a:lnTo>
                    <a:lnTo>
                      <a:pt x="456" y="871"/>
                    </a:lnTo>
                    <a:lnTo>
                      <a:pt x="539" y="249"/>
                    </a:lnTo>
                    <a:lnTo>
                      <a:pt x="497" y="166"/>
                    </a:lnTo>
                    <a:lnTo>
                      <a:pt x="456" y="83"/>
                    </a:lnTo>
                    <a:lnTo>
                      <a:pt x="414" y="42"/>
                    </a:lnTo>
                    <a:lnTo>
                      <a:pt x="3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3268625" y="1887200"/>
                <a:ext cx="112975" cy="153350"/>
              </a:xfrm>
              <a:custGeom>
                <a:avLst/>
                <a:gdLst/>
                <a:ahLst/>
                <a:cxnLst/>
                <a:rect l="l" t="t" r="r" b="b"/>
                <a:pathLst>
                  <a:path w="4519" h="6134" extrusionOk="0">
                    <a:moveTo>
                      <a:pt x="208" y="0"/>
                    </a:moveTo>
                    <a:lnTo>
                      <a:pt x="125" y="42"/>
                    </a:lnTo>
                    <a:lnTo>
                      <a:pt x="42" y="83"/>
                    </a:lnTo>
                    <a:lnTo>
                      <a:pt x="42" y="166"/>
                    </a:lnTo>
                    <a:lnTo>
                      <a:pt x="1" y="249"/>
                    </a:lnTo>
                    <a:lnTo>
                      <a:pt x="42" y="332"/>
                    </a:lnTo>
                    <a:lnTo>
                      <a:pt x="84" y="373"/>
                    </a:lnTo>
                    <a:lnTo>
                      <a:pt x="167" y="415"/>
                    </a:lnTo>
                    <a:lnTo>
                      <a:pt x="498" y="497"/>
                    </a:lnTo>
                    <a:lnTo>
                      <a:pt x="830" y="622"/>
                    </a:lnTo>
                    <a:lnTo>
                      <a:pt x="1369" y="912"/>
                    </a:lnTo>
                    <a:lnTo>
                      <a:pt x="1866" y="1243"/>
                    </a:lnTo>
                    <a:lnTo>
                      <a:pt x="2322" y="1658"/>
                    </a:lnTo>
                    <a:lnTo>
                      <a:pt x="2695" y="2072"/>
                    </a:lnTo>
                    <a:lnTo>
                      <a:pt x="2985" y="2528"/>
                    </a:lnTo>
                    <a:lnTo>
                      <a:pt x="3275" y="3025"/>
                    </a:lnTo>
                    <a:lnTo>
                      <a:pt x="3482" y="3481"/>
                    </a:lnTo>
                    <a:lnTo>
                      <a:pt x="3648" y="3937"/>
                    </a:lnTo>
                    <a:lnTo>
                      <a:pt x="3814" y="4393"/>
                    </a:lnTo>
                    <a:lnTo>
                      <a:pt x="3980" y="5180"/>
                    </a:lnTo>
                    <a:lnTo>
                      <a:pt x="4062" y="5719"/>
                    </a:lnTo>
                    <a:lnTo>
                      <a:pt x="4104" y="5926"/>
                    </a:lnTo>
                    <a:lnTo>
                      <a:pt x="4104" y="6009"/>
                    </a:lnTo>
                    <a:lnTo>
                      <a:pt x="4145" y="6092"/>
                    </a:lnTo>
                    <a:lnTo>
                      <a:pt x="4228" y="6134"/>
                    </a:lnTo>
                    <a:lnTo>
                      <a:pt x="4394" y="6134"/>
                    </a:lnTo>
                    <a:lnTo>
                      <a:pt x="4477" y="6092"/>
                    </a:lnTo>
                    <a:lnTo>
                      <a:pt x="4518" y="6009"/>
                    </a:lnTo>
                    <a:lnTo>
                      <a:pt x="4518" y="5926"/>
                    </a:lnTo>
                    <a:lnTo>
                      <a:pt x="4477" y="5678"/>
                    </a:lnTo>
                    <a:lnTo>
                      <a:pt x="4394" y="5098"/>
                    </a:lnTo>
                    <a:lnTo>
                      <a:pt x="4187" y="4269"/>
                    </a:lnTo>
                    <a:lnTo>
                      <a:pt x="4062" y="3813"/>
                    </a:lnTo>
                    <a:lnTo>
                      <a:pt x="3855" y="3316"/>
                    </a:lnTo>
                    <a:lnTo>
                      <a:pt x="3607" y="2777"/>
                    </a:lnTo>
                    <a:lnTo>
                      <a:pt x="3358" y="2279"/>
                    </a:lnTo>
                    <a:lnTo>
                      <a:pt x="2985" y="1782"/>
                    </a:lnTo>
                    <a:lnTo>
                      <a:pt x="2612" y="1326"/>
                    </a:lnTo>
                    <a:lnTo>
                      <a:pt x="2115" y="912"/>
                    </a:lnTo>
                    <a:lnTo>
                      <a:pt x="1576" y="539"/>
                    </a:lnTo>
                    <a:lnTo>
                      <a:pt x="1286" y="373"/>
                    </a:lnTo>
                    <a:lnTo>
                      <a:pt x="954" y="249"/>
                    </a:lnTo>
                    <a:lnTo>
                      <a:pt x="623" y="124"/>
                    </a:lnTo>
                    <a:lnTo>
                      <a:pt x="2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3114250" y="2073675"/>
                <a:ext cx="376125" cy="391675"/>
              </a:xfrm>
              <a:custGeom>
                <a:avLst/>
                <a:gdLst/>
                <a:ahLst/>
                <a:cxnLst/>
                <a:rect l="l" t="t" r="r" b="b"/>
                <a:pathLst>
                  <a:path w="15045" h="15667" extrusionOk="0">
                    <a:moveTo>
                      <a:pt x="4435" y="1"/>
                    </a:moveTo>
                    <a:lnTo>
                      <a:pt x="4270" y="42"/>
                    </a:lnTo>
                    <a:lnTo>
                      <a:pt x="4145" y="125"/>
                    </a:lnTo>
                    <a:lnTo>
                      <a:pt x="3980" y="208"/>
                    </a:lnTo>
                    <a:lnTo>
                      <a:pt x="3855" y="291"/>
                    </a:lnTo>
                    <a:lnTo>
                      <a:pt x="3772" y="415"/>
                    </a:lnTo>
                    <a:lnTo>
                      <a:pt x="3689" y="581"/>
                    </a:lnTo>
                    <a:lnTo>
                      <a:pt x="3607" y="705"/>
                    </a:lnTo>
                    <a:lnTo>
                      <a:pt x="1" y="14506"/>
                    </a:lnTo>
                    <a:lnTo>
                      <a:pt x="1" y="14672"/>
                    </a:lnTo>
                    <a:lnTo>
                      <a:pt x="42" y="14920"/>
                    </a:lnTo>
                    <a:lnTo>
                      <a:pt x="167" y="15086"/>
                    </a:lnTo>
                    <a:lnTo>
                      <a:pt x="333" y="15252"/>
                    </a:lnTo>
                    <a:lnTo>
                      <a:pt x="581" y="15293"/>
                    </a:lnTo>
                    <a:lnTo>
                      <a:pt x="10445" y="15666"/>
                    </a:lnTo>
                    <a:lnTo>
                      <a:pt x="10610" y="15625"/>
                    </a:lnTo>
                    <a:lnTo>
                      <a:pt x="10735" y="15583"/>
                    </a:lnTo>
                    <a:lnTo>
                      <a:pt x="10901" y="15542"/>
                    </a:lnTo>
                    <a:lnTo>
                      <a:pt x="11025" y="15459"/>
                    </a:lnTo>
                    <a:lnTo>
                      <a:pt x="11149" y="15335"/>
                    </a:lnTo>
                    <a:lnTo>
                      <a:pt x="11273" y="15210"/>
                    </a:lnTo>
                    <a:lnTo>
                      <a:pt x="11356" y="15086"/>
                    </a:lnTo>
                    <a:lnTo>
                      <a:pt x="11398" y="14920"/>
                    </a:lnTo>
                    <a:lnTo>
                      <a:pt x="15045" y="1161"/>
                    </a:lnTo>
                    <a:lnTo>
                      <a:pt x="15045" y="954"/>
                    </a:lnTo>
                    <a:lnTo>
                      <a:pt x="15003" y="705"/>
                    </a:lnTo>
                    <a:lnTo>
                      <a:pt x="14879" y="540"/>
                    </a:lnTo>
                    <a:lnTo>
                      <a:pt x="14672" y="415"/>
                    </a:lnTo>
                    <a:lnTo>
                      <a:pt x="14465" y="374"/>
                    </a:lnTo>
                    <a:lnTo>
                      <a:pt x="46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3116325" y="2079900"/>
                <a:ext cx="377175" cy="390625"/>
              </a:xfrm>
              <a:custGeom>
                <a:avLst/>
                <a:gdLst/>
                <a:ahLst/>
                <a:cxnLst/>
                <a:rect l="l" t="t" r="r" b="b"/>
                <a:pathLst>
                  <a:path w="15087" h="15625" extrusionOk="0">
                    <a:moveTo>
                      <a:pt x="4477" y="1"/>
                    </a:moveTo>
                    <a:lnTo>
                      <a:pt x="4311" y="42"/>
                    </a:lnTo>
                    <a:lnTo>
                      <a:pt x="4187" y="125"/>
                    </a:lnTo>
                    <a:lnTo>
                      <a:pt x="4021" y="208"/>
                    </a:lnTo>
                    <a:lnTo>
                      <a:pt x="3897" y="291"/>
                    </a:lnTo>
                    <a:lnTo>
                      <a:pt x="3814" y="415"/>
                    </a:lnTo>
                    <a:lnTo>
                      <a:pt x="3731" y="581"/>
                    </a:lnTo>
                    <a:lnTo>
                      <a:pt x="3648" y="705"/>
                    </a:lnTo>
                    <a:lnTo>
                      <a:pt x="42" y="14506"/>
                    </a:lnTo>
                    <a:lnTo>
                      <a:pt x="1" y="14713"/>
                    </a:lnTo>
                    <a:lnTo>
                      <a:pt x="42" y="14920"/>
                    </a:lnTo>
                    <a:lnTo>
                      <a:pt x="167" y="15127"/>
                    </a:lnTo>
                    <a:lnTo>
                      <a:pt x="374" y="15252"/>
                    </a:lnTo>
                    <a:lnTo>
                      <a:pt x="623" y="15293"/>
                    </a:lnTo>
                    <a:lnTo>
                      <a:pt x="10445" y="15625"/>
                    </a:lnTo>
                    <a:lnTo>
                      <a:pt x="10610" y="15625"/>
                    </a:lnTo>
                    <a:lnTo>
                      <a:pt x="10776" y="15583"/>
                    </a:lnTo>
                    <a:lnTo>
                      <a:pt x="10942" y="15542"/>
                    </a:lnTo>
                    <a:lnTo>
                      <a:pt x="11066" y="15459"/>
                    </a:lnTo>
                    <a:lnTo>
                      <a:pt x="11190" y="15334"/>
                    </a:lnTo>
                    <a:lnTo>
                      <a:pt x="11315" y="15210"/>
                    </a:lnTo>
                    <a:lnTo>
                      <a:pt x="11398" y="15086"/>
                    </a:lnTo>
                    <a:lnTo>
                      <a:pt x="11439" y="14920"/>
                    </a:lnTo>
                    <a:lnTo>
                      <a:pt x="15086" y="1161"/>
                    </a:lnTo>
                    <a:lnTo>
                      <a:pt x="15086" y="954"/>
                    </a:lnTo>
                    <a:lnTo>
                      <a:pt x="15045" y="705"/>
                    </a:lnTo>
                    <a:lnTo>
                      <a:pt x="14920" y="539"/>
                    </a:lnTo>
                    <a:lnTo>
                      <a:pt x="14713" y="415"/>
                    </a:lnTo>
                    <a:lnTo>
                      <a:pt x="14506" y="373"/>
                    </a:lnTo>
                    <a:lnTo>
                      <a:pt x="4642"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3084225" y="2208375"/>
                <a:ext cx="152325" cy="122275"/>
              </a:xfrm>
              <a:custGeom>
                <a:avLst/>
                <a:gdLst/>
                <a:ahLst/>
                <a:cxnLst/>
                <a:rect l="l" t="t" r="r" b="b"/>
                <a:pathLst>
                  <a:path w="6093" h="4891" extrusionOk="0">
                    <a:moveTo>
                      <a:pt x="4849" y="0"/>
                    </a:moveTo>
                    <a:lnTo>
                      <a:pt x="3813" y="125"/>
                    </a:lnTo>
                    <a:lnTo>
                      <a:pt x="3481" y="166"/>
                    </a:lnTo>
                    <a:lnTo>
                      <a:pt x="3150" y="291"/>
                    </a:lnTo>
                    <a:lnTo>
                      <a:pt x="2818" y="498"/>
                    </a:lnTo>
                    <a:lnTo>
                      <a:pt x="2528" y="746"/>
                    </a:lnTo>
                    <a:lnTo>
                      <a:pt x="207" y="3150"/>
                    </a:lnTo>
                    <a:lnTo>
                      <a:pt x="0" y="4725"/>
                    </a:lnTo>
                    <a:lnTo>
                      <a:pt x="290" y="4808"/>
                    </a:lnTo>
                    <a:lnTo>
                      <a:pt x="580" y="4849"/>
                    </a:lnTo>
                    <a:lnTo>
                      <a:pt x="870" y="4891"/>
                    </a:lnTo>
                    <a:lnTo>
                      <a:pt x="1161" y="4891"/>
                    </a:lnTo>
                    <a:lnTo>
                      <a:pt x="1451" y="4808"/>
                    </a:lnTo>
                    <a:lnTo>
                      <a:pt x="1741" y="4766"/>
                    </a:lnTo>
                    <a:lnTo>
                      <a:pt x="2279" y="4559"/>
                    </a:lnTo>
                    <a:lnTo>
                      <a:pt x="2735" y="4352"/>
                    </a:lnTo>
                    <a:lnTo>
                      <a:pt x="3108" y="4145"/>
                    </a:lnTo>
                    <a:lnTo>
                      <a:pt x="3440" y="3938"/>
                    </a:lnTo>
                    <a:lnTo>
                      <a:pt x="5636" y="3192"/>
                    </a:lnTo>
                    <a:lnTo>
                      <a:pt x="5844" y="3067"/>
                    </a:lnTo>
                    <a:lnTo>
                      <a:pt x="6009" y="2860"/>
                    </a:lnTo>
                    <a:lnTo>
                      <a:pt x="6092" y="2653"/>
                    </a:lnTo>
                    <a:lnTo>
                      <a:pt x="6051" y="2363"/>
                    </a:lnTo>
                    <a:lnTo>
                      <a:pt x="5595" y="498"/>
                    </a:lnTo>
                    <a:lnTo>
                      <a:pt x="5471" y="249"/>
                    </a:lnTo>
                    <a:lnTo>
                      <a:pt x="5305" y="83"/>
                    </a:lnTo>
                    <a:lnTo>
                      <a:pt x="5098"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0"/>
              <p:cNvSpPr/>
              <p:nvPr/>
            </p:nvSpPr>
            <p:spPr>
              <a:xfrm>
                <a:off x="3084225" y="2208375"/>
                <a:ext cx="152325" cy="122275"/>
              </a:xfrm>
              <a:custGeom>
                <a:avLst/>
                <a:gdLst/>
                <a:ahLst/>
                <a:cxnLst/>
                <a:rect l="l" t="t" r="r" b="b"/>
                <a:pathLst>
                  <a:path w="6093" h="4891" fill="none" extrusionOk="0">
                    <a:moveTo>
                      <a:pt x="0" y="4725"/>
                    </a:moveTo>
                    <a:lnTo>
                      <a:pt x="207" y="3150"/>
                    </a:lnTo>
                    <a:lnTo>
                      <a:pt x="2528" y="746"/>
                    </a:lnTo>
                    <a:lnTo>
                      <a:pt x="2528" y="746"/>
                    </a:lnTo>
                    <a:lnTo>
                      <a:pt x="2818" y="498"/>
                    </a:lnTo>
                    <a:lnTo>
                      <a:pt x="3150" y="291"/>
                    </a:lnTo>
                    <a:lnTo>
                      <a:pt x="3481" y="166"/>
                    </a:lnTo>
                    <a:lnTo>
                      <a:pt x="3813" y="125"/>
                    </a:lnTo>
                    <a:lnTo>
                      <a:pt x="4849" y="0"/>
                    </a:lnTo>
                    <a:lnTo>
                      <a:pt x="4849" y="0"/>
                    </a:lnTo>
                    <a:lnTo>
                      <a:pt x="5098" y="0"/>
                    </a:lnTo>
                    <a:lnTo>
                      <a:pt x="5305" y="83"/>
                    </a:lnTo>
                    <a:lnTo>
                      <a:pt x="5471" y="249"/>
                    </a:lnTo>
                    <a:lnTo>
                      <a:pt x="5595" y="498"/>
                    </a:lnTo>
                    <a:lnTo>
                      <a:pt x="6051" y="2363"/>
                    </a:lnTo>
                    <a:lnTo>
                      <a:pt x="6051" y="2363"/>
                    </a:lnTo>
                    <a:lnTo>
                      <a:pt x="6092" y="2653"/>
                    </a:lnTo>
                    <a:lnTo>
                      <a:pt x="6009" y="2860"/>
                    </a:lnTo>
                    <a:lnTo>
                      <a:pt x="5844" y="3067"/>
                    </a:lnTo>
                    <a:lnTo>
                      <a:pt x="5636" y="3192"/>
                    </a:lnTo>
                    <a:lnTo>
                      <a:pt x="3440" y="3938"/>
                    </a:lnTo>
                    <a:lnTo>
                      <a:pt x="3440" y="3938"/>
                    </a:lnTo>
                    <a:lnTo>
                      <a:pt x="3108" y="4145"/>
                    </a:lnTo>
                    <a:lnTo>
                      <a:pt x="2735" y="4352"/>
                    </a:lnTo>
                    <a:lnTo>
                      <a:pt x="2279" y="4559"/>
                    </a:lnTo>
                    <a:lnTo>
                      <a:pt x="1741" y="4766"/>
                    </a:lnTo>
                    <a:lnTo>
                      <a:pt x="1451" y="4808"/>
                    </a:lnTo>
                    <a:lnTo>
                      <a:pt x="1161" y="4891"/>
                    </a:lnTo>
                    <a:lnTo>
                      <a:pt x="870" y="4891"/>
                    </a:lnTo>
                    <a:lnTo>
                      <a:pt x="580" y="4849"/>
                    </a:lnTo>
                    <a:lnTo>
                      <a:pt x="290" y="4808"/>
                    </a:lnTo>
                    <a:lnTo>
                      <a:pt x="0" y="47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2806550" y="1928625"/>
                <a:ext cx="319125" cy="460050"/>
              </a:xfrm>
              <a:custGeom>
                <a:avLst/>
                <a:gdLst/>
                <a:ahLst/>
                <a:cxnLst/>
                <a:rect l="l" t="t" r="r" b="b"/>
                <a:pathLst>
                  <a:path w="12765" h="18402" extrusionOk="0">
                    <a:moveTo>
                      <a:pt x="5554" y="1"/>
                    </a:moveTo>
                    <a:lnTo>
                      <a:pt x="4974" y="913"/>
                    </a:lnTo>
                    <a:lnTo>
                      <a:pt x="4435" y="1783"/>
                    </a:lnTo>
                    <a:lnTo>
                      <a:pt x="3440" y="3606"/>
                    </a:lnTo>
                    <a:lnTo>
                      <a:pt x="2984" y="4518"/>
                    </a:lnTo>
                    <a:lnTo>
                      <a:pt x="2528" y="5430"/>
                    </a:lnTo>
                    <a:lnTo>
                      <a:pt x="2073" y="6383"/>
                    </a:lnTo>
                    <a:lnTo>
                      <a:pt x="1658" y="7336"/>
                    </a:lnTo>
                    <a:lnTo>
                      <a:pt x="1285" y="8331"/>
                    </a:lnTo>
                    <a:lnTo>
                      <a:pt x="954" y="9367"/>
                    </a:lnTo>
                    <a:lnTo>
                      <a:pt x="622" y="10362"/>
                    </a:lnTo>
                    <a:lnTo>
                      <a:pt x="373" y="11439"/>
                    </a:lnTo>
                    <a:lnTo>
                      <a:pt x="249" y="12019"/>
                    </a:lnTo>
                    <a:lnTo>
                      <a:pt x="166" y="12600"/>
                    </a:lnTo>
                    <a:lnTo>
                      <a:pt x="83" y="13180"/>
                    </a:lnTo>
                    <a:lnTo>
                      <a:pt x="42" y="13760"/>
                    </a:lnTo>
                    <a:lnTo>
                      <a:pt x="0" y="14382"/>
                    </a:lnTo>
                    <a:lnTo>
                      <a:pt x="42" y="14962"/>
                    </a:lnTo>
                    <a:lnTo>
                      <a:pt x="42" y="15542"/>
                    </a:lnTo>
                    <a:lnTo>
                      <a:pt x="125" y="16122"/>
                    </a:lnTo>
                    <a:lnTo>
                      <a:pt x="290" y="17158"/>
                    </a:lnTo>
                    <a:lnTo>
                      <a:pt x="1036" y="17656"/>
                    </a:lnTo>
                    <a:lnTo>
                      <a:pt x="1368" y="17863"/>
                    </a:lnTo>
                    <a:lnTo>
                      <a:pt x="1700" y="18029"/>
                    </a:lnTo>
                    <a:lnTo>
                      <a:pt x="2031" y="18153"/>
                    </a:lnTo>
                    <a:lnTo>
                      <a:pt x="2404" y="18236"/>
                    </a:lnTo>
                    <a:lnTo>
                      <a:pt x="2860" y="18319"/>
                    </a:lnTo>
                    <a:lnTo>
                      <a:pt x="3316" y="18360"/>
                    </a:lnTo>
                    <a:lnTo>
                      <a:pt x="4062" y="18402"/>
                    </a:lnTo>
                    <a:lnTo>
                      <a:pt x="4808" y="18360"/>
                    </a:lnTo>
                    <a:lnTo>
                      <a:pt x="6175" y="18236"/>
                    </a:lnTo>
                    <a:lnTo>
                      <a:pt x="7543" y="18029"/>
                    </a:lnTo>
                    <a:lnTo>
                      <a:pt x="8869" y="17738"/>
                    </a:lnTo>
                    <a:lnTo>
                      <a:pt x="10154" y="17407"/>
                    </a:lnTo>
                    <a:lnTo>
                      <a:pt x="10817" y="17200"/>
                    </a:lnTo>
                    <a:lnTo>
                      <a:pt x="11480" y="16951"/>
                    </a:lnTo>
                    <a:lnTo>
                      <a:pt x="12102" y="16702"/>
                    </a:lnTo>
                    <a:lnTo>
                      <a:pt x="12765" y="16454"/>
                    </a:lnTo>
                    <a:lnTo>
                      <a:pt x="11397" y="13138"/>
                    </a:lnTo>
                    <a:lnTo>
                      <a:pt x="10320" y="13428"/>
                    </a:lnTo>
                    <a:lnTo>
                      <a:pt x="9242" y="13677"/>
                    </a:lnTo>
                    <a:lnTo>
                      <a:pt x="8123" y="13884"/>
                    </a:lnTo>
                    <a:lnTo>
                      <a:pt x="6963" y="14009"/>
                    </a:lnTo>
                    <a:lnTo>
                      <a:pt x="5885" y="14050"/>
                    </a:lnTo>
                    <a:lnTo>
                      <a:pt x="4766" y="14091"/>
                    </a:lnTo>
                    <a:lnTo>
                      <a:pt x="4638" y="14081"/>
                    </a:lnTo>
                    <a:lnTo>
                      <a:pt x="4638" y="14081"/>
                    </a:lnTo>
                    <a:lnTo>
                      <a:pt x="4642" y="14009"/>
                    </a:lnTo>
                    <a:lnTo>
                      <a:pt x="4766" y="13304"/>
                    </a:lnTo>
                    <a:lnTo>
                      <a:pt x="4974" y="12558"/>
                    </a:lnTo>
                    <a:lnTo>
                      <a:pt x="5222" y="11729"/>
                    </a:lnTo>
                    <a:lnTo>
                      <a:pt x="5512" y="10942"/>
                    </a:lnTo>
                    <a:lnTo>
                      <a:pt x="5844" y="10113"/>
                    </a:lnTo>
                    <a:lnTo>
                      <a:pt x="6217" y="9367"/>
                    </a:lnTo>
                    <a:lnTo>
                      <a:pt x="7046" y="7751"/>
                    </a:lnTo>
                    <a:lnTo>
                      <a:pt x="7957" y="6176"/>
                    </a:lnTo>
                    <a:lnTo>
                      <a:pt x="8952" y="4642"/>
                    </a:lnTo>
                    <a:lnTo>
                      <a:pt x="9449" y="3896"/>
                    </a:lnTo>
                    <a:lnTo>
                      <a:pt x="9988" y="3192"/>
                    </a:lnTo>
                    <a:lnTo>
                      <a:pt x="555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2806550" y="1928625"/>
                <a:ext cx="319125" cy="460050"/>
              </a:xfrm>
              <a:custGeom>
                <a:avLst/>
                <a:gdLst/>
                <a:ahLst/>
                <a:cxnLst/>
                <a:rect l="l" t="t" r="r" b="b"/>
                <a:pathLst>
                  <a:path w="12765" h="18402" fill="none" extrusionOk="0">
                    <a:moveTo>
                      <a:pt x="9988" y="3192"/>
                    </a:moveTo>
                    <a:lnTo>
                      <a:pt x="9988" y="3192"/>
                    </a:lnTo>
                    <a:lnTo>
                      <a:pt x="9449" y="3896"/>
                    </a:lnTo>
                    <a:lnTo>
                      <a:pt x="8952" y="4642"/>
                    </a:lnTo>
                    <a:lnTo>
                      <a:pt x="8952" y="4642"/>
                    </a:lnTo>
                    <a:lnTo>
                      <a:pt x="7957" y="6176"/>
                    </a:lnTo>
                    <a:lnTo>
                      <a:pt x="7957" y="6176"/>
                    </a:lnTo>
                    <a:lnTo>
                      <a:pt x="7046" y="7751"/>
                    </a:lnTo>
                    <a:lnTo>
                      <a:pt x="6217" y="9367"/>
                    </a:lnTo>
                    <a:lnTo>
                      <a:pt x="6217" y="9367"/>
                    </a:lnTo>
                    <a:lnTo>
                      <a:pt x="5844" y="10113"/>
                    </a:lnTo>
                    <a:lnTo>
                      <a:pt x="5512" y="10942"/>
                    </a:lnTo>
                    <a:lnTo>
                      <a:pt x="5222" y="11729"/>
                    </a:lnTo>
                    <a:lnTo>
                      <a:pt x="4974" y="12558"/>
                    </a:lnTo>
                    <a:lnTo>
                      <a:pt x="4974" y="12558"/>
                    </a:lnTo>
                    <a:lnTo>
                      <a:pt x="4766" y="13304"/>
                    </a:lnTo>
                    <a:lnTo>
                      <a:pt x="4642" y="14009"/>
                    </a:lnTo>
                    <a:lnTo>
                      <a:pt x="4601" y="14796"/>
                    </a:lnTo>
                    <a:lnTo>
                      <a:pt x="4601" y="15542"/>
                    </a:lnTo>
                    <a:lnTo>
                      <a:pt x="3647" y="14009"/>
                    </a:lnTo>
                    <a:lnTo>
                      <a:pt x="3647" y="14009"/>
                    </a:lnTo>
                    <a:lnTo>
                      <a:pt x="3440" y="13884"/>
                    </a:lnTo>
                    <a:lnTo>
                      <a:pt x="3482" y="13884"/>
                    </a:lnTo>
                    <a:lnTo>
                      <a:pt x="3482" y="13884"/>
                    </a:lnTo>
                    <a:lnTo>
                      <a:pt x="3772" y="13967"/>
                    </a:lnTo>
                    <a:lnTo>
                      <a:pt x="3772" y="13967"/>
                    </a:lnTo>
                    <a:lnTo>
                      <a:pt x="4269" y="14050"/>
                    </a:lnTo>
                    <a:lnTo>
                      <a:pt x="4766" y="14091"/>
                    </a:lnTo>
                    <a:lnTo>
                      <a:pt x="4766" y="14091"/>
                    </a:lnTo>
                    <a:lnTo>
                      <a:pt x="5885" y="14050"/>
                    </a:lnTo>
                    <a:lnTo>
                      <a:pt x="6963" y="14009"/>
                    </a:lnTo>
                    <a:lnTo>
                      <a:pt x="6963" y="14009"/>
                    </a:lnTo>
                    <a:lnTo>
                      <a:pt x="8123" y="13884"/>
                    </a:lnTo>
                    <a:lnTo>
                      <a:pt x="9242" y="13677"/>
                    </a:lnTo>
                    <a:lnTo>
                      <a:pt x="9242" y="13677"/>
                    </a:lnTo>
                    <a:lnTo>
                      <a:pt x="10320" y="13428"/>
                    </a:lnTo>
                    <a:lnTo>
                      <a:pt x="11397" y="13138"/>
                    </a:lnTo>
                    <a:lnTo>
                      <a:pt x="12765" y="16454"/>
                    </a:lnTo>
                    <a:lnTo>
                      <a:pt x="12765" y="16454"/>
                    </a:lnTo>
                    <a:lnTo>
                      <a:pt x="12102" y="16702"/>
                    </a:lnTo>
                    <a:lnTo>
                      <a:pt x="11480" y="16951"/>
                    </a:lnTo>
                    <a:lnTo>
                      <a:pt x="10817" y="17200"/>
                    </a:lnTo>
                    <a:lnTo>
                      <a:pt x="10154" y="17407"/>
                    </a:lnTo>
                    <a:lnTo>
                      <a:pt x="10154" y="17407"/>
                    </a:lnTo>
                    <a:lnTo>
                      <a:pt x="8869" y="17738"/>
                    </a:lnTo>
                    <a:lnTo>
                      <a:pt x="7543" y="18029"/>
                    </a:lnTo>
                    <a:lnTo>
                      <a:pt x="7543" y="18029"/>
                    </a:lnTo>
                    <a:lnTo>
                      <a:pt x="6175" y="18236"/>
                    </a:lnTo>
                    <a:lnTo>
                      <a:pt x="4808" y="18360"/>
                    </a:lnTo>
                    <a:lnTo>
                      <a:pt x="4808" y="18360"/>
                    </a:lnTo>
                    <a:lnTo>
                      <a:pt x="4062" y="18402"/>
                    </a:lnTo>
                    <a:lnTo>
                      <a:pt x="3316" y="18360"/>
                    </a:lnTo>
                    <a:lnTo>
                      <a:pt x="3316" y="18360"/>
                    </a:lnTo>
                    <a:lnTo>
                      <a:pt x="2860" y="18319"/>
                    </a:lnTo>
                    <a:lnTo>
                      <a:pt x="2404" y="18236"/>
                    </a:lnTo>
                    <a:lnTo>
                      <a:pt x="2404" y="18236"/>
                    </a:lnTo>
                    <a:lnTo>
                      <a:pt x="2031" y="18153"/>
                    </a:lnTo>
                    <a:lnTo>
                      <a:pt x="1700" y="18029"/>
                    </a:lnTo>
                    <a:lnTo>
                      <a:pt x="1368" y="17863"/>
                    </a:lnTo>
                    <a:lnTo>
                      <a:pt x="1036" y="17656"/>
                    </a:lnTo>
                    <a:lnTo>
                      <a:pt x="290" y="17158"/>
                    </a:lnTo>
                    <a:lnTo>
                      <a:pt x="125" y="16122"/>
                    </a:lnTo>
                    <a:lnTo>
                      <a:pt x="125" y="16122"/>
                    </a:lnTo>
                    <a:lnTo>
                      <a:pt x="42" y="15542"/>
                    </a:lnTo>
                    <a:lnTo>
                      <a:pt x="42" y="14962"/>
                    </a:lnTo>
                    <a:lnTo>
                      <a:pt x="0" y="14382"/>
                    </a:lnTo>
                    <a:lnTo>
                      <a:pt x="42" y="13760"/>
                    </a:lnTo>
                    <a:lnTo>
                      <a:pt x="83" y="13180"/>
                    </a:lnTo>
                    <a:lnTo>
                      <a:pt x="166" y="12600"/>
                    </a:lnTo>
                    <a:lnTo>
                      <a:pt x="249" y="12019"/>
                    </a:lnTo>
                    <a:lnTo>
                      <a:pt x="373" y="11439"/>
                    </a:lnTo>
                    <a:lnTo>
                      <a:pt x="373" y="11439"/>
                    </a:lnTo>
                    <a:lnTo>
                      <a:pt x="622" y="10362"/>
                    </a:lnTo>
                    <a:lnTo>
                      <a:pt x="954" y="9367"/>
                    </a:lnTo>
                    <a:lnTo>
                      <a:pt x="1285" y="8331"/>
                    </a:lnTo>
                    <a:lnTo>
                      <a:pt x="1658" y="7336"/>
                    </a:lnTo>
                    <a:lnTo>
                      <a:pt x="1658" y="7336"/>
                    </a:lnTo>
                    <a:lnTo>
                      <a:pt x="2073" y="6383"/>
                    </a:lnTo>
                    <a:lnTo>
                      <a:pt x="2528" y="5430"/>
                    </a:lnTo>
                    <a:lnTo>
                      <a:pt x="2984" y="4518"/>
                    </a:lnTo>
                    <a:lnTo>
                      <a:pt x="3440" y="3606"/>
                    </a:lnTo>
                    <a:lnTo>
                      <a:pt x="3440" y="3606"/>
                    </a:lnTo>
                    <a:lnTo>
                      <a:pt x="4435" y="1783"/>
                    </a:lnTo>
                    <a:lnTo>
                      <a:pt x="4974" y="913"/>
                    </a:lnTo>
                    <a:lnTo>
                      <a:pt x="4974" y="913"/>
                    </a:lnTo>
                    <a:lnTo>
                      <a:pt x="5554" y="1"/>
                    </a:lnTo>
                    <a:lnTo>
                      <a:pt x="9988" y="3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2806550" y="1928625"/>
                <a:ext cx="319125" cy="460050"/>
              </a:xfrm>
              <a:custGeom>
                <a:avLst/>
                <a:gdLst/>
                <a:ahLst/>
                <a:cxnLst/>
                <a:rect l="l" t="t" r="r" b="b"/>
                <a:pathLst>
                  <a:path w="12765" h="18402" extrusionOk="0">
                    <a:moveTo>
                      <a:pt x="5554" y="1"/>
                    </a:moveTo>
                    <a:lnTo>
                      <a:pt x="4974" y="913"/>
                    </a:lnTo>
                    <a:lnTo>
                      <a:pt x="4435" y="1783"/>
                    </a:lnTo>
                    <a:lnTo>
                      <a:pt x="3440" y="3606"/>
                    </a:lnTo>
                    <a:lnTo>
                      <a:pt x="2984" y="4518"/>
                    </a:lnTo>
                    <a:lnTo>
                      <a:pt x="2528" y="5430"/>
                    </a:lnTo>
                    <a:lnTo>
                      <a:pt x="2073" y="6383"/>
                    </a:lnTo>
                    <a:lnTo>
                      <a:pt x="1658" y="7336"/>
                    </a:lnTo>
                    <a:lnTo>
                      <a:pt x="1285" y="8331"/>
                    </a:lnTo>
                    <a:lnTo>
                      <a:pt x="954" y="9367"/>
                    </a:lnTo>
                    <a:lnTo>
                      <a:pt x="622" y="10362"/>
                    </a:lnTo>
                    <a:lnTo>
                      <a:pt x="373" y="11439"/>
                    </a:lnTo>
                    <a:lnTo>
                      <a:pt x="208" y="12185"/>
                    </a:lnTo>
                    <a:lnTo>
                      <a:pt x="83" y="12931"/>
                    </a:lnTo>
                    <a:lnTo>
                      <a:pt x="42" y="13677"/>
                    </a:lnTo>
                    <a:lnTo>
                      <a:pt x="0" y="14423"/>
                    </a:lnTo>
                    <a:lnTo>
                      <a:pt x="42" y="15293"/>
                    </a:lnTo>
                    <a:lnTo>
                      <a:pt x="125" y="16122"/>
                    </a:lnTo>
                    <a:lnTo>
                      <a:pt x="290" y="17158"/>
                    </a:lnTo>
                    <a:lnTo>
                      <a:pt x="1036" y="17656"/>
                    </a:lnTo>
                    <a:lnTo>
                      <a:pt x="1368" y="17863"/>
                    </a:lnTo>
                    <a:lnTo>
                      <a:pt x="1700" y="18029"/>
                    </a:lnTo>
                    <a:lnTo>
                      <a:pt x="2031" y="18153"/>
                    </a:lnTo>
                    <a:lnTo>
                      <a:pt x="2404" y="18236"/>
                    </a:lnTo>
                    <a:lnTo>
                      <a:pt x="2860" y="18319"/>
                    </a:lnTo>
                    <a:lnTo>
                      <a:pt x="3316" y="18360"/>
                    </a:lnTo>
                    <a:lnTo>
                      <a:pt x="4062" y="18402"/>
                    </a:lnTo>
                    <a:lnTo>
                      <a:pt x="4808" y="18360"/>
                    </a:lnTo>
                    <a:lnTo>
                      <a:pt x="6175" y="18236"/>
                    </a:lnTo>
                    <a:lnTo>
                      <a:pt x="7543" y="18029"/>
                    </a:lnTo>
                    <a:lnTo>
                      <a:pt x="8869" y="17738"/>
                    </a:lnTo>
                    <a:lnTo>
                      <a:pt x="10154" y="17407"/>
                    </a:lnTo>
                    <a:lnTo>
                      <a:pt x="10817" y="17200"/>
                    </a:lnTo>
                    <a:lnTo>
                      <a:pt x="11480" y="16951"/>
                    </a:lnTo>
                    <a:lnTo>
                      <a:pt x="12102" y="16702"/>
                    </a:lnTo>
                    <a:lnTo>
                      <a:pt x="12765" y="16454"/>
                    </a:lnTo>
                    <a:lnTo>
                      <a:pt x="12599" y="15998"/>
                    </a:lnTo>
                    <a:lnTo>
                      <a:pt x="11729" y="13926"/>
                    </a:lnTo>
                    <a:lnTo>
                      <a:pt x="11397" y="13138"/>
                    </a:lnTo>
                    <a:lnTo>
                      <a:pt x="10320" y="13428"/>
                    </a:lnTo>
                    <a:lnTo>
                      <a:pt x="9242" y="13677"/>
                    </a:lnTo>
                    <a:lnTo>
                      <a:pt x="8123" y="13884"/>
                    </a:lnTo>
                    <a:lnTo>
                      <a:pt x="6963" y="14009"/>
                    </a:lnTo>
                    <a:lnTo>
                      <a:pt x="6134" y="14050"/>
                    </a:lnTo>
                    <a:lnTo>
                      <a:pt x="5264" y="14091"/>
                    </a:lnTo>
                    <a:lnTo>
                      <a:pt x="4766" y="14091"/>
                    </a:lnTo>
                    <a:lnTo>
                      <a:pt x="4642" y="14050"/>
                    </a:lnTo>
                    <a:lnTo>
                      <a:pt x="4766" y="13304"/>
                    </a:lnTo>
                    <a:lnTo>
                      <a:pt x="4974" y="12558"/>
                    </a:lnTo>
                    <a:lnTo>
                      <a:pt x="5222" y="11729"/>
                    </a:lnTo>
                    <a:lnTo>
                      <a:pt x="5512" y="10942"/>
                    </a:lnTo>
                    <a:lnTo>
                      <a:pt x="5844" y="10113"/>
                    </a:lnTo>
                    <a:lnTo>
                      <a:pt x="6217" y="9367"/>
                    </a:lnTo>
                    <a:lnTo>
                      <a:pt x="7046" y="7751"/>
                    </a:lnTo>
                    <a:lnTo>
                      <a:pt x="7957" y="6176"/>
                    </a:lnTo>
                    <a:lnTo>
                      <a:pt x="8952" y="4642"/>
                    </a:lnTo>
                    <a:lnTo>
                      <a:pt x="9449" y="3896"/>
                    </a:lnTo>
                    <a:lnTo>
                      <a:pt x="9988" y="3192"/>
                    </a:lnTo>
                    <a:lnTo>
                      <a:pt x="5554"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2892550" y="2275725"/>
                <a:ext cx="2100" cy="1050"/>
              </a:xfrm>
              <a:custGeom>
                <a:avLst/>
                <a:gdLst/>
                <a:ahLst/>
                <a:cxnLst/>
                <a:rect l="l" t="t" r="r" b="b"/>
                <a:pathLst>
                  <a:path w="84" h="42" fill="none" extrusionOk="0">
                    <a:moveTo>
                      <a:pt x="0" y="0"/>
                    </a:moveTo>
                    <a:lnTo>
                      <a:pt x="0" y="0"/>
                    </a:lnTo>
                    <a:lnTo>
                      <a:pt x="0" y="0"/>
                    </a:lnTo>
                    <a:lnTo>
                      <a:pt x="0" y="0"/>
                    </a:lnTo>
                    <a:lnTo>
                      <a:pt x="83" y="42"/>
                    </a:lnTo>
                    <a:lnTo>
                      <a:pt x="83" y="42"/>
                    </a:lnTo>
                    <a:lnTo>
                      <a:pt x="83" y="42"/>
                    </a:lnTo>
                    <a:lnTo>
                      <a:pt x="83" y="42"/>
                    </a:lnTo>
                    <a:lnTo>
                      <a:pt x="42" y="0"/>
                    </a:lnTo>
                    <a:lnTo>
                      <a:pt x="42"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2806550" y="1928625"/>
                <a:ext cx="319125" cy="460050"/>
              </a:xfrm>
              <a:custGeom>
                <a:avLst/>
                <a:gdLst/>
                <a:ahLst/>
                <a:cxnLst/>
                <a:rect l="l" t="t" r="r" b="b"/>
                <a:pathLst>
                  <a:path w="12765" h="18402" fill="none" extrusionOk="0">
                    <a:moveTo>
                      <a:pt x="5554" y="1"/>
                    </a:moveTo>
                    <a:lnTo>
                      <a:pt x="5554" y="1"/>
                    </a:lnTo>
                    <a:lnTo>
                      <a:pt x="4974" y="913"/>
                    </a:lnTo>
                    <a:lnTo>
                      <a:pt x="4435" y="1783"/>
                    </a:lnTo>
                    <a:lnTo>
                      <a:pt x="4435" y="1783"/>
                    </a:lnTo>
                    <a:lnTo>
                      <a:pt x="3440" y="3606"/>
                    </a:lnTo>
                    <a:lnTo>
                      <a:pt x="3440" y="3606"/>
                    </a:lnTo>
                    <a:lnTo>
                      <a:pt x="2984" y="4518"/>
                    </a:lnTo>
                    <a:lnTo>
                      <a:pt x="2528" y="5430"/>
                    </a:lnTo>
                    <a:lnTo>
                      <a:pt x="2073" y="6383"/>
                    </a:lnTo>
                    <a:lnTo>
                      <a:pt x="1658" y="7336"/>
                    </a:lnTo>
                    <a:lnTo>
                      <a:pt x="1658" y="7336"/>
                    </a:lnTo>
                    <a:lnTo>
                      <a:pt x="1285" y="8331"/>
                    </a:lnTo>
                    <a:lnTo>
                      <a:pt x="954" y="9367"/>
                    </a:lnTo>
                    <a:lnTo>
                      <a:pt x="622" y="10362"/>
                    </a:lnTo>
                    <a:lnTo>
                      <a:pt x="373" y="11439"/>
                    </a:lnTo>
                    <a:lnTo>
                      <a:pt x="373" y="11439"/>
                    </a:lnTo>
                    <a:lnTo>
                      <a:pt x="208" y="12185"/>
                    </a:lnTo>
                    <a:lnTo>
                      <a:pt x="83" y="12931"/>
                    </a:lnTo>
                    <a:lnTo>
                      <a:pt x="42" y="13677"/>
                    </a:lnTo>
                    <a:lnTo>
                      <a:pt x="0" y="14423"/>
                    </a:lnTo>
                    <a:lnTo>
                      <a:pt x="0" y="14423"/>
                    </a:lnTo>
                    <a:lnTo>
                      <a:pt x="42" y="15293"/>
                    </a:lnTo>
                    <a:lnTo>
                      <a:pt x="125" y="16122"/>
                    </a:lnTo>
                    <a:lnTo>
                      <a:pt x="290" y="17158"/>
                    </a:lnTo>
                    <a:lnTo>
                      <a:pt x="1036" y="17656"/>
                    </a:lnTo>
                    <a:lnTo>
                      <a:pt x="1036" y="17656"/>
                    </a:lnTo>
                    <a:lnTo>
                      <a:pt x="1368" y="17863"/>
                    </a:lnTo>
                    <a:lnTo>
                      <a:pt x="1700" y="18029"/>
                    </a:lnTo>
                    <a:lnTo>
                      <a:pt x="2031" y="18153"/>
                    </a:lnTo>
                    <a:lnTo>
                      <a:pt x="2404" y="18236"/>
                    </a:lnTo>
                    <a:lnTo>
                      <a:pt x="2404" y="18236"/>
                    </a:lnTo>
                    <a:lnTo>
                      <a:pt x="2860" y="18319"/>
                    </a:lnTo>
                    <a:lnTo>
                      <a:pt x="3316" y="18360"/>
                    </a:lnTo>
                    <a:lnTo>
                      <a:pt x="3316" y="18360"/>
                    </a:lnTo>
                    <a:lnTo>
                      <a:pt x="4062" y="18402"/>
                    </a:lnTo>
                    <a:lnTo>
                      <a:pt x="4062" y="18402"/>
                    </a:lnTo>
                    <a:lnTo>
                      <a:pt x="4808" y="18360"/>
                    </a:lnTo>
                    <a:lnTo>
                      <a:pt x="4808" y="18360"/>
                    </a:lnTo>
                    <a:lnTo>
                      <a:pt x="6175" y="18236"/>
                    </a:lnTo>
                    <a:lnTo>
                      <a:pt x="7543" y="18029"/>
                    </a:lnTo>
                    <a:lnTo>
                      <a:pt x="7543" y="18029"/>
                    </a:lnTo>
                    <a:lnTo>
                      <a:pt x="8869" y="17738"/>
                    </a:lnTo>
                    <a:lnTo>
                      <a:pt x="10154" y="17407"/>
                    </a:lnTo>
                    <a:lnTo>
                      <a:pt x="10154" y="17407"/>
                    </a:lnTo>
                    <a:lnTo>
                      <a:pt x="10817" y="17200"/>
                    </a:lnTo>
                    <a:lnTo>
                      <a:pt x="11480" y="16951"/>
                    </a:lnTo>
                    <a:lnTo>
                      <a:pt x="12102" y="16702"/>
                    </a:lnTo>
                    <a:lnTo>
                      <a:pt x="12765" y="16454"/>
                    </a:lnTo>
                    <a:lnTo>
                      <a:pt x="12599" y="15998"/>
                    </a:lnTo>
                    <a:lnTo>
                      <a:pt x="11729" y="13926"/>
                    </a:lnTo>
                    <a:lnTo>
                      <a:pt x="11397" y="13138"/>
                    </a:lnTo>
                    <a:lnTo>
                      <a:pt x="11397" y="13138"/>
                    </a:lnTo>
                    <a:lnTo>
                      <a:pt x="10320" y="13428"/>
                    </a:lnTo>
                    <a:lnTo>
                      <a:pt x="9242" y="13677"/>
                    </a:lnTo>
                    <a:lnTo>
                      <a:pt x="9242" y="13677"/>
                    </a:lnTo>
                    <a:lnTo>
                      <a:pt x="8123" y="13884"/>
                    </a:lnTo>
                    <a:lnTo>
                      <a:pt x="6963" y="14009"/>
                    </a:lnTo>
                    <a:lnTo>
                      <a:pt x="6963" y="14009"/>
                    </a:lnTo>
                    <a:lnTo>
                      <a:pt x="6134" y="14050"/>
                    </a:lnTo>
                    <a:lnTo>
                      <a:pt x="5264" y="14091"/>
                    </a:lnTo>
                    <a:lnTo>
                      <a:pt x="5264" y="14091"/>
                    </a:lnTo>
                    <a:lnTo>
                      <a:pt x="4766" y="14091"/>
                    </a:lnTo>
                    <a:lnTo>
                      <a:pt x="4766" y="14091"/>
                    </a:lnTo>
                    <a:lnTo>
                      <a:pt x="4642" y="14050"/>
                    </a:lnTo>
                    <a:lnTo>
                      <a:pt x="4642" y="14050"/>
                    </a:lnTo>
                    <a:lnTo>
                      <a:pt x="4642" y="14050"/>
                    </a:lnTo>
                    <a:lnTo>
                      <a:pt x="4642" y="14050"/>
                    </a:lnTo>
                    <a:lnTo>
                      <a:pt x="4766" y="13304"/>
                    </a:lnTo>
                    <a:lnTo>
                      <a:pt x="4974" y="12558"/>
                    </a:lnTo>
                    <a:lnTo>
                      <a:pt x="4974" y="12558"/>
                    </a:lnTo>
                    <a:lnTo>
                      <a:pt x="5222" y="11729"/>
                    </a:lnTo>
                    <a:lnTo>
                      <a:pt x="5512" y="10942"/>
                    </a:lnTo>
                    <a:lnTo>
                      <a:pt x="5844" y="10113"/>
                    </a:lnTo>
                    <a:lnTo>
                      <a:pt x="6217" y="9367"/>
                    </a:lnTo>
                    <a:lnTo>
                      <a:pt x="6217" y="9367"/>
                    </a:lnTo>
                    <a:lnTo>
                      <a:pt x="7046" y="7751"/>
                    </a:lnTo>
                    <a:lnTo>
                      <a:pt x="7957" y="6176"/>
                    </a:lnTo>
                    <a:lnTo>
                      <a:pt x="7957" y="6176"/>
                    </a:lnTo>
                    <a:lnTo>
                      <a:pt x="8952" y="4642"/>
                    </a:lnTo>
                    <a:lnTo>
                      <a:pt x="9449" y="3896"/>
                    </a:lnTo>
                    <a:lnTo>
                      <a:pt x="9449" y="3896"/>
                    </a:lnTo>
                    <a:lnTo>
                      <a:pt x="9988" y="3192"/>
                    </a:lnTo>
                    <a:lnTo>
                      <a:pt x="55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09"/>
        <p:cNvGrpSpPr/>
        <p:nvPr/>
      </p:nvGrpSpPr>
      <p:grpSpPr>
        <a:xfrm>
          <a:off x="0" y="0"/>
          <a:ext cx="0" cy="0"/>
          <a:chOff x="0" y="0"/>
          <a:chExt cx="0" cy="0"/>
        </a:xfrm>
      </p:grpSpPr>
      <p:grpSp>
        <p:nvGrpSpPr>
          <p:cNvPr id="3110" name="Google Shape;3110;p81"/>
          <p:cNvGrpSpPr/>
          <p:nvPr/>
        </p:nvGrpSpPr>
        <p:grpSpPr>
          <a:xfrm>
            <a:off x="4720600" y="1312575"/>
            <a:ext cx="965250" cy="3102850"/>
            <a:chOff x="238125" y="1405850"/>
            <a:chExt cx="965250" cy="3102850"/>
          </a:xfrm>
        </p:grpSpPr>
        <p:sp>
          <p:nvSpPr>
            <p:cNvPr id="3111" name="Google Shape;3111;p81"/>
            <p:cNvSpPr/>
            <p:nvPr/>
          </p:nvSpPr>
          <p:spPr>
            <a:xfrm>
              <a:off x="389950" y="2527250"/>
              <a:ext cx="581325" cy="751600"/>
            </a:xfrm>
            <a:custGeom>
              <a:avLst/>
              <a:gdLst/>
              <a:ahLst/>
              <a:cxnLst/>
              <a:rect l="l" t="t" r="r" b="b"/>
              <a:pathLst>
                <a:path w="23253" h="30064" extrusionOk="0">
                  <a:moveTo>
                    <a:pt x="2690" y="1"/>
                  </a:moveTo>
                  <a:lnTo>
                    <a:pt x="2430" y="3428"/>
                  </a:lnTo>
                  <a:lnTo>
                    <a:pt x="1736" y="11496"/>
                  </a:lnTo>
                  <a:lnTo>
                    <a:pt x="1302" y="16225"/>
                  </a:lnTo>
                  <a:lnTo>
                    <a:pt x="825" y="20867"/>
                  </a:lnTo>
                  <a:lnTo>
                    <a:pt x="391" y="24988"/>
                  </a:lnTo>
                  <a:lnTo>
                    <a:pt x="0" y="28155"/>
                  </a:lnTo>
                  <a:lnTo>
                    <a:pt x="1302" y="28545"/>
                  </a:lnTo>
                  <a:lnTo>
                    <a:pt x="2603" y="28892"/>
                  </a:lnTo>
                  <a:lnTo>
                    <a:pt x="3861" y="29196"/>
                  </a:lnTo>
                  <a:lnTo>
                    <a:pt x="5076" y="29413"/>
                  </a:lnTo>
                  <a:lnTo>
                    <a:pt x="6291" y="29630"/>
                  </a:lnTo>
                  <a:lnTo>
                    <a:pt x="7462" y="29803"/>
                  </a:lnTo>
                  <a:lnTo>
                    <a:pt x="8590" y="29933"/>
                  </a:lnTo>
                  <a:lnTo>
                    <a:pt x="9674" y="29977"/>
                  </a:lnTo>
                  <a:lnTo>
                    <a:pt x="10715" y="30063"/>
                  </a:lnTo>
                  <a:lnTo>
                    <a:pt x="12711" y="30063"/>
                  </a:lnTo>
                  <a:lnTo>
                    <a:pt x="13622" y="30020"/>
                  </a:lnTo>
                  <a:lnTo>
                    <a:pt x="15401" y="29890"/>
                  </a:lnTo>
                  <a:lnTo>
                    <a:pt x="17006" y="29716"/>
                  </a:lnTo>
                  <a:lnTo>
                    <a:pt x="18437" y="29456"/>
                  </a:lnTo>
                  <a:lnTo>
                    <a:pt x="19652" y="29152"/>
                  </a:lnTo>
                  <a:lnTo>
                    <a:pt x="20736" y="28849"/>
                  </a:lnTo>
                  <a:lnTo>
                    <a:pt x="21647" y="28545"/>
                  </a:lnTo>
                  <a:lnTo>
                    <a:pt x="22341" y="28285"/>
                  </a:lnTo>
                  <a:lnTo>
                    <a:pt x="22862" y="28111"/>
                  </a:lnTo>
                  <a:lnTo>
                    <a:pt x="23252" y="27894"/>
                  </a:lnTo>
                  <a:lnTo>
                    <a:pt x="196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1"/>
            <p:cNvSpPr/>
            <p:nvPr/>
          </p:nvSpPr>
          <p:spPr>
            <a:xfrm>
              <a:off x="389950" y="2527250"/>
              <a:ext cx="581325" cy="751600"/>
            </a:xfrm>
            <a:custGeom>
              <a:avLst/>
              <a:gdLst/>
              <a:ahLst/>
              <a:cxnLst/>
              <a:rect l="l" t="t" r="r" b="b"/>
              <a:pathLst>
                <a:path w="23253" h="30064" fill="none" extrusionOk="0">
                  <a:moveTo>
                    <a:pt x="23252" y="27894"/>
                  </a:moveTo>
                  <a:lnTo>
                    <a:pt x="23252" y="27894"/>
                  </a:lnTo>
                  <a:lnTo>
                    <a:pt x="22862" y="28111"/>
                  </a:lnTo>
                  <a:lnTo>
                    <a:pt x="22341" y="28285"/>
                  </a:lnTo>
                  <a:lnTo>
                    <a:pt x="21647" y="28545"/>
                  </a:lnTo>
                  <a:lnTo>
                    <a:pt x="20736" y="28849"/>
                  </a:lnTo>
                  <a:lnTo>
                    <a:pt x="19652" y="29152"/>
                  </a:lnTo>
                  <a:lnTo>
                    <a:pt x="18437" y="29456"/>
                  </a:lnTo>
                  <a:lnTo>
                    <a:pt x="17006" y="29716"/>
                  </a:lnTo>
                  <a:lnTo>
                    <a:pt x="15401" y="29890"/>
                  </a:lnTo>
                  <a:lnTo>
                    <a:pt x="13622" y="30020"/>
                  </a:lnTo>
                  <a:lnTo>
                    <a:pt x="12711" y="30063"/>
                  </a:lnTo>
                  <a:lnTo>
                    <a:pt x="11713" y="30063"/>
                  </a:lnTo>
                  <a:lnTo>
                    <a:pt x="10715" y="30063"/>
                  </a:lnTo>
                  <a:lnTo>
                    <a:pt x="9674" y="29977"/>
                  </a:lnTo>
                  <a:lnTo>
                    <a:pt x="8590" y="29933"/>
                  </a:lnTo>
                  <a:lnTo>
                    <a:pt x="7462" y="29803"/>
                  </a:lnTo>
                  <a:lnTo>
                    <a:pt x="6291" y="29630"/>
                  </a:lnTo>
                  <a:lnTo>
                    <a:pt x="5076" y="29413"/>
                  </a:lnTo>
                  <a:lnTo>
                    <a:pt x="3861" y="29196"/>
                  </a:lnTo>
                  <a:lnTo>
                    <a:pt x="2603" y="28892"/>
                  </a:lnTo>
                  <a:lnTo>
                    <a:pt x="1302" y="28545"/>
                  </a:lnTo>
                  <a:lnTo>
                    <a:pt x="0" y="28155"/>
                  </a:lnTo>
                  <a:lnTo>
                    <a:pt x="0" y="28155"/>
                  </a:lnTo>
                  <a:lnTo>
                    <a:pt x="391" y="24988"/>
                  </a:lnTo>
                  <a:lnTo>
                    <a:pt x="825" y="20867"/>
                  </a:lnTo>
                  <a:lnTo>
                    <a:pt x="1302" y="16225"/>
                  </a:lnTo>
                  <a:lnTo>
                    <a:pt x="1736" y="11496"/>
                  </a:lnTo>
                  <a:lnTo>
                    <a:pt x="2430" y="3428"/>
                  </a:lnTo>
                  <a:lnTo>
                    <a:pt x="2690" y="1"/>
                  </a:lnTo>
                  <a:lnTo>
                    <a:pt x="19608" y="1"/>
                  </a:lnTo>
                  <a:lnTo>
                    <a:pt x="23252" y="278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1"/>
            <p:cNvSpPr/>
            <p:nvPr/>
          </p:nvSpPr>
          <p:spPr>
            <a:xfrm>
              <a:off x="687100" y="1863525"/>
              <a:ext cx="299350" cy="772200"/>
            </a:xfrm>
            <a:custGeom>
              <a:avLst/>
              <a:gdLst/>
              <a:ahLst/>
              <a:cxnLst/>
              <a:rect l="l" t="t" r="r" b="b"/>
              <a:pathLst>
                <a:path w="11974" h="30888" extrusionOk="0">
                  <a:moveTo>
                    <a:pt x="2734" y="0"/>
                  </a:moveTo>
                  <a:lnTo>
                    <a:pt x="2473" y="44"/>
                  </a:lnTo>
                  <a:lnTo>
                    <a:pt x="2170" y="87"/>
                  </a:lnTo>
                  <a:lnTo>
                    <a:pt x="1909" y="174"/>
                  </a:lnTo>
                  <a:lnTo>
                    <a:pt x="1649" y="304"/>
                  </a:lnTo>
                  <a:lnTo>
                    <a:pt x="1389" y="434"/>
                  </a:lnTo>
                  <a:lnTo>
                    <a:pt x="1129" y="608"/>
                  </a:lnTo>
                  <a:lnTo>
                    <a:pt x="912" y="781"/>
                  </a:lnTo>
                  <a:lnTo>
                    <a:pt x="738" y="998"/>
                  </a:lnTo>
                  <a:lnTo>
                    <a:pt x="565" y="1215"/>
                  </a:lnTo>
                  <a:lnTo>
                    <a:pt x="391" y="1432"/>
                  </a:lnTo>
                  <a:lnTo>
                    <a:pt x="261" y="1692"/>
                  </a:lnTo>
                  <a:lnTo>
                    <a:pt x="174" y="1953"/>
                  </a:lnTo>
                  <a:lnTo>
                    <a:pt x="87" y="2213"/>
                  </a:lnTo>
                  <a:lnTo>
                    <a:pt x="44" y="2517"/>
                  </a:lnTo>
                  <a:lnTo>
                    <a:pt x="1" y="2777"/>
                  </a:lnTo>
                  <a:lnTo>
                    <a:pt x="1" y="3081"/>
                  </a:lnTo>
                  <a:lnTo>
                    <a:pt x="44" y="3341"/>
                  </a:lnTo>
                  <a:lnTo>
                    <a:pt x="87" y="3644"/>
                  </a:lnTo>
                  <a:lnTo>
                    <a:pt x="174" y="3905"/>
                  </a:lnTo>
                  <a:lnTo>
                    <a:pt x="304" y="4165"/>
                  </a:lnTo>
                  <a:lnTo>
                    <a:pt x="2040" y="7896"/>
                  </a:lnTo>
                  <a:lnTo>
                    <a:pt x="3775" y="11583"/>
                  </a:lnTo>
                  <a:lnTo>
                    <a:pt x="4642" y="13449"/>
                  </a:lnTo>
                  <a:lnTo>
                    <a:pt x="5423" y="15314"/>
                  </a:lnTo>
                  <a:lnTo>
                    <a:pt x="6204" y="17136"/>
                  </a:lnTo>
                  <a:lnTo>
                    <a:pt x="6551" y="18047"/>
                  </a:lnTo>
                  <a:lnTo>
                    <a:pt x="6759" y="18670"/>
                  </a:lnTo>
                  <a:lnTo>
                    <a:pt x="6725" y="20867"/>
                  </a:lnTo>
                  <a:lnTo>
                    <a:pt x="6638" y="23686"/>
                  </a:lnTo>
                  <a:lnTo>
                    <a:pt x="6508" y="26506"/>
                  </a:lnTo>
                  <a:lnTo>
                    <a:pt x="6421" y="29326"/>
                  </a:lnTo>
                  <a:lnTo>
                    <a:pt x="6421" y="29369"/>
                  </a:lnTo>
                  <a:lnTo>
                    <a:pt x="6421" y="29586"/>
                  </a:lnTo>
                  <a:lnTo>
                    <a:pt x="6464" y="29803"/>
                  </a:lnTo>
                  <a:lnTo>
                    <a:pt x="6551" y="30020"/>
                  </a:lnTo>
                  <a:lnTo>
                    <a:pt x="6638" y="30194"/>
                  </a:lnTo>
                  <a:lnTo>
                    <a:pt x="6768" y="30367"/>
                  </a:lnTo>
                  <a:lnTo>
                    <a:pt x="6942" y="30541"/>
                  </a:lnTo>
                  <a:lnTo>
                    <a:pt x="7115" y="30671"/>
                  </a:lnTo>
                  <a:lnTo>
                    <a:pt x="7332" y="30757"/>
                  </a:lnTo>
                  <a:lnTo>
                    <a:pt x="7592" y="30844"/>
                  </a:lnTo>
                  <a:lnTo>
                    <a:pt x="7896" y="30888"/>
                  </a:lnTo>
                  <a:lnTo>
                    <a:pt x="8156" y="30844"/>
                  </a:lnTo>
                  <a:lnTo>
                    <a:pt x="8460" y="30757"/>
                  </a:lnTo>
                  <a:lnTo>
                    <a:pt x="8677" y="30627"/>
                  </a:lnTo>
                  <a:lnTo>
                    <a:pt x="8894" y="30454"/>
                  </a:lnTo>
                  <a:lnTo>
                    <a:pt x="9067" y="30237"/>
                  </a:lnTo>
                  <a:lnTo>
                    <a:pt x="9241" y="29977"/>
                  </a:lnTo>
                  <a:lnTo>
                    <a:pt x="9761" y="28545"/>
                  </a:lnTo>
                  <a:lnTo>
                    <a:pt x="10195" y="27113"/>
                  </a:lnTo>
                  <a:lnTo>
                    <a:pt x="10586" y="25682"/>
                  </a:lnTo>
                  <a:lnTo>
                    <a:pt x="10976" y="24250"/>
                  </a:lnTo>
                  <a:lnTo>
                    <a:pt x="11280" y="22819"/>
                  </a:lnTo>
                  <a:lnTo>
                    <a:pt x="11540" y="21344"/>
                  </a:lnTo>
                  <a:lnTo>
                    <a:pt x="11800" y="19912"/>
                  </a:lnTo>
                  <a:lnTo>
                    <a:pt x="11974" y="18437"/>
                  </a:lnTo>
                  <a:lnTo>
                    <a:pt x="11974" y="18090"/>
                  </a:lnTo>
                  <a:lnTo>
                    <a:pt x="11930" y="17743"/>
                  </a:lnTo>
                  <a:lnTo>
                    <a:pt x="11887" y="17570"/>
                  </a:lnTo>
                  <a:lnTo>
                    <a:pt x="11627" y="16485"/>
                  </a:lnTo>
                  <a:lnTo>
                    <a:pt x="11323" y="15401"/>
                  </a:lnTo>
                  <a:lnTo>
                    <a:pt x="10976" y="14360"/>
                  </a:lnTo>
                  <a:lnTo>
                    <a:pt x="10586" y="13318"/>
                  </a:lnTo>
                  <a:lnTo>
                    <a:pt x="9848" y="11279"/>
                  </a:lnTo>
                  <a:lnTo>
                    <a:pt x="9067" y="9327"/>
                  </a:lnTo>
                  <a:lnTo>
                    <a:pt x="8243" y="7375"/>
                  </a:lnTo>
                  <a:lnTo>
                    <a:pt x="7375" y="5423"/>
                  </a:lnTo>
                  <a:lnTo>
                    <a:pt x="6464" y="3514"/>
                  </a:lnTo>
                  <a:lnTo>
                    <a:pt x="5510" y="1606"/>
                  </a:lnTo>
                  <a:lnTo>
                    <a:pt x="5380" y="1345"/>
                  </a:lnTo>
                  <a:lnTo>
                    <a:pt x="5206" y="1128"/>
                  </a:lnTo>
                  <a:lnTo>
                    <a:pt x="5033" y="911"/>
                  </a:lnTo>
                  <a:lnTo>
                    <a:pt x="4816" y="695"/>
                  </a:lnTo>
                  <a:lnTo>
                    <a:pt x="4599" y="521"/>
                  </a:lnTo>
                  <a:lnTo>
                    <a:pt x="4382" y="391"/>
                  </a:lnTo>
                  <a:lnTo>
                    <a:pt x="4122" y="261"/>
                  </a:lnTo>
                  <a:lnTo>
                    <a:pt x="3862" y="131"/>
                  </a:lnTo>
                  <a:lnTo>
                    <a:pt x="3601" y="87"/>
                  </a:lnTo>
                  <a:lnTo>
                    <a:pt x="3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1"/>
            <p:cNvSpPr/>
            <p:nvPr/>
          </p:nvSpPr>
          <p:spPr>
            <a:xfrm>
              <a:off x="238125" y="1893900"/>
              <a:ext cx="300425" cy="777625"/>
            </a:xfrm>
            <a:custGeom>
              <a:avLst/>
              <a:gdLst/>
              <a:ahLst/>
              <a:cxnLst/>
              <a:rect l="l" t="t" r="r" b="b"/>
              <a:pathLst>
                <a:path w="12017" h="31105" extrusionOk="0">
                  <a:moveTo>
                    <a:pt x="5856" y="0"/>
                  </a:moveTo>
                  <a:lnTo>
                    <a:pt x="5553" y="44"/>
                  </a:lnTo>
                  <a:lnTo>
                    <a:pt x="5292" y="130"/>
                  </a:lnTo>
                  <a:lnTo>
                    <a:pt x="5032" y="217"/>
                  </a:lnTo>
                  <a:lnTo>
                    <a:pt x="4772" y="347"/>
                  </a:lnTo>
                  <a:lnTo>
                    <a:pt x="4555" y="477"/>
                  </a:lnTo>
                  <a:lnTo>
                    <a:pt x="4295" y="607"/>
                  </a:lnTo>
                  <a:lnTo>
                    <a:pt x="4078" y="824"/>
                  </a:lnTo>
                  <a:lnTo>
                    <a:pt x="3904" y="998"/>
                  </a:lnTo>
                  <a:lnTo>
                    <a:pt x="3731" y="1258"/>
                  </a:lnTo>
                  <a:lnTo>
                    <a:pt x="3557" y="1475"/>
                  </a:lnTo>
                  <a:lnTo>
                    <a:pt x="3427" y="1735"/>
                  </a:lnTo>
                  <a:lnTo>
                    <a:pt x="3340" y="2039"/>
                  </a:lnTo>
                  <a:lnTo>
                    <a:pt x="2776" y="3818"/>
                  </a:lnTo>
                  <a:lnTo>
                    <a:pt x="2299" y="5553"/>
                  </a:lnTo>
                  <a:lnTo>
                    <a:pt x="1822" y="7332"/>
                  </a:lnTo>
                  <a:lnTo>
                    <a:pt x="1345" y="9110"/>
                  </a:lnTo>
                  <a:lnTo>
                    <a:pt x="954" y="10975"/>
                  </a:lnTo>
                  <a:lnTo>
                    <a:pt x="607" y="12797"/>
                  </a:lnTo>
                  <a:lnTo>
                    <a:pt x="304" y="14663"/>
                  </a:lnTo>
                  <a:lnTo>
                    <a:pt x="87" y="16528"/>
                  </a:lnTo>
                  <a:lnTo>
                    <a:pt x="0" y="17526"/>
                  </a:lnTo>
                  <a:lnTo>
                    <a:pt x="0" y="18524"/>
                  </a:lnTo>
                  <a:lnTo>
                    <a:pt x="0" y="18827"/>
                  </a:lnTo>
                  <a:lnTo>
                    <a:pt x="43" y="19522"/>
                  </a:lnTo>
                  <a:lnTo>
                    <a:pt x="217" y="20172"/>
                  </a:lnTo>
                  <a:lnTo>
                    <a:pt x="434" y="20780"/>
                  </a:lnTo>
                  <a:lnTo>
                    <a:pt x="694" y="21387"/>
                  </a:lnTo>
                  <a:lnTo>
                    <a:pt x="1215" y="22298"/>
                  </a:lnTo>
                  <a:lnTo>
                    <a:pt x="1779" y="23209"/>
                  </a:lnTo>
                  <a:lnTo>
                    <a:pt x="2907" y="24771"/>
                  </a:lnTo>
                  <a:lnTo>
                    <a:pt x="4078" y="26246"/>
                  </a:lnTo>
                  <a:lnTo>
                    <a:pt x="5292" y="27634"/>
                  </a:lnTo>
                  <a:lnTo>
                    <a:pt x="6551" y="29022"/>
                  </a:lnTo>
                  <a:lnTo>
                    <a:pt x="7852" y="30367"/>
                  </a:lnTo>
                  <a:lnTo>
                    <a:pt x="8199" y="30670"/>
                  </a:lnTo>
                  <a:lnTo>
                    <a:pt x="8633" y="30887"/>
                  </a:lnTo>
                  <a:lnTo>
                    <a:pt x="9067" y="31061"/>
                  </a:lnTo>
                  <a:lnTo>
                    <a:pt x="9544" y="31104"/>
                  </a:lnTo>
                  <a:lnTo>
                    <a:pt x="10021" y="31061"/>
                  </a:lnTo>
                  <a:lnTo>
                    <a:pt x="10455" y="30931"/>
                  </a:lnTo>
                  <a:lnTo>
                    <a:pt x="10889" y="30714"/>
                  </a:lnTo>
                  <a:lnTo>
                    <a:pt x="11279" y="30410"/>
                  </a:lnTo>
                  <a:lnTo>
                    <a:pt x="11583" y="30020"/>
                  </a:lnTo>
                  <a:lnTo>
                    <a:pt x="11800" y="29586"/>
                  </a:lnTo>
                  <a:lnTo>
                    <a:pt x="11973" y="29152"/>
                  </a:lnTo>
                  <a:lnTo>
                    <a:pt x="12017" y="28675"/>
                  </a:lnTo>
                  <a:lnTo>
                    <a:pt x="11973" y="28241"/>
                  </a:lnTo>
                  <a:lnTo>
                    <a:pt x="11843" y="27764"/>
                  </a:lnTo>
                  <a:lnTo>
                    <a:pt x="11626" y="27330"/>
                  </a:lnTo>
                  <a:lnTo>
                    <a:pt x="11322" y="26983"/>
                  </a:lnTo>
                  <a:lnTo>
                    <a:pt x="10151" y="25725"/>
                  </a:lnTo>
                  <a:lnTo>
                    <a:pt x="9023" y="24424"/>
                  </a:lnTo>
                  <a:lnTo>
                    <a:pt x="7939" y="23122"/>
                  </a:lnTo>
                  <a:lnTo>
                    <a:pt x="6898" y="21777"/>
                  </a:lnTo>
                  <a:lnTo>
                    <a:pt x="6464" y="21127"/>
                  </a:lnTo>
                  <a:lnTo>
                    <a:pt x="6030" y="20433"/>
                  </a:lnTo>
                  <a:lnTo>
                    <a:pt x="5640" y="19825"/>
                  </a:lnTo>
                  <a:lnTo>
                    <a:pt x="5336" y="19174"/>
                  </a:lnTo>
                  <a:lnTo>
                    <a:pt x="5162" y="18741"/>
                  </a:lnTo>
                  <a:lnTo>
                    <a:pt x="5162" y="18611"/>
                  </a:lnTo>
                  <a:lnTo>
                    <a:pt x="5206" y="17830"/>
                  </a:lnTo>
                  <a:lnTo>
                    <a:pt x="5292" y="17049"/>
                  </a:lnTo>
                  <a:lnTo>
                    <a:pt x="5553" y="15400"/>
                  </a:lnTo>
                  <a:lnTo>
                    <a:pt x="5856" y="13752"/>
                  </a:lnTo>
                  <a:lnTo>
                    <a:pt x="6247" y="12103"/>
                  </a:lnTo>
                  <a:lnTo>
                    <a:pt x="6681" y="10498"/>
                  </a:lnTo>
                  <a:lnTo>
                    <a:pt x="7158" y="8850"/>
                  </a:lnTo>
                  <a:lnTo>
                    <a:pt x="7678" y="7201"/>
                  </a:lnTo>
                  <a:lnTo>
                    <a:pt x="8806" y="3948"/>
                  </a:lnTo>
                  <a:lnTo>
                    <a:pt x="8893" y="3818"/>
                  </a:lnTo>
                  <a:lnTo>
                    <a:pt x="8936" y="3514"/>
                  </a:lnTo>
                  <a:lnTo>
                    <a:pt x="8980" y="3254"/>
                  </a:lnTo>
                  <a:lnTo>
                    <a:pt x="9023" y="2950"/>
                  </a:lnTo>
                  <a:lnTo>
                    <a:pt x="9023" y="2646"/>
                  </a:lnTo>
                  <a:lnTo>
                    <a:pt x="8980" y="2386"/>
                  </a:lnTo>
                  <a:lnTo>
                    <a:pt x="8893" y="2126"/>
                  </a:lnTo>
                  <a:lnTo>
                    <a:pt x="8806" y="1866"/>
                  </a:lnTo>
                  <a:lnTo>
                    <a:pt x="8676" y="1605"/>
                  </a:lnTo>
                  <a:lnTo>
                    <a:pt x="8546" y="1345"/>
                  </a:lnTo>
                  <a:lnTo>
                    <a:pt x="8373" y="1128"/>
                  </a:lnTo>
                  <a:lnTo>
                    <a:pt x="8199" y="911"/>
                  </a:lnTo>
                  <a:lnTo>
                    <a:pt x="8025" y="694"/>
                  </a:lnTo>
                  <a:lnTo>
                    <a:pt x="7765" y="521"/>
                  </a:lnTo>
                  <a:lnTo>
                    <a:pt x="7548" y="391"/>
                  </a:lnTo>
                  <a:lnTo>
                    <a:pt x="7288" y="260"/>
                  </a:lnTo>
                  <a:lnTo>
                    <a:pt x="6984" y="130"/>
                  </a:lnTo>
                  <a:lnTo>
                    <a:pt x="6724" y="87"/>
                  </a:lnTo>
                  <a:lnTo>
                    <a:pt x="6420" y="44"/>
                  </a:lnTo>
                  <a:lnTo>
                    <a:pt x="61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1"/>
            <p:cNvSpPr/>
            <p:nvPr/>
          </p:nvSpPr>
          <p:spPr>
            <a:xfrm>
              <a:off x="351975" y="1863525"/>
              <a:ext cx="508675" cy="740750"/>
            </a:xfrm>
            <a:custGeom>
              <a:avLst/>
              <a:gdLst/>
              <a:ahLst/>
              <a:cxnLst/>
              <a:rect l="l" t="t" r="r" b="b"/>
              <a:pathLst>
                <a:path w="20347" h="29630" extrusionOk="0">
                  <a:moveTo>
                    <a:pt x="12408" y="0"/>
                  </a:moveTo>
                  <a:lnTo>
                    <a:pt x="10586" y="87"/>
                  </a:lnTo>
                  <a:lnTo>
                    <a:pt x="8721" y="217"/>
                  </a:lnTo>
                  <a:lnTo>
                    <a:pt x="6899" y="434"/>
                  </a:lnTo>
                  <a:lnTo>
                    <a:pt x="5033" y="651"/>
                  </a:lnTo>
                  <a:lnTo>
                    <a:pt x="3645" y="911"/>
                  </a:lnTo>
                  <a:lnTo>
                    <a:pt x="2734" y="1085"/>
                  </a:lnTo>
                  <a:lnTo>
                    <a:pt x="2691" y="1085"/>
                  </a:lnTo>
                  <a:lnTo>
                    <a:pt x="2344" y="1172"/>
                  </a:lnTo>
                  <a:lnTo>
                    <a:pt x="2040" y="1302"/>
                  </a:lnTo>
                  <a:lnTo>
                    <a:pt x="1736" y="1475"/>
                  </a:lnTo>
                  <a:lnTo>
                    <a:pt x="1433" y="1649"/>
                  </a:lnTo>
                  <a:lnTo>
                    <a:pt x="1172" y="1866"/>
                  </a:lnTo>
                  <a:lnTo>
                    <a:pt x="955" y="2083"/>
                  </a:lnTo>
                  <a:lnTo>
                    <a:pt x="738" y="2343"/>
                  </a:lnTo>
                  <a:lnTo>
                    <a:pt x="522" y="2603"/>
                  </a:lnTo>
                  <a:lnTo>
                    <a:pt x="348" y="2907"/>
                  </a:lnTo>
                  <a:lnTo>
                    <a:pt x="218" y="3211"/>
                  </a:lnTo>
                  <a:lnTo>
                    <a:pt x="131" y="3514"/>
                  </a:lnTo>
                  <a:lnTo>
                    <a:pt x="44" y="3818"/>
                  </a:lnTo>
                  <a:lnTo>
                    <a:pt x="1" y="4165"/>
                  </a:lnTo>
                  <a:lnTo>
                    <a:pt x="1" y="4512"/>
                  </a:lnTo>
                  <a:lnTo>
                    <a:pt x="1" y="4859"/>
                  </a:lnTo>
                  <a:lnTo>
                    <a:pt x="88" y="5206"/>
                  </a:lnTo>
                  <a:lnTo>
                    <a:pt x="695" y="8243"/>
                  </a:lnTo>
                  <a:lnTo>
                    <a:pt x="1216" y="11236"/>
                  </a:lnTo>
                  <a:lnTo>
                    <a:pt x="1693" y="14316"/>
                  </a:lnTo>
                  <a:lnTo>
                    <a:pt x="2083" y="17353"/>
                  </a:lnTo>
                  <a:lnTo>
                    <a:pt x="2387" y="20389"/>
                  </a:lnTo>
                  <a:lnTo>
                    <a:pt x="2647" y="23470"/>
                  </a:lnTo>
                  <a:lnTo>
                    <a:pt x="2821" y="26550"/>
                  </a:lnTo>
                  <a:lnTo>
                    <a:pt x="2908" y="29630"/>
                  </a:lnTo>
                  <a:lnTo>
                    <a:pt x="20303" y="28719"/>
                  </a:lnTo>
                  <a:lnTo>
                    <a:pt x="20347" y="26246"/>
                  </a:lnTo>
                  <a:lnTo>
                    <a:pt x="20347" y="23860"/>
                  </a:lnTo>
                  <a:lnTo>
                    <a:pt x="20303" y="21648"/>
                  </a:lnTo>
                  <a:lnTo>
                    <a:pt x="20216" y="19478"/>
                  </a:lnTo>
                  <a:lnTo>
                    <a:pt x="20130" y="17483"/>
                  </a:lnTo>
                  <a:lnTo>
                    <a:pt x="20000" y="15574"/>
                  </a:lnTo>
                  <a:lnTo>
                    <a:pt x="19869" y="13796"/>
                  </a:lnTo>
                  <a:lnTo>
                    <a:pt x="19696" y="12104"/>
                  </a:lnTo>
                  <a:lnTo>
                    <a:pt x="19522" y="10542"/>
                  </a:lnTo>
                  <a:lnTo>
                    <a:pt x="19305" y="9067"/>
                  </a:lnTo>
                  <a:lnTo>
                    <a:pt x="18915" y="6508"/>
                  </a:lnTo>
                  <a:lnTo>
                    <a:pt x="18481" y="4382"/>
                  </a:lnTo>
                  <a:lnTo>
                    <a:pt x="18134" y="2733"/>
                  </a:lnTo>
                  <a:lnTo>
                    <a:pt x="17961" y="2213"/>
                  </a:lnTo>
                  <a:lnTo>
                    <a:pt x="17700" y="1736"/>
                  </a:lnTo>
                  <a:lnTo>
                    <a:pt x="17397" y="1302"/>
                  </a:lnTo>
                  <a:lnTo>
                    <a:pt x="17006" y="911"/>
                  </a:lnTo>
                  <a:lnTo>
                    <a:pt x="16616" y="608"/>
                  </a:lnTo>
                  <a:lnTo>
                    <a:pt x="16139" y="391"/>
                  </a:lnTo>
                  <a:lnTo>
                    <a:pt x="15618" y="217"/>
                  </a:lnTo>
                  <a:lnTo>
                    <a:pt x="15098" y="87"/>
                  </a:lnTo>
                  <a:lnTo>
                    <a:pt x="14230" y="44"/>
                  </a:lnTo>
                  <a:lnTo>
                    <a:pt x="13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1"/>
            <p:cNvSpPr/>
            <p:nvPr/>
          </p:nvSpPr>
          <p:spPr>
            <a:xfrm>
              <a:off x="476700" y="1671575"/>
              <a:ext cx="188750" cy="254875"/>
            </a:xfrm>
            <a:custGeom>
              <a:avLst/>
              <a:gdLst/>
              <a:ahLst/>
              <a:cxnLst/>
              <a:rect l="l" t="t" r="r" b="b"/>
              <a:pathLst>
                <a:path w="7550" h="10195" extrusionOk="0">
                  <a:moveTo>
                    <a:pt x="1" y="0"/>
                  </a:moveTo>
                  <a:lnTo>
                    <a:pt x="261" y="954"/>
                  </a:lnTo>
                  <a:lnTo>
                    <a:pt x="521" y="2039"/>
                  </a:lnTo>
                  <a:lnTo>
                    <a:pt x="738" y="3210"/>
                  </a:lnTo>
                  <a:lnTo>
                    <a:pt x="868" y="4382"/>
                  </a:lnTo>
                  <a:lnTo>
                    <a:pt x="912" y="4989"/>
                  </a:lnTo>
                  <a:lnTo>
                    <a:pt x="912" y="5553"/>
                  </a:lnTo>
                  <a:lnTo>
                    <a:pt x="868" y="6117"/>
                  </a:lnTo>
                  <a:lnTo>
                    <a:pt x="782" y="6637"/>
                  </a:lnTo>
                  <a:lnTo>
                    <a:pt x="695" y="7115"/>
                  </a:lnTo>
                  <a:lnTo>
                    <a:pt x="521" y="7592"/>
                  </a:lnTo>
                  <a:lnTo>
                    <a:pt x="304" y="7982"/>
                  </a:lnTo>
                  <a:lnTo>
                    <a:pt x="44" y="8329"/>
                  </a:lnTo>
                  <a:lnTo>
                    <a:pt x="999" y="9153"/>
                  </a:lnTo>
                  <a:lnTo>
                    <a:pt x="1519" y="9500"/>
                  </a:lnTo>
                  <a:lnTo>
                    <a:pt x="2040" y="9761"/>
                  </a:lnTo>
                  <a:lnTo>
                    <a:pt x="2604" y="10021"/>
                  </a:lnTo>
                  <a:lnTo>
                    <a:pt x="2951" y="10064"/>
                  </a:lnTo>
                  <a:lnTo>
                    <a:pt x="3298" y="10151"/>
                  </a:lnTo>
                  <a:lnTo>
                    <a:pt x="3645" y="10195"/>
                  </a:lnTo>
                  <a:lnTo>
                    <a:pt x="4512" y="10195"/>
                  </a:lnTo>
                  <a:lnTo>
                    <a:pt x="4990" y="10151"/>
                  </a:lnTo>
                  <a:lnTo>
                    <a:pt x="5337" y="10064"/>
                  </a:lnTo>
                  <a:lnTo>
                    <a:pt x="5684" y="9978"/>
                  </a:lnTo>
                  <a:lnTo>
                    <a:pt x="6031" y="9891"/>
                  </a:lnTo>
                  <a:lnTo>
                    <a:pt x="6291" y="9761"/>
                  </a:lnTo>
                  <a:lnTo>
                    <a:pt x="6551" y="9631"/>
                  </a:lnTo>
                  <a:lnTo>
                    <a:pt x="6768" y="9457"/>
                  </a:lnTo>
                  <a:lnTo>
                    <a:pt x="6985" y="9284"/>
                  </a:lnTo>
                  <a:lnTo>
                    <a:pt x="7159" y="9110"/>
                  </a:lnTo>
                  <a:lnTo>
                    <a:pt x="7289" y="8893"/>
                  </a:lnTo>
                  <a:lnTo>
                    <a:pt x="7419" y="8720"/>
                  </a:lnTo>
                  <a:lnTo>
                    <a:pt x="7506" y="8503"/>
                  </a:lnTo>
                  <a:lnTo>
                    <a:pt x="7549" y="8329"/>
                  </a:lnTo>
                  <a:lnTo>
                    <a:pt x="7549" y="8156"/>
                  </a:lnTo>
                  <a:lnTo>
                    <a:pt x="7549" y="7982"/>
                  </a:lnTo>
                  <a:lnTo>
                    <a:pt x="7506" y="7809"/>
                  </a:lnTo>
                  <a:lnTo>
                    <a:pt x="7419" y="7678"/>
                  </a:lnTo>
                  <a:lnTo>
                    <a:pt x="6942" y="7592"/>
                  </a:lnTo>
                  <a:lnTo>
                    <a:pt x="6508" y="7462"/>
                  </a:lnTo>
                  <a:lnTo>
                    <a:pt x="6161" y="7288"/>
                  </a:lnTo>
                  <a:lnTo>
                    <a:pt x="5857" y="7115"/>
                  </a:lnTo>
                  <a:lnTo>
                    <a:pt x="5597" y="6898"/>
                  </a:lnTo>
                  <a:lnTo>
                    <a:pt x="5337" y="6637"/>
                  </a:lnTo>
                  <a:lnTo>
                    <a:pt x="5163" y="6377"/>
                  </a:lnTo>
                  <a:lnTo>
                    <a:pt x="5033" y="6117"/>
                  </a:lnTo>
                  <a:lnTo>
                    <a:pt x="4946" y="5813"/>
                  </a:lnTo>
                  <a:lnTo>
                    <a:pt x="4859" y="5509"/>
                  </a:lnTo>
                  <a:lnTo>
                    <a:pt x="4816" y="5162"/>
                  </a:lnTo>
                  <a:lnTo>
                    <a:pt x="4773" y="4815"/>
                  </a:lnTo>
                  <a:lnTo>
                    <a:pt x="4816" y="4121"/>
                  </a:lnTo>
                  <a:lnTo>
                    <a:pt x="4903" y="3427"/>
                  </a:lnTo>
                  <a:lnTo>
                    <a:pt x="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1"/>
            <p:cNvSpPr/>
            <p:nvPr/>
          </p:nvSpPr>
          <p:spPr>
            <a:xfrm>
              <a:off x="476700" y="1671575"/>
              <a:ext cx="188750" cy="254875"/>
            </a:xfrm>
            <a:custGeom>
              <a:avLst/>
              <a:gdLst/>
              <a:ahLst/>
              <a:cxnLst/>
              <a:rect l="l" t="t" r="r" b="b"/>
              <a:pathLst>
                <a:path w="7550" h="10195" fill="none" extrusionOk="0">
                  <a:moveTo>
                    <a:pt x="1" y="0"/>
                  </a:moveTo>
                  <a:lnTo>
                    <a:pt x="1" y="0"/>
                  </a:lnTo>
                  <a:lnTo>
                    <a:pt x="261" y="954"/>
                  </a:lnTo>
                  <a:lnTo>
                    <a:pt x="521" y="2039"/>
                  </a:lnTo>
                  <a:lnTo>
                    <a:pt x="738" y="3210"/>
                  </a:lnTo>
                  <a:lnTo>
                    <a:pt x="868" y="4382"/>
                  </a:lnTo>
                  <a:lnTo>
                    <a:pt x="912" y="4989"/>
                  </a:lnTo>
                  <a:lnTo>
                    <a:pt x="912" y="5553"/>
                  </a:lnTo>
                  <a:lnTo>
                    <a:pt x="868" y="6117"/>
                  </a:lnTo>
                  <a:lnTo>
                    <a:pt x="782" y="6637"/>
                  </a:lnTo>
                  <a:lnTo>
                    <a:pt x="695" y="7115"/>
                  </a:lnTo>
                  <a:lnTo>
                    <a:pt x="521" y="7592"/>
                  </a:lnTo>
                  <a:lnTo>
                    <a:pt x="304" y="7982"/>
                  </a:lnTo>
                  <a:lnTo>
                    <a:pt x="44" y="8329"/>
                  </a:lnTo>
                  <a:lnTo>
                    <a:pt x="44" y="8329"/>
                  </a:lnTo>
                  <a:lnTo>
                    <a:pt x="999" y="9153"/>
                  </a:lnTo>
                  <a:lnTo>
                    <a:pt x="1519" y="9500"/>
                  </a:lnTo>
                  <a:lnTo>
                    <a:pt x="2040" y="9761"/>
                  </a:lnTo>
                  <a:lnTo>
                    <a:pt x="2604" y="10021"/>
                  </a:lnTo>
                  <a:lnTo>
                    <a:pt x="2951" y="10064"/>
                  </a:lnTo>
                  <a:lnTo>
                    <a:pt x="3298" y="10151"/>
                  </a:lnTo>
                  <a:lnTo>
                    <a:pt x="3645" y="10195"/>
                  </a:lnTo>
                  <a:lnTo>
                    <a:pt x="4079" y="10195"/>
                  </a:lnTo>
                  <a:lnTo>
                    <a:pt x="4512" y="10195"/>
                  </a:lnTo>
                  <a:lnTo>
                    <a:pt x="4990" y="10151"/>
                  </a:lnTo>
                  <a:lnTo>
                    <a:pt x="4990" y="10151"/>
                  </a:lnTo>
                  <a:lnTo>
                    <a:pt x="5337" y="10064"/>
                  </a:lnTo>
                  <a:lnTo>
                    <a:pt x="5684" y="9978"/>
                  </a:lnTo>
                  <a:lnTo>
                    <a:pt x="6031" y="9891"/>
                  </a:lnTo>
                  <a:lnTo>
                    <a:pt x="6291" y="9761"/>
                  </a:lnTo>
                  <a:lnTo>
                    <a:pt x="6551" y="9631"/>
                  </a:lnTo>
                  <a:lnTo>
                    <a:pt x="6768" y="9457"/>
                  </a:lnTo>
                  <a:lnTo>
                    <a:pt x="6985" y="9284"/>
                  </a:lnTo>
                  <a:lnTo>
                    <a:pt x="7159" y="9110"/>
                  </a:lnTo>
                  <a:lnTo>
                    <a:pt x="7289" y="8893"/>
                  </a:lnTo>
                  <a:lnTo>
                    <a:pt x="7419" y="8720"/>
                  </a:lnTo>
                  <a:lnTo>
                    <a:pt x="7506" y="8503"/>
                  </a:lnTo>
                  <a:lnTo>
                    <a:pt x="7549" y="8329"/>
                  </a:lnTo>
                  <a:lnTo>
                    <a:pt x="7549" y="8156"/>
                  </a:lnTo>
                  <a:lnTo>
                    <a:pt x="7549" y="7982"/>
                  </a:lnTo>
                  <a:lnTo>
                    <a:pt x="7506" y="7809"/>
                  </a:lnTo>
                  <a:lnTo>
                    <a:pt x="7419" y="7678"/>
                  </a:lnTo>
                  <a:lnTo>
                    <a:pt x="7419" y="7678"/>
                  </a:lnTo>
                  <a:lnTo>
                    <a:pt x="6942" y="7592"/>
                  </a:lnTo>
                  <a:lnTo>
                    <a:pt x="6508" y="7462"/>
                  </a:lnTo>
                  <a:lnTo>
                    <a:pt x="6161" y="7288"/>
                  </a:lnTo>
                  <a:lnTo>
                    <a:pt x="5857" y="7115"/>
                  </a:lnTo>
                  <a:lnTo>
                    <a:pt x="5597" y="6898"/>
                  </a:lnTo>
                  <a:lnTo>
                    <a:pt x="5337" y="6637"/>
                  </a:lnTo>
                  <a:lnTo>
                    <a:pt x="5163" y="6377"/>
                  </a:lnTo>
                  <a:lnTo>
                    <a:pt x="5033" y="6117"/>
                  </a:lnTo>
                  <a:lnTo>
                    <a:pt x="4946" y="5813"/>
                  </a:lnTo>
                  <a:lnTo>
                    <a:pt x="4859" y="5509"/>
                  </a:lnTo>
                  <a:lnTo>
                    <a:pt x="4816" y="5162"/>
                  </a:lnTo>
                  <a:lnTo>
                    <a:pt x="4773" y="4815"/>
                  </a:lnTo>
                  <a:lnTo>
                    <a:pt x="4816" y="4121"/>
                  </a:lnTo>
                  <a:lnTo>
                    <a:pt x="4903" y="3427"/>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1"/>
            <p:cNvSpPr/>
            <p:nvPr/>
          </p:nvSpPr>
          <p:spPr>
            <a:xfrm>
              <a:off x="453925" y="1865700"/>
              <a:ext cx="137775" cy="118225"/>
            </a:xfrm>
            <a:custGeom>
              <a:avLst/>
              <a:gdLst/>
              <a:ahLst/>
              <a:cxnLst/>
              <a:rect l="l" t="t" r="r" b="b"/>
              <a:pathLst>
                <a:path w="5511" h="4729" extrusionOk="0">
                  <a:moveTo>
                    <a:pt x="1215" y="0"/>
                  </a:moveTo>
                  <a:lnTo>
                    <a:pt x="1085" y="44"/>
                  </a:lnTo>
                  <a:lnTo>
                    <a:pt x="955" y="174"/>
                  </a:lnTo>
                  <a:lnTo>
                    <a:pt x="1" y="1345"/>
                  </a:lnTo>
                  <a:lnTo>
                    <a:pt x="88" y="1519"/>
                  </a:lnTo>
                  <a:lnTo>
                    <a:pt x="218" y="1735"/>
                  </a:lnTo>
                  <a:lnTo>
                    <a:pt x="608" y="2213"/>
                  </a:lnTo>
                  <a:lnTo>
                    <a:pt x="1129" y="2733"/>
                  </a:lnTo>
                  <a:lnTo>
                    <a:pt x="1736" y="3254"/>
                  </a:lnTo>
                  <a:lnTo>
                    <a:pt x="2474" y="3731"/>
                  </a:lnTo>
                  <a:lnTo>
                    <a:pt x="3254" y="4165"/>
                  </a:lnTo>
                  <a:lnTo>
                    <a:pt x="3645" y="4338"/>
                  </a:lnTo>
                  <a:lnTo>
                    <a:pt x="4079" y="4512"/>
                  </a:lnTo>
                  <a:lnTo>
                    <a:pt x="4469" y="4642"/>
                  </a:lnTo>
                  <a:lnTo>
                    <a:pt x="4859" y="4729"/>
                  </a:lnTo>
                  <a:lnTo>
                    <a:pt x="4816" y="4425"/>
                  </a:lnTo>
                  <a:lnTo>
                    <a:pt x="4816" y="4121"/>
                  </a:lnTo>
                  <a:lnTo>
                    <a:pt x="4859" y="3818"/>
                  </a:lnTo>
                  <a:lnTo>
                    <a:pt x="4903" y="3514"/>
                  </a:lnTo>
                  <a:lnTo>
                    <a:pt x="4990" y="3210"/>
                  </a:lnTo>
                  <a:lnTo>
                    <a:pt x="5120" y="2950"/>
                  </a:lnTo>
                  <a:lnTo>
                    <a:pt x="5293" y="2690"/>
                  </a:lnTo>
                  <a:lnTo>
                    <a:pt x="5510" y="2430"/>
                  </a:lnTo>
                  <a:lnTo>
                    <a:pt x="4729" y="2213"/>
                  </a:lnTo>
                  <a:lnTo>
                    <a:pt x="4079" y="1952"/>
                  </a:lnTo>
                  <a:lnTo>
                    <a:pt x="3558" y="1649"/>
                  </a:lnTo>
                  <a:lnTo>
                    <a:pt x="3081" y="1388"/>
                  </a:lnTo>
                  <a:lnTo>
                    <a:pt x="2690" y="1085"/>
                  </a:lnTo>
                  <a:lnTo>
                    <a:pt x="2300" y="738"/>
                  </a:lnTo>
                  <a:lnTo>
                    <a:pt x="1476" y="87"/>
                  </a:lnTo>
                  <a:lnTo>
                    <a:pt x="1346" y="44"/>
                  </a:lnTo>
                  <a:lnTo>
                    <a:pt x="121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1"/>
            <p:cNvSpPr/>
            <p:nvPr/>
          </p:nvSpPr>
          <p:spPr>
            <a:xfrm>
              <a:off x="611200" y="1855925"/>
              <a:ext cx="73750" cy="117150"/>
            </a:xfrm>
            <a:custGeom>
              <a:avLst/>
              <a:gdLst/>
              <a:ahLst/>
              <a:cxnLst/>
              <a:rect l="l" t="t" r="r" b="b"/>
              <a:pathLst>
                <a:path w="2950" h="4686" extrusionOk="0">
                  <a:moveTo>
                    <a:pt x="1518" y="1"/>
                  </a:moveTo>
                  <a:lnTo>
                    <a:pt x="1432" y="44"/>
                  </a:lnTo>
                  <a:lnTo>
                    <a:pt x="1345" y="88"/>
                  </a:lnTo>
                  <a:lnTo>
                    <a:pt x="1258" y="218"/>
                  </a:lnTo>
                  <a:lnTo>
                    <a:pt x="1258" y="261"/>
                  </a:lnTo>
                  <a:lnTo>
                    <a:pt x="1128" y="868"/>
                  </a:lnTo>
                  <a:lnTo>
                    <a:pt x="1041" y="1215"/>
                  </a:lnTo>
                  <a:lnTo>
                    <a:pt x="911" y="1563"/>
                  </a:lnTo>
                  <a:lnTo>
                    <a:pt x="738" y="1953"/>
                  </a:lnTo>
                  <a:lnTo>
                    <a:pt x="521" y="2257"/>
                  </a:lnTo>
                  <a:lnTo>
                    <a:pt x="260" y="2517"/>
                  </a:lnTo>
                  <a:lnTo>
                    <a:pt x="0" y="2690"/>
                  </a:lnTo>
                  <a:lnTo>
                    <a:pt x="434" y="3124"/>
                  </a:lnTo>
                  <a:lnTo>
                    <a:pt x="868" y="3601"/>
                  </a:lnTo>
                  <a:lnTo>
                    <a:pt x="1215" y="4122"/>
                  </a:lnTo>
                  <a:lnTo>
                    <a:pt x="1475" y="4686"/>
                  </a:lnTo>
                  <a:lnTo>
                    <a:pt x="1735" y="4556"/>
                  </a:lnTo>
                  <a:lnTo>
                    <a:pt x="1952" y="4382"/>
                  </a:lnTo>
                  <a:lnTo>
                    <a:pt x="2169" y="4165"/>
                  </a:lnTo>
                  <a:lnTo>
                    <a:pt x="2343" y="3948"/>
                  </a:lnTo>
                  <a:lnTo>
                    <a:pt x="2473" y="3645"/>
                  </a:lnTo>
                  <a:lnTo>
                    <a:pt x="2603" y="3385"/>
                  </a:lnTo>
                  <a:lnTo>
                    <a:pt x="2820" y="2734"/>
                  </a:lnTo>
                  <a:lnTo>
                    <a:pt x="2907" y="2083"/>
                  </a:lnTo>
                  <a:lnTo>
                    <a:pt x="2950" y="1432"/>
                  </a:lnTo>
                  <a:lnTo>
                    <a:pt x="2950" y="868"/>
                  </a:lnTo>
                  <a:lnTo>
                    <a:pt x="2907" y="348"/>
                  </a:lnTo>
                  <a:lnTo>
                    <a:pt x="16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1"/>
            <p:cNvSpPr/>
            <p:nvPr/>
          </p:nvSpPr>
          <p:spPr>
            <a:xfrm>
              <a:off x="596000" y="1783275"/>
              <a:ext cx="25" cy="5450"/>
            </a:xfrm>
            <a:custGeom>
              <a:avLst/>
              <a:gdLst/>
              <a:ahLst/>
              <a:cxnLst/>
              <a:rect l="l" t="t" r="r" b="b"/>
              <a:pathLst>
                <a:path w="1" h="218" extrusionOk="0">
                  <a:moveTo>
                    <a:pt x="1" y="0"/>
                  </a:moveTo>
                  <a:lnTo>
                    <a:pt x="1" y="0"/>
                  </a:lnTo>
                  <a:lnTo>
                    <a:pt x="1" y="217"/>
                  </a:lnTo>
                  <a:lnTo>
                    <a:pt x="1" y="217"/>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1"/>
            <p:cNvSpPr/>
            <p:nvPr/>
          </p:nvSpPr>
          <p:spPr>
            <a:xfrm>
              <a:off x="596000" y="1783275"/>
              <a:ext cx="25" cy="5450"/>
            </a:xfrm>
            <a:custGeom>
              <a:avLst/>
              <a:gdLst/>
              <a:ahLst/>
              <a:cxnLst/>
              <a:rect l="l" t="t" r="r" b="b"/>
              <a:pathLst>
                <a:path w="1" h="218" fill="none" extrusionOk="0">
                  <a:moveTo>
                    <a:pt x="1" y="0"/>
                  </a:moveTo>
                  <a:lnTo>
                    <a:pt x="1" y="0"/>
                  </a:lnTo>
                  <a:lnTo>
                    <a:pt x="1" y="217"/>
                  </a:lnTo>
                  <a:lnTo>
                    <a:pt x="1" y="217"/>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1"/>
            <p:cNvSpPr/>
            <p:nvPr/>
          </p:nvSpPr>
          <p:spPr>
            <a:xfrm>
              <a:off x="526600" y="1706275"/>
              <a:ext cx="72675" cy="84600"/>
            </a:xfrm>
            <a:custGeom>
              <a:avLst/>
              <a:gdLst/>
              <a:ahLst/>
              <a:cxnLst/>
              <a:rect l="l" t="t" r="r" b="b"/>
              <a:pathLst>
                <a:path w="2907" h="3384" extrusionOk="0">
                  <a:moveTo>
                    <a:pt x="0" y="0"/>
                  </a:moveTo>
                  <a:lnTo>
                    <a:pt x="0" y="347"/>
                  </a:lnTo>
                  <a:lnTo>
                    <a:pt x="0" y="651"/>
                  </a:lnTo>
                  <a:lnTo>
                    <a:pt x="0" y="955"/>
                  </a:lnTo>
                  <a:lnTo>
                    <a:pt x="87" y="1302"/>
                  </a:lnTo>
                  <a:lnTo>
                    <a:pt x="130" y="1475"/>
                  </a:lnTo>
                  <a:lnTo>
                    <a:pt x="217" y="1692"/>
                  </a:lnTo>
                  <a:lnTo>
                    <a:pt x="434" y="2039"/>
                  </a:lnTo>
                  <a:lnTo>
                    <a:pt x="738" y="2386"/>
                  </a:lnTo>
                  <a:lnTo>
                    <a:pt x="1128" y="2690"/>
                  </a:lnTo>
                  <a:lnTo>
                    <a:pt x="1519" y="2950"/>
                  </a:lnTo>
                  <a:lnTo>
                    <a:pt x="1952" y="3167"/>
                  </a:lnTo>
                  <a:lnTo>
                    <a:pt x="2386" y="3297"/>
                  </a:lnTo>
                  <a:lnTo>
                    <a:pt x="2777" y="3384"/>
                  </a:lnTo>
                  <a:lnTo>
                    <a:pt x="2777" y="3297"/>
                  </a:lnTo>
                  <a:lnTo>
                    <a:pt x="2777" y="3080"/>
                  </a:lnTo>
                  <a:lnTo>
                    <a:pt x="2820" y="2560"/>
                  </a:lnTo>
                  <a:lnTo>
                    <a:pt x="2907" y="2039"/>
                  </a:lnTo>
                  <a:lnTo>
                    <a:pt x="0"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1"/>
            <p:cNvSpPr/>
            <p:nvPr/>
          </p:nvSpPr>
          <p:spPr>
            <a:xfrm>
              <a:off x="526600" y="1706275"/>
              <a:ext cx="72675" cy="84600"/>
            </a:xfrm>
            <a:custGeom>
              <a:avLst/>
              <a:gdLst/>
              <a:ahLst/>
              <a:cxnLst/>
              <a:rect l="l" t="t" r="r" b="b"/>
              <a:pathLst>
                <a:path w="2907" h="3384" fill="none" extrusionOk="0">
                  <a:moveTo>
                    <a:pt x="0" y="0"/>
                  </a:moveTo>
                  <a:lnTo>
                    <a:pt x="0" y="0"/>
                  </a:lnTo>
                  <a:lnTo>
                    <a:pt x="0" y="347"/>
                  </a:lnTo>
                  <a:lnTo>
                    <a:pt x="0" y="651"/>
                  </a:lnTo>
                  <a:lnTo>
                    <a:pt x="0" y="955"/>
                  </a:lnTo>
                  <a:lnTo>
                    <a:pt x="87" y="1302"/>
                  </a:lnTo>
                  <a:lnTo>
                    <a:pt x="87" y="1302"/>
                  </a:lnTo>
                  <a:lnTo>
                    <a:pt x="130" y="1475"/>
                  </a:lnTo>
                  <a:lnTo>
                    <a:pt x="217" y="1692"/>
                  </a:lnTo>
                  <a:lnTo>
                    <a:pt x="434" y="2039"/>
                  </a:lnTo>
                  <a:lnTo>
                    <a:pt x="738" y="2386"/>
                  </a:lnTo>
                  <a:lnTo>
                    <a:pt x="1128" y="2690"/>
                  </a:lnTo>
                  <a:lnTo>
                    <a:pt x="1519" y="2950"/>
                  </a:lnTo>
                  <a:lnTo>
                    <a:pt x="1952" y="3167"/>
                  </a:lnTo>
                  <a:lnTo>
                    <a:pt x="2386" y="3297"/>
                  </a:lnTo>
                  <a:lnTo>
                    <a:pt x="2777" y="3384"/>
                  </a:lnTo>
                  <a:lnTo>
                    <a:pt x="2777" y="3384"/>
                  </a:lnTo>
                  <a:lnTo>
                    <a:pt x="2777" y="3297"/>
                  </a:lnTo>
                  <a:lnTo>
                    <a:pt x="2777" y="3297"/>
                  </a:lnTo>
                  <a:lnTo>
                    <a:pt x="2777" y="3080"/>
                  </a:lnTo>
                  <a:lnTo>
                    <a:pt x="2777" y="3080"/>
                  </a:lnTo>
                  <a:lnTo>
                    <a:pt x="2820" y="2560"/>
                  </a:lnTo>
                  <a:lnTo>
                    <a:pt x="2907" y="20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1"/>
            <p:cNvSpPr/>
            <p:nvPr/>
          </p:nvSpPr>
          <p:spPr>
            <a:xfrm>
              <a:off x="642650" y="1584800"/>
              <a:ext cx="71600" cy="98725"/>
            </a:xfrm>
            <a:custGeom>
              <a:avLst/>
              <a:gdLst/>
              <a:ahLst/>
              <a:cxnLst/>
              <a:rect l="l" t="t" r="r" b="b"/>
              <a:pathLst>
                <a:path w="2864" h="3949" extrusionOk="0">
                  <a:moveTo>
                    <a:pt x="1475" y="1"/>
                  </a:moveTo>
                  <a:lnTo>
                    <a:pt x="1128" y="44"/>
                  </a:lnTo>
                  <a:lnTo>
                    <a:pt x="824" y="174"/>
                  </a:lnTo>
                  <a:lnTo>
                    <a:pt x="564" y="391"/>
                  </a:lnTo>
                  <a:lnTo>
                    <a:pt x="347" y="651"/>
                  </a:lnTo>
                  <a:lnTo>
                    <a:pt x="174" y="955"/>
                  </a:lnTo>
                  <a:lnTo>
                    <a:pt x="87" y="1259"/>
                  </a:lnTo>
                  <a:lnTo>
                    <a:pt x="43" y="1562"/>
                  </a:lnTo>
                  <a:lnTo>
                    <a:pt x="0" y="1823"/>
                  </a:lnTo>
                  <a:lnTo>
                    <a:pt x="0" y="2126"/>
                  </a:lnTo>
                  <a:lnTo>
                    <a:pt x="0" y="2430"/>
                  </a:lnTo>
                  <a:lnTo>
                    <a:pt x="43" y="2734"/>
                  </a:lnTo>
                  <a:lnTo>
                    <a:pt x="130" y="3037"/>
                  </a:lnTo>
                  <a:lnTo>
                    <a:pt x="260" y="3298"/>
                  </a:lnTo>
                  <a:lnTo>
                    <a:pt x="434" y="3601"/>
                  </a:lnTo>
                  <a:lnTo>
                    <a:pt x="694" y="3818"/>
                  </a:lnTo>
                  <a:lnTo>
                    <a:pt x="954" y="3948"/>
                  </a:lnTo>
                  <a:lnTo>
                    <a:pt x="1215" y="3948"/>
                  </a:lnTo>
                  <a:lnTo>
                    <a:pt x="1518" y="3905"/>
                  </a:lnTo>
                  <a:lnTo>
                    <a:pt x="1822" y="3731"/>
                  </a:lnTo>
                  <a:lnTo>
                    <a:pt x="2082" y="3514"/>
                  </a:lnTo>
                  <a:lnTo>
                    <a:pt x="2299" y="3254"/>
                  </a:lnTo>
                  <a:lnTo>
                    <a:pt x="2473" y="2907"/>
                  </a:lnTo>
                  <a:lnTo>
                    <a:pt x="2646" y="2560"/>
                  </a:lnTo>
                  <a:lnTo>
                    <a:pt x="2776" y="2170"/>
                  </a:lnTo>
                  <a:lnTo>
                    <a:pt x="2820" y="1779"/>
                  </a:lnTo>
                  <a:lnTo>
                    <a:pt x="2863" y="1345"/>
                  </a:lnTo>
                  <a:lnTo>
                    <a:pt x="2776" y="998"/>
                  </a:lnTo>
                  <a:lnTo>
                    <a:pt x="2646" y="651"/>
                  </a:lnTo>
                  <a:lnTo>
                    <a:pt x="2516" y="478"/>
                  </a:lnTo>
                  <a:lnTo>
                    <a:pt x="2386" y="348"/>
                  </a:lnTo>
                  <a:lnTo>
                    <a:pt x="2082" y="131"/>
                  </a:lnTo>
                  <a:lnTo>
                    <a:pt x="177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1"/>
            <p:cNvSpPr/>
            <p:nvPr/>
          </p:nvSpPr>
          <p:spPr>
            <a:xfrm>
              <a:off x="642650" y="1584800"/>
              <a:ext cx="71600" cy="98725"/>
            </a:xfrm>
            <a:custGeom>
              <a:avLst/>
              <a:gdLst/>
              <a:ahLst/>
              <a:cxnLst/>
              <a:rect l="l" t="t" r="r" b="b"/>
              <a:pathLst>
                <a:path w="2864" h="3949" fill="none" extrusionOk="0">
                  <a:moveTo>
                    <a:pt x="174" y="955"/>
                  </a:moveTo>
                  <a:lnTo>
                    <a:pt x="174" y="955"/>
                  </a:lnTo>
                  <a:lnTo>
                    <a:pt x="87" y="1259"/>
                  </a:lnTo>
                  <a:lnTo>
                    <a:pt x="43" y="1562"/>
                  </a:lnTo>
                  <a:lnTo>
                    <a:pt x="0" y="1823"/>
                  </a:lnTo>
                  <a:lnTo>
                    <a:pt x="0" y="2126"/>
                  </a:lnTo>
                  <a:lnTo>
                    <a:pt x="0" y="2430"/>
                  </a:lnTo>
                  <a:lnTo>
                    <a:pt x="43" y="2734"/>
                  </a:lnTo>
                  <a:lnTo>
                    <a:pt x="130" y="3037"/>
                  </a:lnTo>
                  <a:lnTo>
                    <a:pt x="260" y="3298"/>
                  </a:lnTo>
                  <a:lnTo>
                    <a:pt x="260" y="3298"/>
                  </a:lnTo>
                  <a:lnTo>
                    <a:pt x="434" y="3601"/>
                  </a:lnTo>
                  <a:lnTo>
                    <a:pt x="694" y="3818"/>
                  </a:lnTo>
                  <a:lnTo>
                    <a:pt x="954" y="3948"/>
                  </a:lnTo>
                  <a:lnTo>
                    <a:pt x="1215" y="3948"/>
                  </a:lnTo>
                  <a:lnTo>
                    <a:pt x="1518" y="3905"/>
                  </a:lnTo>
                  <a:lnTo>
                    <a:pt x="1822" y="3731"/>
                  </a:lnTo>
                  <a:lnTo>
                    <a:pt x="2082" y="3514"/>
                  </a:lnTo>
                  <a:lnTo>
                    <a:pt x="2299" y="3254"/>
                  </a:lnTo>
                  <a:lnTo>
                    <a:pt x="2299" y="3254"/>
                  </a:lnTo>
                  <a:lnTo>
                    <a:pt x="2473" y="2907"/>
                  </a:lnTo>
                  <a:lnTo>
                    <a:pt x="2646" y="2560"/>
                  </a:lnTo>
                  <a:lnTo>
                    <a:pt x="2776" y="2170"/>
                  </a:lnTo>
                  <a:lnTo>
                    <a:pt x="2820" y="1779"/>
                  </a:lnTo>
                  <a:lnTo>
                    <a:pt x="2863" y="1345"/>
                  </a:lnTo>
                  <a:lnTo>
                    <a:pt x="2776" y="998"/>
                  </a:lnTo>
                  <a:lnTo>
                    <a:pt x="2646" y="651"/>
                  </a:lnTo>
                  <a:lnTo>
                    <a:pt x="2516" y="478"/>
                  </a:lnTo>
                  <a:lnTo>
                    <a:pt x="2386" y="348"/>
                  </a:lnTo>
                  <a:lnTo>
                    <a:pt x="2386" y="348"/>
                  </a:lnTo>
                  <a:lnTo>
                    <a:pt x="2082" y="131"/>
                  </a:lnTo>
                  <a:lnTo>
                    <a:pt x="1779" y="1"/>
                  </a:lnTo>
                  <a:lnTo>
                    <a:pt x="1475" y="1"/>
                  </a:lnTo>
                  <a:lnTo>
                    <a:pt x="1128" y="44"/>
                  </a:lnTo>
                  <a:lnTo>
                    <a:pt x="824" y="174"/>
                  </a:lnTo>
                  <a:lnTo>
                    <a:pt x="564" y="391"/>
                  </a:lnTo>
                  <a:lnTo>
                    <a:pt x="347" y="651"/>
                  </a:lnTo>
                  <a:lnTo>
                    <a:pt x="174" y="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1"/>
            <p:cNvSpPr/>
            <p:nvPr/>
          </p:nvSpPr>
          <p:spPr>
            <a:xfrm>
              <a:off x="642650" y="1584800"/>
              <a:ext cx="71600" cy="98725"/>
            </a:xfrm>
            <a:custGeom>
              <a:avLst/>
              <a:gdLst/>
              <a:ahLst/>
              <a:cxnLst/>
              <a:rect l="l" t="t" r="r" b="b"/>
              <a:pathLst>
                <a:path w="2864" h="3949" extrusionOk="0">
                  <a:moveTo>
                    <a:pt x="1302" y="1"/>
                  </a:moveTo>
                  <a:lnTo>
                    <a:pt x="1128" y="44"/>
                  </a:lnTo>
                  <a:lnTo>
                    <a:pt x="911" y="131"/>
                  </a:lnTo>
                  <a:lnTo>
                    <a:pt x="738" y="261"/>
                  </a:lnTo>
                  <a:lnTo>
                    <a:pt x="564" y="391"/>
                  </a:lnTo>
                  <a:lnTo>
                    <a:pt x="434" y="565"/>
                  </a:lnTo>
                  <a:lnTo>
                    <a:pt x="304" y="738"/>
                  </a:lnTo>
                  <a:lnTo>
                    <a:pt x="174" y="955"/>
                  </a:lnTo>
                  <a:lnTo>
                    <a:pt x="43" y="1519"/>
                  </a:lnTo>
                  <a:lnTo>
                    <a:pt x="0" y="2040"/>
                  </a:lnTo>
                  <a:lnTo>
                    <a:pt x="0" y="2387"/>
                  </a:lnTo>
                  <a:lnTo>
                    <a:pt x="43" y="2690"/>
                  </a:lnTo>
                  <a:lnTo>
                    <a:pt x="130" y="2994"/>
                  </a:lnTo>
                  <a:lnTo>
                    <a:pt x="260" y="3298"/>
                  </a:lnTo>
                  <a:lnTo>
                    <a:pt x="434" y="3601"/>
                  </a:lnTo>
                  <a:lnTo>
                    <a:pt x="651" y="3818"/>
                  </a:lnTo>
                  <a:lnTo>
                    <a:pt x="868" y="3905"/>
                  </a:lnTo>
                  <a:lnTo>
                    <a:pt x="1128" y="3948"/>
                  </a:lnTo>
                  <a:lnTo>
                    <a:pt x="1475" y="3905"/>
                  </a:lnTo>
                  <a:lnTo>
                    <a:pt x="1779" y="3775"/>
                  </a:lnTo>
                  <a:lnTo>
                    <a:pt x="2039" y="3558"/>
                  </a:lnTo>
                  <a:lnTo>
                    <a:pt x="2299" y="3254"/>
                  </a:lnTo>
                  <a:lnTo>
                    <a:pt x="2516" y="2864"/>
                  </a:lnTo>
                  <a:lnTo>
                    <a:pt x="2690" y="2430"/>
                  </a:lnTo>
                  <a:lnTo>
                    <a:pt x="2820" y="1953"/>
                  </a:lnTo>
                  <a:lnTo>
                    <a:pt x="2863" y="1476"/>
                  </a:lnTo>
                  <a:lnTo>
                    <a:pt x="2820" y="1172"/>
                  </a:lnTo>
                  <a:lnTo>
                    <a:pt x="2733" y="868"/>
                  </a:lnTo>
                  <a:lnTo>
                    <a:pt x="2603" y="565"/>
                  </a:lnTo>
                  <a:lnTo>
                    <a:pt x="2386" y="348"/>
                  </a:lnTo>
                  <a:lnTo>
                    <a:pt x="2213" y="174"/>
                  </a:lnTo>
                  <a:lnTo>
                    <a:pt x="1952" y="87"/>
                  </a:lnTo>
                  <a:lnTo>
                    <a:pt x="1735" y="1"/>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1"/>
            <p:cNvSpPr/>
            <p:nvPr/>
          </p:nvSpPr>
          <p:spPr>
            <a:xfrm>
              <a:off x="642650" y="1584800"/>
              <a:ext cx="71600" cy="98725"/>
            </a:xfrm>
            <a:custGeom>
              <a:avLst/>
              <a:gdLst/>
              <a:ahLst/>
              <a:cxnLst/>
              <a:rect l="l" t="t" r="r" b="b"/>
              <a:pathLst>
                <a:path w="2864" h="3949" fill="none" extrusionOk="0">
                  <a:moveTo>
                    <a:pt x="1518" y="1"/>
                  </a:moveTo>
                  <a:lnTo>
                    <a:pt x="1518" y="1"/>
                  </a:lnTo>
                  <a:lnTo>
                    <a:pt x="1302" y="1"/>
                  </a:lnTo>
                  <a:lnTo>
                    <a:pt x="1128" y="44"/>
                  </a:lnTo>
                  <a:lnTo>
                    <a:pt x="911" y="131"/>
                  </a:lnTo>
                  <a:lnTo>
                    <a:pt x="738" y="261"/>
                  </a:lnTo>
                  <a:lnTo>
                    <a:pt x="564" y="391"/>
                  </a:lnTo>
                  <a:lnTo>
                    <a:pt x="434" y="565"/>
                  </a:lnTo>
                  <a:lnTo>
                    <a:pt x="304" y="738"/>
                  </a:lnTo>
                  <a:lnTo>
                    <a:pt x="174" y="955"/>
                  </a:lnTo>
                  <a:lnTo>
                    <a:pt x="174" y="955"/>
                  </a:lnTo>
                  <a:lnTo>
                    <a:pt x="43" y="1519"/>
                  </a:lnTo>
                  <a:lnTo>
                    <a:pt x="0" y="2040"/>
                  </a:lnTo>
                  <a:lnTo>
                    <a:pt x="0" y="2040"/>
                  </a:lnTo>
                  <a:lnTo>
                    <a:pt x="0" y="2387"/>
                  </a:lnTo>
                  <a:lnTo>
                    <a:pt x="43" y="2690"/>
                  </a:lnTo>
                  <a:lnTo>
                    <a:pt x="130" y="2994"/>
                  </a:lnTo>
                  <a:lnTo>
                    <a:pt x="260" y="3298"/>
                  </a:lnTo>
                  <a:lnTo>
                    <a:pt x="260" y="3298"/>
                  </a:lnTo>
                  <a:lnTo>
                    <a:pt x="434" y="3601"/>
                  </a:lnTo>
                  <a:lnTo>
                    <a:pt x="651" y="3818"/>
                  </a:lnTo>
                  <a:lnTo>
                    <a:pt x="868" y="3905"/>
                  </a:lnTo>
                  <a:lnTo>
                    <a:pt x="1128" y="3948"/>
                  </a:lnTo>
                  <a:lnTo>
                    <a:pt x="1128" y="3948"/>
                  </a:lnTo>
                  <a:lnTo>
                    <a:pt x="1475" y="3905"/>
                  </a:lnTo>
                  <a:lnTo>
                    <a:pt x="1779" y="3775"/>
                  </a:lnTo>
                  <a:lnTo>
                    <a:pt x="2039" y="3558"/>
                  </a:lnTo>
                  <a:lnTo>
                    <a:pt x="2299" y="3254"/>
                  </a:lnTo>
                  <a:lnTo>
                    <a:pt x="2299" y="3254"/>
                  </a:lnTo>
                  <a:lnTo>
                    <a:pt x="2516" y="2864"/>
                  </a:lnTo>
                  <a:lnTo>
                    <a:pt x="2690" y="2430"/>
                  </a:lnTo>
                  <a:lnTo>
                    <a:pt x="2820" y="1953"/>
                  </a:lnTo>
                  <a:lnTo>
                    <a:pt x="2863" y="1476"/>
                  </a:lnTo>
                  <a:lnTo>
                    <a:pt x="2863" y="1476"/>
                  </a:lnTo>
                  <a:lnTo>
                    <a:pt x="2820" y="1172"/>
                  </a:lnTo>
                  <a:lnTo>
                    <a:pt x="2733" y="868"/>
                  </a:lnTo>
                  <a:lnTo>
                    <a:pt x="2603" y="565"/>
                  </a:lnTo>
                  <a:lnTo>
                    <a:pt x="2386" y="348"/>
                  </a:lnTo>
                  <a:lnTo>
                    <a:pt x="2386" y="348"/>
                  </a:lnTo>
                  <a:lnTo>
                    <a:pt x="2213" y="174"/>
                  </a:lnTo>
                  <a:lnTo>
                    <a:pt x="1952" y="87"/>
                  </a:lnTo>
                  <a:lnTo>
                    <a:pt x="1735" y="1"/>
                  </a:lnTo>
                  <a:lnTo>
                    <a:pt x="151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1"/>
            <p:cNvSpPr/>
            <p:nvPr/>
          </p:nvSpPr>
          <p:spPr>
            <a:xfrm>
              <a:off x="460450" y="1454650"/>
              <a:ext cx="237525" cy="317800"/>
            </a:xfrm>
            <a:custGeom>
              <a:avLst/>
              <a:gdLst/>
              <a:ahLst/>
              <a:cxnLst/>
              <a:rect l="l" t="t" r="r" b="b"/>
              <a:pathLst>
                <a:path w="9501" h="12712" extrusionOk="0">
                  <a:moveTo>
                    <a:pt x="4382" y="1"/>
                  </a:moveTo>
                  <a:lnTo>
                    <a:pt x="3948" y="44"/>
                  </a:lnTo>
                  <a:lnTo>
                    <a:pt x="3514" y="88"/>
                  </a:lnTo>
                  <a:lnTo>
                    <a:pt x="3124" y="218"/>
                  </a:lnTo>
                  <a:lnTo>
                    <a:pt x="2733" y="348"/>
                  </a:lnTo>
                  <a:lnTo>
                    <a:pt x="2343" y="521"/>
                  </a:lnTo>
                  <a:lnTo>
                    <a:pt x="1952" y="738"/>
                  </a:lnTo>
                  <a:lnTo>
                    <a:pt x="1649" y="999"/>
                  </a:lnTo>
                  <a:lnTo>
                    <a:pt x="1302" y="1259"/>
                  </a:lnTo>
                  <a:lnTo>
                    <a:pt x="1041" y="1606"/>
                  </a:lnTo>
                  <a:lnTo>
                    <a:pt x="781" y="1910"/>
                  </a:lnTo>
                  <a:lnTo>
                    <a:pt x="521" y="2300"/>
                  </a:lnTo>
                  <a:lnTo>
                    <a:pt x="347" y="2691"/>
                  </a:lnTo>
                  <a:lnTo>
                    <a:pt x="174" y="3124"/>
                  </a:lnTo>
                  <a:lnTo>
                    <a:pt x="87" y="3602"/>
                  </a:lnTo>
                  <a:lnTo>
                    <a:pt x="0" y="4122"/>
                  </a:lnTo>
                  <a:lnTo>
                    <a:pt x="0" y="4643"/>
                  </a:lnTo>
                  <a:lnTo>
                    <a:pt x="43" y="5120"/>
                  </a:lnTo>
                  <a:lnTo>
                    <a:pt x="391" y="7289"/>
                  </a:lnTo>
                  <a:lnTo>
                    <a:pt x="564" y="8243"/>
                  </a:lnTo>
                  <a:lnTo>
                    <a:pt x="781" y="9068"/>
                  </a:lnTo>
                  <a:lnTo>
                    <a:pt x="1041" y="9805"/>
                  </a:lnTo>
                  <a:lnTo>
                    <a:pt x="1215" y="10152"/>
                  </a:lnTo>
                  <a:lnTo>
                    <a:pt x="1388" y="10499"/>
                  </a:lnTo>
                  <a:lnTo>
                    <a:pt x="1605" y="10803"/>
                  </a:lnTo>
                  <a:lnTo>
                    <a:pt x="1865" y="11150"/>
                  </a:lnTo>
                  <a:lnTo>
                    <a:pt x="2126" y="11410"/>
                  </a:lnTo>
                  <a:lnTo>
                    <a:pt x="2473" y="11714"/>
                  </a:lnTo>
                  <a:lnTo>
                    <a:pt x="2950" y="12104"/>
                  </a:lnTo>
                  <a:lnTo>
                    <a:pt x="3514" y="12364"/>
                  </a:lnTo>
                  <a:lnTo>
                    <a:pt x="4035" y="12581"/>
                  </a:lnTo>
                  <a:lnTo>
                    <a:pt x="4598" y="12668"/>
                  </a:lnTo>
                  <a:lnTo>
                    <a:pt x="5162" y="12711"/>
                  </a:lnTo>
                  <a:lnTo>
                    <a:pt x="5683" y="12668"/>
                  </a:lnTo>
                  <a:lnTo>
                    <a:pt x="6247" y="12538"/>
                  </a:lnTo>
                  <a:lnTo>
                    <a:pt x="6768" y="12364"/>
                  </a:lnTo>
                  <a:lnTo>
                    <a:pt x="7245" y="12104"/>
                  </a:lnTo>
                  <a:lnTo>
                    <a:pt x="7722" y="11800"/>
                  </a:lnTo>
                  <a:lnTo>
                    <a:pt x="8112" y="11410"/>
                  </a:lnTo>
                  <a:lnTo>
                    <a:pt x="8503" y="10976"/>
                  </a:lnTo>
                  <a:lnTo>
                    <a:pt x="8806" y="10542"/>
                  </a:lnTo>
                  <a:lnTo>
                    <a:pt x="9067" y="10022"/>
                  </a:lnTo>
                  <a:lnTo>
                    <a:pt x="9284" y="9458"/>
                  </a:lnTo>
                  <a:lnTo>
                    <a:pt x="9414" y="8851"/>
                  </a:lnTo>
                  <a:lnTo>
                    <a:pt x="9457" y="8287"/>
                  </a:lnTo>
                  <a:lnTo>
                    <a:pt x="9501" y="7679"/>
                  </a:lnTo>
                  <a:lnTo>
                    <a:pt x="9501" y="7029"/>
                  </a:lnTo>
                  <a:lnTo>
                    <a:pt x="9457" y="6378"/>
                  </a:lnTo>
                  <a:lnTo>
                    <a:pt x="9370" y="5727"/>
                  </a:lnTo>
                  <a:lnTo>
                    <a:pt x="9284" y="5076"/>
                  </a:lnTo>
                  <a:lnTo>
                    <a:pt x="9110" y="4426"/>
                  </a:lnTo>
                  <a:lnTo>
                    <a:pt x="8937" y="3775"/>
                  </a:lnTo>
                  <a:lnTo>
                    <a:pt x="8676" y="3168"/>
                  </a:lnTo>
                  <a:lnTo>
                    <a:pt x="8416" y="2604"/>
                  </a:lnTo>
                  <a:lnTo>
                    <a:pt x="8069" y="2040"/>
                  </a:lnTo>
                  <a:lnTo>
                    <a:pt x="7679" y="1563"/>
                  </a:lnTo>
                  <a:lnTo>
                    <a:pt x="7288" y="1129"/>
                  </a:lnTo>
                  <a:lnTo>
                    <a:pt x="6811" y="738"/>
                  </a:lnTo>
                  <a:lnTo>
                    <a:pt x="6247" y="435"/>
                  </a:lnTo>
                  <a:lnTo>
                    <a:pt x="5683" y="218"/>
                  </a:lnTo>
                  <a:lnTo>
                    <a:pt x="5249" y="88"/>
                  </a:lnTo>
                  <a:lnTo>
                    <a:pt x="4815" y="44"/>
                  </a:lnTo>
                  <a:lnTo>
                    <a:pt x="4382"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1"/>
            <p:cNvSpPr/>
            <p:nvPr/>
          </p:nvSpPr>
          <p:spPr>
            <a:xfrm>
              <a:off x="382350" y="1405850"/>
              <a:ext cx="299350" cy="262475"/>
            </a:xfrm>
            <a:custGeom>
              <a:avLst/>
              <a:gdLst/>
              <a:ahLst/>
              <a:cxnLst/>
              <a:rect l="l" t="t" r="r" b="b"/>
              <a:pathLst>
                <a:path w="11974" h="10499" extrusionOk="0">
                  <a:moveTo>
                    <a:pt x="7939" y="1"/>
                  </a:moveTo>
                  <a:lnTo>
                    <a:pt x="7332" y="44"/>
                  </a:lnTo>
                  <a:lnTo>
                    <a:pt x="6768" y="131"/>
                  </a:lnTo>
                  <a:lnTo>
                    <a:pt x="6291" y="261"/>
                  </a:lnTo>
                  <a:lnTo>
                    <a:pt x="5380" y="435"/>
                  </a:lnTo>
                  <a:lnTo>
                    <a:pt x="4989" y="478"/>
                  </a:lnTo>
                  <a:lnTo>
                    <a:pt x="4556" y="478"/>
                  </a:lnTo>
                  <a:lnTo>
                    <a:pt x="4773" y="651"/>
                  </a:lnTo>
                  <a:lnTo>
                    <a:pt x="4989" y="825"/>
                  </a:lnTo>
                  <a:lnTo>
                    <a:pt x="5250" y="912"/>
                  </a:lnTo>
                  <a:lnTo>
                    <a:pt x="5553" y="955"/>
                  </a:lnTo>
                  <a:lnTo>
                    <a:pt x="4946" y="1085"/>
                  </a:lnTo>
                  <a:lnTo>
                    <a:pt x="4339" y="1215"/>
                  </a:lnTo>
                  <a:lnTo>
                    <a:pt x="3558" y="1476"/>
                  </a:lnTo>
                  <a:lnTo>
                    <a:pt x="2734" y="1779"/>
                  </a:lnTo>
                  <a:lnTo>
                    <a:pt x="2343" y="1996"/>
                  </a:lnTo>
                  <a:lnTo>
                    <a:pt x="1909" y="2213"/>
                  </a:lnTo>
                  <a:lnTo>
                    <a:pt x="1519" y="2473"/>
                  </a:lnTo>
                  <a:lnTo>
                    <a:pt x="1129" y="2777"/>
                  </a:lnTo>
                  <a:lnTo>
                    <a:pt x="782" y="3081"/>
                  </a:lnTo>
                  <a:lnTo>
                    <a:pt x="478" y="3428"/>
                  </a:lnTo>
                  <a:lnTo>
                    <a:pt x="304" y="3688"/>
                  </a:lnTo>
                  <a:lnTo>
                    <a:pt x="174" y="3948"/>
                  </a:lnTo>
                  <a:lnTo>
                    <a:pt x="87" y="4165"/>
                  </a:lnTo>
                  <a:lnTo>
                    <a:pt x="44" y="4339"/>
                  </a:lnTo>
                  <a:lnTo>
                    <a:pt x="1" y="4512"/>
                  </a:lnTo>
                  <a:lnTo>
                    <a:pt x="44" y="4686"/>
                  </a:lnTo>
                  <a:lnTo>
                    <a:pt x="87" y="4816"/>
                  </a:lnTo>
                  <a:lnTo>
                    <a:pt x="131" y="4903"/>
                  </a:lnTo>
                  <a:lnTo>
                    <a:pt x="304" y="5076"/>
                  </a:lnTo>
                  <a:lnTo>
                    <a:pt x="478" y="5206"/>
                  </a:lnTo>
                  <a:lnTo>
                    <a:pt x="651" y="5250"/>
                  </a:lnTo>
                  <a:lnTo>
                    <a:pt x="565" y="5423"/>
                  </a:lnTo>
                  <a:lnTo>
                    <a:pt x="304" y="5770"/>
                  </a:lnTo>
                  <a:lnTo>
                    <a:pt x="174" y="6074"/>
                  </a:lnTo>
                  <a:lnTo>
                    <a:pt x="87" y="6378"/>
                  </a:lnTo>
                  <a:lnTo>
                    <a:pt x="1" y="6725"/>
                  </a:lnTo>
                  <a:lnTo>
                    <a:pt x="44" y="7115"/>
                  </a:lnTo>
                  <a:lnTo>
                    <a:pt x="131" y="7506"/>
                  </a:lnTo>
                  <a:lnTo>
                    <a:pt x="304" y="7939"/>
                  </a:lnTo>
                  <a:lnTo>
                    <a:pt x="434" y="8156"/>
                  </a:lnTo>
                  <a:lnTo>
                    <a:pt x="608" y="8373"/>
                  </a:lnTo>
                  <a:lnTo>
                    <a:pt x="825" y="8590"/>
                  </a:lnTo>
                  <a:lnTo>
                    <a:pt x="1085" y="8807"/>
                  </a:lnTo>
                  <a:lnTo>
                    <a:pt x="1389" y="9024"/>
                  </a:lnTo>
                  <a:lnTo>
                    <a:pt x="1693" y="9241"/>
                  </a:lnTo>
                  <a:lnTo>
                    <a:pt x="2517" y="9675"/>
                  </a:lnTo>
                  <a:lnTo>
                    <a:pt x="3515" y="10109"/>
                  </a:lnTo>
                  <a:lnTo>
                    <a:pt x="4729" y="10499"/>
                  </a:lnTo>
                  <a:lnTo>
                    <a:pt x="5120" y="9805"/>
                  </a:lnTo>
                  <a:lnTo>
                    <a:pt x="5380" y="9371"/>
                  </a:lnTo>
                  <a:lnTo>
                    <a:pt x="5553" y="8850"/>
                  </a:lnTo>
                  <a:lnTo>
                    <a:pt x="5597" y="8547"/>
                  </a:lnTo>
                  <a:lnTo>
                    <a:pt x="5640" y="8243"/>
                  </a:lnTo>
                  <a:lnTo>
                    <a:pt x="5640" y="7983"/>
                  </a:lnTo>
                  <a:lnTo>
                    <a:pt x="5640" y="7679"/>
                  </a:lnTo>
                  <a:lnTo>
                    <a:pt x="5553" y="7376"/>
                  </a:lnTo>
                  <a:lnTo>
                    <a:pt x="5423" y="7072"/>
                  </a:lnTo>
                  <a:lnTo>
                    <a:pt x="5250" y="6725"/>
                  </a:lnTo>
                  <a:lnTo>
                    <a:pt x="5033" y="6421"/>
                  </a:lnTo>
                  <a:lnTo>
                    <a:pt x="5423" y="6421"/>
                  </a:lnTo>
                  <a:lnTo>
                    <a:pt x="6031" y="6204"/>
                  </a:lnTo>
                  <a:lnTo>
                    <a:pt x="6725" y="5901"/>
                  </a:lnTo>
                  <a:lnTo>
                    <a:pt x="7419" y="5510"/>
                  </a:lnTo>
                  <a:lnTo>
                    <a:pt x="8113" y="5120"/>
                  </a:lnTo>
                  <a:lnTo>
                    <a:pt x="8677" y="4686"/>
                  </a:lnTo>
                  <a:lnTo>
                    <a:pt x="8894" y="4469"/>
                  </a:lnTo>
                  <a:lnTo>
                    <a:pt x="9067" y="4252"/>
                  </a:lnTo>
                  <a:lnTo>
                    <a:pt x="9154" y="4079"/>
                  </a:lnTo>
                  <a:lnTo>
                    <a:pt x="9197" y="3905"/>
                  </a:lnTo>
                  <a:lnTo>
                    <a:pt x="9544" y="4079"/>
                  </a:lnTo>
                  <a:lnTo>
                    <a:pt x="9935" y="4209"/>
                  </a:lnTo>
                  <a:lnTo>
                    <a:pt x="10369" y="4252"/>
                  </a:lnTo>
                  <a:lnTo>
                    <a:pt x="10803" y="4252"/>
                  </a:lnTo>
                  <a:lnTo>
                    <a:pt x="11236" y="4122"/>
                  </a:lnTo>
                  <a:lnTo>
                    <a:pt x="11410" y="4079"/>
                  </a:lnTo>
                  <a:lnTo>
                    <a:pt x="11583" y="3948"/>
                  </a:lnTo>
                  <a:lnTo>
                    <a:pt x="11714" y="3818"/>
                  </a:lnTo>
                  <a:lnTo>
                    <a:pt x="11844" y="3688"/>
                  </a:lnTo>
                  <a:lnTo>
                    <a:pt x="11930" y="3471"/>
                  </a:lnTo>
                  <a:lnTo>
                    <a:pt x="11974" y="3298"/>
                  </a:lnTo>
                  <a:lnTo>
                    <a:pt x="11974" y="2994"/>
                  </a:lnTo>
                  <a:lnTo>
                    <a:pt x="11930" y="2690"/>
                  </a:lnTo>
                  <a:lnTo>
                    <a:pt x="11887" y="2430"/>
                  </a:lnTo>
                  <a:lnTo>
                    <a:pt x="11800" y="2170"/>
                  </a:lnTo>
                  <a:lnTo>
                    <a:pt x="11670" y="1910"/>
                  </a:lnTo>
                  <a:lnTo>
                    <a:pt x="11540" y="1649"/>
                  </a:lnTo>
                  <a:lnTo>
                    <a:pt x="11323" y="1389"/>
                  </a:lnTo>
                  <a:lnTo>
                    <a:pt x="11150" y="1172"/>
                  </a:lnTo>
                  <a:lnTo>
                    <a:pt x="10889" y="955"/>
                  </a:lnTo>
                  <a:lnTo>
                    <a:pt x="10629" y="782"/>
                  </a:lnTo>
                  <a:lnTo>
                    <a:pt x="10369" y="565"/>
                  </a:lnTo>
                  <a:lnTo>
                    <a:pt x="10065" y="435"/>
                  </a:lnTo>
                  <a:lnTo>
                    <a:pt x="9718" y="304"/>
                  </a:lnTo>
                  <a:lnTo>
                    <a:pt x="9371" y="174"/>
                  </a:lnTo>
                  <a:lnTo>
                    <a:pt x="9024" y="88"/>
                  </a:lnTo>
                  <a:lnTo>
                    <a:pt x="8677" y="44"/>
                  </a:lnTo>
                  <a:lnTo>
                    <a:pt x="79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1"/>
            <p:cNvSpPr/>
            <p:nvPr/>
          </p:nvSpPr>
          <p:spPr>
            <a:xfrm>
              <a:off x="462600" y="1614075"/>
              <a:ext cx="47750" cy="32575"/>
            </a:xfrm>
            <a:custGeom>
              <a:avLst/>
              <a:gdLst/>
              <a:ahLst/>
              <a:cxnLst/>
              <a:rect l="l" t="t" r="r" b="b"/>
              <a:pathLst>
                <a:path w="1910" h="1303" extrusionOk="0">
                  <a:moveTo>
                    <a:pt x="218" y="1"/>
                  </a:moveTo>
                  <a:lnTo>
                    <a:pt x="131" y="44"/>
                  </a:lnTo>
                  <a:lnTo>
                    <a:pt x="88" y="44"/>
                  </a:lnTo>
                  <a:lnTo>
                    <a:pt x="1" y="131"/>
                  </a:lnTo>
                  <a:lnTo>
                    <a:pt x="1" y="218"/>
                  </a:lnTo>
                  <a:lnTo>
                    <a:pt x="1" y="261"/>
                  </a:lnTo>
                  <a:lnTo>
                    <a:pt x="44" y="348"/>
                  </a:lnTo>
                  <a:lnTo>
                    <a:pt x="391" y="652"/>
                  </a:lnTo>
                  <a:lnTo>
                    <a:pt x="782" y="912"/>
                  </a:lnTo>
                  <a:lnTo>
                    <a:pt x="1172" y="1129"/>
                  </a:lnTo>
                  <a:lnTo>
                    <a:pt x="1606" y="1302"/>
                  </a:lnTo>
                  <a:lnTo>
                    <a:pt x="1693" y="1302"/>
                  </a:lnTo>
                  <a:lnTo>
                    <a:pt x="1823" y="1259"/>
                  </a:lnTo>
                  <a:lnTo>
                    <a:pt x="1866" y="1172"/>
                  </a:lnTo>
                  <a:lnTo>
                    <a:pt x="1910" y="1085"/>
                  </a:lnTo>
                  <a:lnTo>
                    <a:pt x="1866" y="999"/>
                  </a:lnTo>
                  <a:lnTo>
                    <a:pt x="1823" y="955"/>
                  </a:lnTo>
                  <a:lnTo>
                    <a:pt x="1779" y="912"/>
                  </a:lnTo>
                  <a:lnTo>
                    <a:pt x="1389" y="738"/>
                  </a:lnTo>
                  <a:lnTo>
                    <a:pt x="999" y="565"/>
                  </a:lnTo>
                  <a:lnTo>
                    <a:pt x="652" y="348"/>
                  </a:lnTo>
                  <a:lnTo>
                    <a:pt x="348" y="88"/>
                  </a:lnTo>
                  <a:lnTo>
                    <a:pt x="261" y="44"/>
                  </a:lnTo>
                  <a:lnTo>
                    <a:pt x="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1"/>
            <p:cNvSpPr/>
            <p:nvPr/>
          </p:nvSpPr>
          <p:spPr>
            <a:xfrm>
              <a:off x="481050" y="1704100"/>
              <a:ext cx="46650" cy="36900"/>
            </a:xfrm>
            <a:custGeom>
              <a:avLst/>
              <a:gdLst/>
              <a:ahLst/>
              <a:cxnLst/>
              <a:rect l="l" t="t" r="r" b="b"/>
              <a:pathLst>
                <a:path w="1866" h="1476" extrusionOk="0">
                  <a:moveTo>
                    <a:pt x="87" y="1"/>
                  </a:moveTo>
                  <a:lnTo>
                    <a:pt x="44" y="87"/>
                  </a:lnTo>
                  <a:lnTo>
                    <a:pt x="0" y="131"/>
                  </a:lnTo>
                  <a:lnTo>
                    <a:pt x="0" y="217"/>
                  </a:lnTo>
                  <a:lnTo>
                    <a:pt x="44" y="304"/>
                  </a:lnTo>
                  <a:lnTo>
                    <a:pt x="347" y="651"/>
                  </a:lnTo>
                  <a:lnTo>
                    <a:pt x="738" y="998"/>
                  </a:lnTo>
                  <a:lnTo>
                    <a:pt x="1128" y="1259"/>
                  </a:lnTo>
                  <a:lnTo>
                    <a:pt x="1605" y="1475"/>
                  </a:lnTo>
                  <a:lnTo>
                    <a:pt x="1649" y="1475"/>
                  </a:lnTo>
                  <a:lnTo>
                    <a:pt x="1779" y="1432"/>
                  </a:lnTo>
                  <a:lnTo>
                    <a:pt x="1866" y="1302"/>
                  </a:lnTo>
                  <a:lnTo>
                    <a:pt x="1866" y="1259"/>
                  </a:lnTo>
                  <a:lnTo>
                    <a:pt x="1866" y="1172"/>
                  </a:lnTo>
                  <a:lnTo>
                    <a:pt x="1822" y="1085"/>
                  </a:lnTo>
                  <a:lnTo>
                    <a:pt x="1736" y="1085"/>
                  </a:lnTo>
                  <a:lnTo>
                    <a:pt x="1345" y="868"/>
                  </a:lnTo>
                  <a:lnTo>
                    <a:pt x="998" y="651"/>
                  </a:lnTo>
                  <a:lnTo>
                    <a:pt x="651" y="391"/>
                  </a:lnTo>
                  <a:lnTo>
                    <a:pt x="391" y="44"/>
                  </a:ln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1"/>
            <p:cNvSpPr/>
            <p:nvPr/>
          </p:nvSpPr>
          <p:spPr>
            <a:xfrm>
              <a:off x="357400" y="1516475"/>
              <a:ext cx="52100" cy="21725"/>
            </a:xfrm>
            <a:custGeom>
              <a:avLst/>
              <a:gdLst/>
              <a:ahLst/>
              <a:cxnLst/>
              <a:rect l="l" t="t" r="r" b="b"/>
              <a:pathLst>
                <a:path w="2084" h="869" extrusionOk="0">
                  <a:moveTo>
                    <a:pt x="1" y="1"/>
                  </a:moveTo>
                  <a:lnTo>
                    <a:pt x="44" y="218"/>
                  </a:lnTo>
                  <a:lnTo>
                    <a:pt x="131" y="391"/>
                  </a:lnTo>
                  <a:lnTo>
                    <a:pt x="218" y="521"/>
                  </a:lnTo>
                  <a:lnTo>
                    <a:pt x="348" y="651"/>
                  </a:lnTo>
                  <a:lnTo>
                    <a:pt x="521" y="738"/>
                  </a:lnTo>
                  <a:lnTo>
                    <a:pt x="695" y="781"/>
                  </a:lnTo>
                  <a:lnTo>
                    <a:pt x="1085" y="868"/>
                  </a:lnTo>
                  <a:lnTo>
                    <a:pt x="1432" y="868"/>
                  </a:lnTo>
                  <a:lnTo>
                    <a:pt x="1780" y="825"/>
                  </a:lnTo>
                  <a:lnTo>
                    <a:pt x="2083" y="781"/>
                  </a:lnTo>
                  <a:lnTo>
                    <a:pt x="2083" y="174"/>
                  </a:lnTo>
                  <a:lnTo>
                    <a:pt x="1823" y="218"/>
                  </a:lnTo>
                  <a:lnTo>
                    <a:pt x="1563" y="304"/>
                  </a:lnTo>
                  <a:lnTo>
                    <a:pt x="1259" y="348"/>
                  </a:lnTo>
                  <a:lnTo>
                    <a:pt x="912" y="391"/>
                  </a:lnTo>
                  <a:lnTo>
                    <a:pt x="565" y="348"/>
                  </a:lnTo>
                  <a:lnTo>
                    <a:pt x="391" y="304"/>
                  </a:lnTo>
                  <a:lnTo>
                    <a:pt x="261" y="218"/>
                  </a:lnTo>
                  <a:lnTo>
                    <a:pt x="131" y="131"/>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1"/>
            <p:cNvSpPr/>
            <p:nvPr/>
          </p:nvSpPr>
          <p:spPr>
            <a:xfrm>
              <a:off x="374750" y="1534925"/>
              <a:ext cx="54275" cy="22800"/>
            </a:xfrm>
            <a:custGeom>
              <a:avLst/>
              <a:gdLst/>
              <a:ahLst/>
              <a:cxnLst/>
              <a:rect l="l" t="t" r="r" b="b"/>
              <a:pathLst>
                <a:path w="2171" h="912" extrusionOk="0">
                  <a:moveTo>
                    <a:pt x="825" y="0"/>
                  </a:moveTo>
                  <a:lnTo>
                    <a:pt x="652" y="43"/>
                  </a:lnTo>
                  <a:lnTo>
                    <a:pt x="478" y="87"/>
                  </a:lnTo>
                  <a:lnTo>
                    <a:pt x="305" y="174"/>
                  </a:lnTo>
                  <a:lnTo>
                    <a:pt x="175" y="304"/>
                  </a:lnTo>
                  <a:lnTo>
                    <a:pt x="44" y="434"/>
                  </a:lnTo>
                  <a:lnTo>
                    <a:pt x="1" y="651"/>
                  </a:lnTo>
                  <a:lnTo>
                    <a:pt x="131" y="521"/>
                  </a:lnTo>
                  <a:lnTo>
                    <a:pt x="261" y="477"/>
                  </a:lnTo>
                  <a:lnTo>
                    <a:pt x="435" y="434"/>
                  </a:lnTo>
                  <a:lnTo>
                    <a:pt x="912" y="434"/>
                  </a:lnTo>
                  <a:lnTo>
                    <a:pt x="1259" y="564"/>
                  </a:lnTo>
                  <a:lnTo>
                    <a:pt x="1563" y="651"/>
                  </a:lnTo>
                  <a:lnTo>
                    <a:pt x="1823" y="781"/>
                  </a:lnTo>
                  <a:lnTo>
                    <a:pt x="2040" y="911"/>
                  </a:lnTo>
                  <a:lnTo>
                    <a:pt x="2170" y="304"/>
                  </a:lnTo>
                  <a:lnTo>
                    <a:pt x="1866" y="174"/>
                  </a:lnTo>
                  <a:lnTo>
                    <a:pt x="1563" y="87"/>
                  </a:lnTo>
                  <a:lnTo>
                    <a:pt x="1216" y="43"/>
                  </a:lnTo>
                  <a:lnTo>
                    <a:pt x="8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1"/>
            <p:cNvSpPr/>
            <p:nvPr/>
          </p:nvSpPr>
          <p:spPr>
            <a:xfrm>
              <a:off x="429000" y="1618425"/>
              <a:ext cx="79175" cy="85700"/>
            </a:xfrm>
            <a:custGeom>
              <a:avLst/>
              <a:gdLst/>
              <a:ahLst/>
              <a:cxnLst/>
              <a:rect l="l" t="t" r="r" b="b"/>
              <a:pathLst>
                <a:path w="3167" h="3428" extrusionOk="0">
                  <a:moveTo>
                    <a:pt x="998" y="0"/>
                  </a:moveTo>
                  <a:lnTo>
                    <a:pt x="824" y="44"/>
                  </a:lnTo>
                  <a:lnTo>
                    <a:pt x="477" y="174"/>
                  </a:lnTo>
                  <a:lnTo>
                    <a:pt x="260" y="391"/>
                  </a:lnTo>
                  <a:lnTo>
                    <a:pt x="87" y="651"/>
                  </a:lnTo>
                  <a:lnTo>
                    <a:pt x="0" y="955"/>
                  </a:lnTo>
                  <a:lnTo>
                    <a:pt x="0" y="1258"/>
                  </a:lnTo>
                  <a:lnTo>
                    <a:pt x="43" y="1606"/>
                  </a:lnTo>
                  <a:lnTo>
                    <a:pt x="174" y="1953"/>
                  </a:lnTo>
                  <a:lnTo>
                    <a:pt x="347" y="2256"/>
                  </a:lnTo>
                  <a:lnTo>
                    <a:pt x="521" y="2473"/>
                  </a:lnTo>
                  <a:lnTo>
                    <a:pt x="738" y="2690"/>
                  </a:lnTo>
                  <a:lnTo>
                    <a:pt x="954" y="2864"/>
                  </a:lnTo>
                  <a:lnTo>
                    <a:pt x="1171" y="3037"/>
                  </a:lnTo>
                  <a:lnTo>
                    <a:pt x="1432" y="3167"/>
                  </a:lnTo>
                  <a:lnTo>
                    <a:pt x="1692" y="3297"/>
                  </a:lnTo>
                  <a:lnTo>
                    <a:pt x="1952" y="3384"/>
                  </a:lnTo>
                  <a:lnTo>
                    <a:pt x="2212" y="3428"/>
                  </a:lnTo>
                  <a:lnTo>
                    <a:pt x="2560" y="3428"/>
                  </a:lnTo>
                  <a:lnTo>
                    <a:pt x="2820" y="3341"/>
                  </a:lnTo>
                  <a:lnTo>
                    <a:pt x="2950" y="3297"/>
                  </a:lnTo>
                  <a:lnTo>
                    <a:pt x="3037" y="3211"/>
                  </a:lnTo>
                  <a:lnTo>
                    <a:pt x="3123" y="2994"/>
                  </a:lnTo>
                  <a:lnTo>
                    <a:pt x="3167" y="2690"/>
                  </a:lnTo>
                  <a:lnTo>
                    <a:pt x="3123" y="2386"/>
                  </a:lnTo>
                  <a:lnTo>
                    <a:pt x="3080" y="2083"/>
                  </a:lnTo>
                  <a:lnTo>
                    <a:pt x="2950" y="1692"/>
                  </a:lnTo>
                  <a:lnTo>
                    <a:pt x="2820" y="1389"/>
                  </a:lnTo>
                  <a:lnTo>
                    <a:pt x="2646" y="1042"/>
                  </a:lnTo>
                  <a:lnTo>
                    <a:pt x="2386" y="738"/>
                  </a:lnTo>
                  <a:lnTo>
                    <a:pt x="2126" y="434"/>
                  </a:lnTo>
                  <a:lnTo>
                    <a:pt x="1865" y="217"/>
                  </a:lnTo>
                  <a:lnTo>
                    <a:pt x="1518" y="44"/>
                  </a:lnTo>
                  <a:lnTo>
                    <a:pt x="1345"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1"/>
            <p:cNvSpPr/>
            <p:nvPr/>
          </p:nvSpPr>
          <p:spPr>
            <a:xfrm>
              <a:off x="585150" y="1581550"/>
              <a:ext cx="16300" cy="23875"/>
            </a:xfrm>
            <a:custGeom>
              <a:avLst/>
              <a:gdLst/>
              <a:ahLst/>
              <a:cxnLst/>
              <a:rect l="l" t="t" r="r" b="b"/>
              <a:pathLst>
                <a:path w="652" h="955" extrusionOk="0">
                  <a:moveTo>
                    <a:pt x="261" y="0"/>
                  </a:moveTo>
                  <a:lnTo>
                    <a:pt x="174" y="44"/>
                  </a:lnTo>
                  <a:lnTo>
                    <a:pt x="88" y="174"/>
                  </a:lnTo>
                  <a:lnTo>
                    <a:pt x="1" y="304"/>
                  </a:lnTo>
                  <a:lnTo>
                    <a:pt x="1" y="521"/>
                  </a:lnTo>
                  <a:lnTo>
                    <a:pt x="44" y="695"/>
                  </a:lnTo>
                  <a:lnTo>
                    <a:pt x="131" y="825"/>
                  </a:lnTo>
                  <a:lnTo>
                    <a:pt x="261" y="911"/>
                  </a:lnTo>
                  <a:lnTo>
                    <a:pt x="348" y="955"/>
                  </a:lnTo>
                  <a:lnTo>
                    <a:pt x="478" y="911"/>
                  </a:lnTo>
                  <a:lnTo>
                    <a:pt x="565" y="781"/>
                  </a:lnTo>
                  <a:lnTo>
                    <a:pt x="608" y="651"/>
                  </a:lnTo>
                  <a:lnTo>
                    <a:pt x="652" y="434"/>
                  </a:lnTo>
                  <a:lnTo>
                    <a:pt x="608" y="261"/>
                  </a:lnTo>
                  <a:lnTo>
                    <a:pt x="521" y="131"/>
                  </a:lnTo>
                  <a:lnTo>
                    <a:pt x="391" y="44"/>
                  </a:lnTo>
                  <a:lnTo>
                    <a:pt x="2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1"/>
            <p:cNvSpPr/>
            <p:nvPr/>
          </p:nvSpPr>
          <p:spPr>
            <a:xfrm>
              <a:off x="658900" y="1575050"/>
              <a:ext cx="16300" cy="23875"/>
            </a:xfrm>
            <a:custGeom>
              <a:avLst/>
              <a:gdLst/>
              <a:ahLst/>
              <a:cxnLst/>
              <a:rect l="l" t="t" r="r" b="b"/>
              <a:pathLst>
                <a:path w="652" h="955" extrusionOk="0">
                  <a:moveTo>
                    <a:pt x="261" y="0"/>
                  </a:moveTo>
                  <a:lnTo>
                    <a:pt x="174" y="44"/>
                  </a:lnTo>
                  <a:lnTo>
                    <a:pt x="88" y="130"/>
                  </a:lnTo>
                  <a:lnTo>
                    <a:pt x="1" y="304"/>
                  </a:lnTo>
                  <a:lnTo>
                    <a:pt x="1" y="477"/>
                  </a:lnTo>
                  <a:lnTo>
                    <a:pt x="44" y="694"/>
                  </a:lnTo>
                  <a:lnTo>
                    <a:pt x="131" y="824"/>
                  </a:lnTo>
                  <a:lnTo>
                    <a:pt x="261" y="911"/>
                  </a:lnTo>
                  <a:lnTo>
                    <a:pt x="348" y="955"/>
                  </a:lnTo>
                  <a:lnTo>
                    <a:pt x="478" y="868"/>
                  </a:lnTo>
                  <a:lnTo>
                    <a:pt x="565" y="781"/>
                  </a:lnTo>
                  <a:lnTo>
                    <a:pt x="608" y="608"/>
                  </a:lnTo>
                  <a:lnTo>
                    <a:pt x="652" y="434"/>
                  </a:lnTo>
                  <a:lnTo>
                    <a:pt x="608" y="260"/>
                  </a:lnTo>
                  <a:lnTo>
                    <a:pt x="521" y="87"/>
                  </a:lnTo>
                  <a:lnTo>
                    <a:pt x="3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1"/>
            <p:cNvSpPr/>
            <p:nvPr/>
          </p:nvSpPr>
          <p:spPr>
            <a:xfrm>
              <a:off x="636125" y="1592400"/>
              <a:ext cx="35825" cy="62925"/>
            </a:xfrm>
            <a:custGeom>
              <a:avLst/>
              <a:gdLst/>
              <a:ahLst/>
              <a:cxnLst/>
              <a:rect l="l" t="t" r="r" b="b"/>
              <a:pathLst>
                <a:path w="1433" h="2517" extrusionOk="0">
                  <a:moveTo>
                    <a:pt x="1" y="0"/>
                  </a:moveTo>
                  <a:lnTo>
                    <a:pt x="218" y="2516"/>
                  </a:lnTo>
                  <a:lnTo>
                    <a:pt x="652" y="2516"/>
                  </a:lnTo>
                  <a:lnTo>
                    <a:pt x="868" y="2473"/>
                  </a:lnTo>
                  <a:lnTo>
                    <a:pt x="1085" y="2386"/>
                  </a:lnTo>
                  <a:lnTo>
                    <a:pt x="1259" y="2299"/>
                  </a:lnTo>
                  <a:lnTo>
                    <a:pt x="1432" y="2169"/>
                  </a:lnTo>
                  <a:lnTo>
                    <a:pt x="1042" y="1649"/>
                  </a:lnTo>
                  <a:lnTo>
                    <a:pt x="652" y="1128"/>
                  </a:lnTo>
                  <a:lnTo>
                    <a:pt x="304" y="564"/>
                  </a:lnTo>
                  <a:lnTo>
                    <a:pt x="1" y="0"/>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1"/>
            <p:cNvSpPr/>
            <p:nvPr/>
          </p:nvSpPr>
          <p:spPr>
            <a:xfrm>
              <a:off x="577575" y="1653125"/>
              <a:ext cx="48825" cy="21725"/>
            </a:xfrm>
            <a:custGeom>
              <a:avLst/>
              <a:gdLst/>
              <a:ahLst/>
              <a:cxnLst/>
              <a:rect l="l" t="t" r="r" b="b"/>
              <a:pathLst>
                <a:path w="1953" h="869" extrusionOk="0">
                  <a:moveTo>
                    <a:pt x="44" y="1"/>
                  </a:moveTo>
                  <a:lnTo>
                    <a:pt x="0" y="44"/>
                  </a:lnTo>
                  <a:lnTo>
                    <a:pt x="0" y="87"/>
                  </a:lnTo>
                  <a:lnTo>
                    <a:pt x="0" y="131"/>
                  </a:lnTo>
                  <a:lnTo>
                    <a:pt x="304" y="434"/>
                  </a:lnTo>
                  <a:lnTo>
                    <a:pt x="694" y="651"/>
                  </a:lnTo>
                  <a:lnTo>
                    <a:pt x="1085" y="781"/>
                  </a:lnTo>
                  <a:lnTo>
                    <a:pt x="1519" y="868"/>
                  </a:lnTo>
                  <a:lnTo>
                    <a:pt x="1866" y="868"/>
                  </a:lnTo>
                  <a:lnTo>
                    <a:pt x="1952" y="825"/>
                  </a:lnTo>
                  <a:lnTo>
                    <a:pt x="1952" y="781"/>
                  </a:lnTo>
                  <a:lnTo>
                    <a:pt x="1952" y="738"/>
                  </a:lnTo>
                  <a:lnTo>
                    <a:pt x="1909" y="695"/>
                  </a:lnTo>
                  <a:lnTo>
                    <a:pt x="1388" y="695"/>
                  </a:lnTo>
                  <a:lnTo>
                    <a:pt x="1128" y="651"/>
                  </a:lnTo>
                  <a:lnTo>
                    <a:pt x="911" y="565"/>
                  </a:lnTo>
                  <a:lnTo>
                    <a:pt x="694" y="478"/>
                  </a:lnTo>
                  <a:lnTo>
                    <a:pt x="477" y="348"/>
                  </a:lnTo>
                  <a:lnTo>
                    <a:pt x="304" y="218"/>
                  </a:lnTo>
                  <a:lnTo>
                    <a:pt x="130" y="44"/>
                  </a:lnTo>
                  <a:lnTo>
                    <a:pt x="4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1"/>
            <p:cNvSpPr/>
            <p:nvPr/>
          </p:nvSpPr>
          <p:spPr>
            <a:xfrm>
              <a:off x="556950" y="1547925"/>
              <a:ext cx="33650" cy="24975"/>
            </a:xfrm>
            <a:custGeom>
              <a:avLst/>
              <a:gdLst/>
              <a:ahLst/>
              <a:cxnLst/>
              <a:rect l="l" t="t" r="r" b="b"/>
              <a:pathLst>
                <a:path w="1346" h="999" extrusionOk="0">
                  <a:moveTo>
                    <a:pt x="1216" y="1"/>
                  </a:moveTo>
                  <a:lnTo>
                    <a:pt x="825" y="87"/>
                  </a:lnTo>
                  <a:lnTo>
                    <a:pt x="522" y="218"/>
                  </a:lnTo>
                  <a:lnTo>
                    <a:pt x="218" y="478"/>
                  </a:lnTo>
                  <a:lnTo>
                    <a:pt x="1" y="738"/>
                  </a:lnTo>
                  <a:lnTo>
                    <a:pt x="1" y="868"/>
                  </a:lnTo>
                  <a:lnTo>
                    <a:pt x="88" y="955"/>
                  </a:lnTo>
                  <a:lnTo>
                    <a:pt x="131" y="998"/>
                  </a:lnTo>
                  <a:lnTo>
                    <a:pt x="218" y="955"/>
                  </a:lnTo>
                  <a:lnTo>
                    <a:pt x="261" y="912"/>
                  </a:lnTo>
                  <a:lnTo>
                    <a:pt x="435" y="695"/>
                  </a:lnTo>
                  <a:lnTo>
                    <a:pt x="695" y="478"/>
                  </a:lnTo>
                  <a:lnTo>
                    <a:pt x="912" y="391"/>
                  </a:lnTo>
                  <a:lnTo>
                    <a:pt x="1216" y="304"/>
                  </a:lnTo>
                  <a:lnTo>
                    <a:pt x="1302" y="261"/>
                  </a:lnTo>
                  <a:lnTo>
                    <a:pt x="1346" y="131"/>
                  </a:lnTo>
                  <a:lnTo>
                    <a:pt x="1302" y="44"/>
                  </a:lnTo>
                  <a:lnTo>
                    <a:pt x="121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1"/>
            <p:cNvSpPr/>
            <p:nvPr/>
          </p:nvSpPr>
          <p:spPr>
            <a:xfrm>
              <a:off x="658900" y="1533825"/>
              <a:ext cx="33650" cy="24975"/>
            </a:xfrm>
            <a:custGeom>
              <a:avLst/>
              <a:gdLst/>
              <a:ahLst/>
              <a:cxnLst/>
              <a:rect l="l" t="t" r="r" b="b"/>
              <a:pathLst>
                <a:path w="1346" h="999" extrusionOk="0">
                  <a:moveTo>
                    <a:pt x="131" y="1"/>
                  </a:moveTo>
                  <a:lnTo>
                    <a:pt x="44" y="44"/>
                  </a:lnTo>
                  <a:lnTo>
                    <a:pt x="1" y="174"/>
                  </a:lnTo>
                  <a:lnTo>
                    <a:pt x="44" y="261"/>
                  </a:lnTo>
                  <a:lnTo>
                    <a:pt x="131" y="348"/>
                  </a:lnTo>
                  <a:lnTo>
                    <a:pt x="435" y="391"/>
                  </a:lnTo>
                  <a:lnTo>
                    <a:pt x="652" y="521"/>
                  </a:lnTo>
                  <a:lnTo>
                    <a:pt x="912" y="695"/>
                  </a:lnTo>
                  <a:lnTo>
                    <a:pt x="1042" y="955"/>
                  </a:lnTo>
                  <a:lnTo>
                    <a:pt x="1129" y="998"/>
                  </a:lnTo>
                  <a:lnTo>
                    <a:pt x="1259" y="998"/>
                  </a:lnTo>
                  <a:lnTo>
                    <a:pt x="1346" y="912"/>
                  </a:lnTo>
                  <a:lnTo>
                    <a:pt x="1346" y="782"/>
                  </a:lnTo>
                  <a:lnTo>
                    <a:pt x="1085" y="478"/>
                  </a:lnTo>
                  <a:lnTo>
                    <a:pt x="825" y="261"/>
                  </a:lnTo>
                  <a:lnTo>
                    <a:pt x="521" y="87"/>
                  </a:lnTo>
                  <a:lnTo>
                    <a:pt x="13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1"/>
            <p:cNvSpPr/>
            <p:nvPr/>
          </p:nvSpPr>
          <p:spPr>
            <a:xfrm>
              <a:off x="934375" y="4231025"/>
              <a:ext cx="120400" cy="207175"/>
            </a:xfrm>
            <a:custGeom>
              <a:avLst/>
              <a:gdLst/>
              <a:ahLst/>
              <a:cxnLst/>
              <a:rect l="l" t="t" r="r" b="b"/>
              <a:pathLst>
                <a:path w="4816" h="8287" extrusionOk="0">
                  <a:moveTo>
                    <a:pt x="3037" y="1"/>
                  </a:moveTo>
                  <a:lnTo>
                    <a:pt x="1" y="391"/>
                  </a:lnTo>
                  <a:lnTo>
                    <a:pt x="1823" y="8287"/>
                  </a:lnTo>
                  <a:lnTo>
                    <a:pt x="4816" y="7896"/>
                  </a:lnTo>
                  <a:lnTo>
                    <a:pt x="3037"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1"/>
            <p:cNvSpPr/>
            <p:nvPr/>
          </p:nvSpPr>
          <p:spPr>
            <a:xfrm>
              <a:off x="934375" y="4231025"/>
              <a:ext cx="120400" cy="207175"/>
            </a:xfrm>
            <a:custGeom>
              <a:avLst/>
              <a:gdLst/>
              <a:ahLst/>
              <a:cxnLst/>
              <a:rect l="l" t="t" r="r" b="b"/>
              <a:pathLst>
                <a:path w="4816" h="8287" fill="none" extrusionOk="0">
                  <a:moveTo>
                    <a:pt x="1823" y="8287"/>
                  </a:moveTo>
                  <a:lnTo>
                    <a:pt x="4816" y="7896"/>
                  </a:lnTo>
                  <a:lnTo>
                    <a:pt x="3037" y="1"/>
                  </a:lnTo>
                  <a:lnTo>
                    <a:pt x="1" y="391"/>
                  </a:lnTo>
                  <a:lnTo>
                    <a:pt x="1823" y="82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1"/>
            <p:cNvSpPr/>
            <p:nvPr/>
          </p:nvSpPr>
          <p:spPr>
            <a:xfrm>
              <a:off x="961500" y="4386125"/>
              <a:ext cx="241875" cy="111725"/>
            </a:xfrm>
            <a:custGeom>
              <a:avLst/>
              <a:gdLst/>
              <a:ahLst/>
              <a:cxnLst/>
              <a:rect l="l" t="t" r="r" b="b"/>
              <a:pathLst>
                <a:path w="9675" h="4469" extrusionOk="0">
                  <a:moveTo>
                    <a:pt x="3991" y="0"/>
                  </a:moveTo>
                  <a:lnTo>
                    <a:pt x="130" y="955"/>
                  </a:lnTo>
                  <a:lnTo>
                    <a:pt x="87" y="998"/>
                  </a:lnTo>
                  <a:lnTo>
                    <a:pt x="0" y="1041"/>
                  </a:lnTo>
                  <a:lnTo>
                    <a:pt x="0" y="1128"/>
                  </a:lnTo>
                  <a:lnTo>
                    <a:pt x="0" y="1215"/>
                  </a:lnTo>
                  <a:lnTo>
                    <a:pt x="738" y="4035"/>
                  </a:lnTo>
                  <a:lnTo>
                    <a:pt x="868" y="4208"/>
                  </a:lnTo>
                  <a:lnTo>
                    <a:pt x="1041" y="4382"/>
                  </a:lnTo>
                  <a:lnTo>
                    <a:pt x="1258" y="4468"/>
                  </a:lnTo>
                  <a:lnTo>
                    <a:pt x="1518" y="4425"/>
                  </a:lnTo>
                  <a:lnTo>
                    <a:pt x="3210" y="3948"/>
                  </a:lnTo>
                  <a:lnTo>
                    <a:pt x="5162" y="3427"/>
                  </a:lnTo>
                  <a:lnTo>
                    <a:pt x="6854" y="2994"/>
                  </a:lnTo>
                  <a:lnTo>
                    <a:pt x="8850" y="2430"/>
                  </a:lnTo>
                  <a:lnTo>
                    <a:pt x="9067" y="2386"/>
                  </a:lnTo>
                  <a:lnTo>
                    <a:pt x="9240" y="2299"/>
                  </a:lnTo>
                  <a:lnTo>
                    <a:pt x="9414" y="2169"/>
                  </a:lnTo>
                  <a:lnTo>
                    <a:pt x="9500" y="2039"/>
                  </a:lnTo>
                  <a:lnTo>
                    <a:pt x="9587" y="1952"/>
                  </a:lnTo>
                  <a:lnTo>
                    <a:pt x="9674" y="1779"/>
                  </a:lnTo>
                  <a:lnTo>
                    <a:pt x="9674" y="1519"/>
                  </a:lnTo>
                  <a:lnTo>
                    <a:pt x="9631" y="1258"/>
                  </a:lnTo>
                  <a:lnTo>
                    <a:pt x="9500" y="1041"/>
                  </a:lnTo>
                  <a:lnTo>
                    <a:pt x="9284" y="911"/>
                  </a:lnTo>
                  <a:lnTo>
                    <a:pt x="9197" y="868"/>
                  </a:lnTo>
                  <a:lnTo>
                    <a:pt x="7418" y="868"/>
                  </a:lnTo>
                  <a:lnTo>
                    <a:pt x="6767" y="781"/>
                  </a:lnTo>
                  <a:lnTo>
                    <a:pt x="6247" y="694"/>
                  </a:lnTo>
                  <a:lnTo>
                    <a:pt x="5813" y="564"/>
                  </a:lnTo>
                  <a:lnTo>
                    <a:pt x="5423" y="391"/>
                  </a:lnTo>
                  <a:lnTo>
                    <a:pt x="4598" y="87"/>
                  </a:lnTo>
                  <a:lnTo>
                    <a:pt x="42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1"/>
            <p:cNvSpPr/>
            <p:nvPr/>
          </p:nvSpPr>
          <p:spPr>
            <a:xfrm>
              <a:off x="945225" y="4277675"/>
              <a:ext cx="78100" cy="65100"/>
            </a:xfrm>
            <a:custGeom>
              <a:avLst/>
              <a:gdLst/>
              <a:ahLst/>
              <a:cxnLst/>
              <a:rect l="l" t="t" r="r" b="b"/>
              <a:pathLst>
                <a:path w="3124" h="2604" extrusionOk="0">
                  <a:moveTo>
                    <a:pt x="0" y="304"/>
                  </a:moveTo>
                  <a:lnTo>
                    <a:pt x="0" y="304"/>
                  </a:lnTo>
                  <a:lnTo>
                    <a:pt x="521" y="2603"/>
                  </a:lnTo>
                  <a:lnTo>
                    <a:pt x="521" y="2603"/>
                  </a:lnTo>
                  <a:lnTo>
                    <a:pt x="0" y="304"/>
                  </a:lnTo>
                  <a:close/>
                  <a:moveTo>
                    <a:pt x="2994" y="0"/>
                  </a:moveTo>
                  <a:lnTo>
                    <a:pt x="2994" y="0"/>
                  </a:lnTo>
                  <a:lnTo>
                    <a:pt x="3124" y="521"/>
                  </a:lnTo>
                  <a:lnTo>
                    <a:pt x="299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1"/>
            <p:cNvSpPr/>
            <p:nvPr/>
          </p:nvSpPr>
          <p:spPr>
            <a:xfrm>
              <a:off x="945225" y="4285250"/>
              <a:ext cx="13025" cy="57525"/>
            </a:xfrm>
            <a:custGeom>
              <a:avLst/>
              <a:gdLst/>
              <a:ahLst/>
              <a:cxnLst/>
              <a:rect l="l" t="t" r="r" b="b"/>
              <a:pathLst>
                <a:path w="521" h="2301" fill="none" extrusionOk="0">
                  <a:moveTo>
                    <a:pt x="0" y="1"/>
                  </a:moveTo>
                  <a:lnTo>
                    <a:pt x="0" y="1"/>
                  </a:lnTo>
                  <a:lnTo>
                    <a:pt x="521" y="2300"/>
                  </a:lnTo>
                  <a:lnTo>
                    <a:pt x="521" y="230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1"/>
            <p:cNvSpPr/>
            <p:nvPr/>
          </p:nvSpPr>
          <p:spPr>
            <a:xfrm>
              <a:off x="1020050" y="4277675"/>
              <a:ext cx="3275" cy="13025"/>
            </a:xfrm>
            <a:custGeom>
              <a:avLst/>
              <a:gdLst/>
              <a:ahLst/>
              <a:cxnLst/>
              <a:rect l="l" t="t" r="r" b="b"/>
              <a:pathLst>
                <a:path w="131" h="521" fill="none" extrusionOk="0">
                  <a:moveTo>
                    <a:pt x="1" y="0"/>
                  </a:moveTo>
                  <a:lnTo>
                    <a:pt x="1" y="0"/>
                  </a:lnTo>
                  <a:lnTo>
                    <a:pt x="131" y="52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1"/>
            <p:cNvSpPr/>
            <p:nvPr/>
          </p:nvSpPr>
          <p:spPr>
            <a:xfrm>
              <a:off x="945225" y="4277675"/>
              <a:ext cx="87875" cy="65100"/>
            </a:xfrm>
            <a:custGeom>
              <a:avLst/>
              <a:gdLst/>
              <a:ahLst/>
              <a:cxnLst/>
              <a:rect l="l" t="t" r="r" b="b"/>
              <a:pathLst>
                <a:path w="3515" h="2604" extrusionOk="0">
                  <a:moveTo>
                    <a:pt x="2994" y="0"/>
                  </a:moveTo>
                  <a:lnTo>
                    <a:pt x="0" y="304"/>
                  </a:lnTo>
                  <a:lnTo>
                    <a:pt x="521" y="2603"/>
                  </a:lnTo>
                  <a:lnTo>
                    <a:pt x="3514" y="2213"/>
                  </a:lnTo>
                  <a:lnTo>
                    <a:pt x="3124" y="521"/>
                  </a:lnTo>
                  <a:lnTo>
                    <a:pt x="2994" y="0"/>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1"/>
            <p:cNvSpPr/>
            <p:nvPr/>
          </p:nvSpPr>
          <p:spPr>
            <a:xfrm>
              <a:off x="945225" y="4277675"/>
              <a:ext cx="87875" cy="65100"/>
            </a:xfrm>
            <a:custGeom>
              <a:avLst/>
              <a:gdLst/>
              <a:ahLst/>
              <a:cxnLst/>
              <a:rect l="l" t="t" r="r" b="b"/>
              <a:pathLst>
                <a:path w="3515" h="2604" fill="none" extrusionOk="0">
                  <a:moveTo>
                    <a:pt x="2994" y="0"/>
                  </a:moveTo>
                  <a:lnTo>
                    <a:pt x="0" y="304"/>
                  </a:lnTo>
                  <a:lnTo>
                    <a:pt x="521" y="2603"/>
                  </a:lnTo>
                  <a:lnTo>
                    <a:pt x="3514" y="2213"/>
                  </a:lnTo>
                  <a:lnTo>
                    <a:pt x="3124" y="521"/>
                  </a:lnTo>
                  <a:lnTo>
                    <a:pt x="29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1"/>
            <p:cNvSpPr/>
            <p:nvPr/>
          </p:nvSpPr>
          <p:spPr>
            <a:xfrm>
              <a:off x="578650" y="2581475"/>
              <a:ext cx="467450" cy="1705975"/>
            </a:xfrm>
            <a:custGeom>
              <a:avLst/>
              <a:gdLst/>
              <a:ahLst/>
              <a:cxnLst/>
              <a:rect l="l" t="t" r="r" b="b"/>
              <a:pathLst>
                <a:path w="18698" h="68239" extrusionOk="0">
                  <a:moveTo>
                    <a:pt x="11236" y="1"/>
                  </a:moveTo>
                  <a:lnTo>
                    <a:pt x="1" y="608"/>
                  </a:lnTo>
                  <a:lnTo>
                    <a:pt x="868" y="4859"/>
                  </a:lnTo>
                  <a:lnTo>
                    <a:pt x="2951" y="15140"/>
                  </a:lnTo>
                  <a:lnTo>
                    <a:pt x="4165" y="21301"/>
                  </a:lnTo>
                  <a:lnTo>
                    <a:pt x="5380" y="27547"/>
                  </a:lnTo>
                  <a:lnTo>
                    <a:pt x="6464" y="33360"/>
                  </a:lnTo>
                  <a:lnTo>
                    <a:pt x="7332" y="38219"/>
                  </a:lnTo>
                  <a:lnTo>
                    <a:pt x="8113" y="42384"/>
                  </a:lnTo>
                  <a:lnTo>
                    <a:pt x="9067" y="47156"/>
                  </a:lnTo>
                  <a:lnTo>
                    <a:pt x="10108" y="52144"/>
                  </a:lnTo>
                  <a:lnTo>
                    <a:pt x="11149" y="57003"/>
                  </a:lnTo>
                  <a:lnTo>
                    <a:pt x="12928" y="64942"/>
                  </a:lnTo>
                  <a:lnTo>
                    <a:pt x="13666" y="68239"/>
                  </a:lnTo>
                  <a:lnTo>
                    <a:pt x="18698" y="67761"/>
                  </a:lnTo>
                  <a:lnTo>
                    <a:pt x="17266" y="55788"/>
                  </a:lnTo>
                  <a:lnTo>
                    <a:pt x="14924" y="36093"/>
                  </a:lnTo>
                  <a:lnTo>
                    <a:pt x="14446" y="31799"/>
                  </a:lnTo>
                  <a:lnTo>
                    <a:pt x="13882" y="26463"/>
                  </a:lnTo>
                  <a:lnTo>
                    <a:pt x="12668" y="14490"/>
                  </a:lnTo>
                  <a:lnTo>
                    <a:pt x="112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1"/>
            <p:cNvSpPr/>
            <p:nvPr/>
          </p:nvSpPr>
          <p:spPr>
            <a:xfrm>
              <a:off x="578650" y="2581475"/>
              <a:ext cx="467450" cy="1705975"/>
            </a:xfrm>
            <a:custGeom>
              <a:avLst/>
              <a:gdLst/>
              <a:ahLst/>
              <a:cxnLst/>
              <a:rect l="l" t="t" r="r" b="b"/>
              <a:pathLst>
                <a:path w="18698" h="68239" fill="none" extrusionOk="0">
                  <a:moveTo>
                    <a:pt x="11236" y="1"/>
                  </a:moveTo>
                  <a:lnTo>
                    <a:pt x="11236" y="1"/>
                  </a:lnTo>
                  <a:lnTo>
                    <a:pt x="12668" y="14490"/>
                  </a:lnTo>
                  <a:lnTo>
                    <a:pt x="13882" y="26463"/>
                  </a:lnTo>
                  <a:lnTo>
                    <a:pt x="14446" y="31799"/>
                  </a:lnTo>
                  <a:lnTo>
                    <a:pt x="14924" y="36093"/>
                  </a:lnTo>
                  <a:lnTo>
                    <a:pt x="14924" y="36093"/>
                  </a:lnTo>
                  <a:lnTo>
                    <a:pt x="17266" y="55788"/>
                  </a:lnTo>
                  <a:lnTo>
                    <a:pt x="18698" y="67761"/>
                  </a:lnTo>
                  <a:lnTo>
                    <a:pt x="13666" y="68239"/>
                  </a:lnTo>
                  <a:lnTo>
                    <a:pt x="13666" y="68239"/>
                  </a:lnTo>
                  <a:lnTo>
                    <a:pt x="12928" y="64942"/>
                  </a:lnTo>
                  <a:lnTo>
                    <a:pt x="11149" y="57003"/>
                  </a:lnTo>
                  <a:lnTo>
                    <a:pt x="10108" y="52144"/>
                  </a:lnTo>
                  <a:lnTo>
                    <a:pt x="9067" y="47156"/>
                  </a:lnTo>
                  <a:lnTo>
                    <a:pt x="8113" y="42384"/>
                  </a:lnTo>
                  <a:lnTo>
                    <a:pt x="7332" y="38219"/>
                  </a:lnTo>
                  <a:lnTo>
                    <a:pt x="7332" y="38219"/>
                  </a:lnTo>
                  <a:lnTo>
                    <a:pt x="6464" y="33360"/>
                  </a:lnTo>
                  <a:lnTo>
                    <a:pt x="5380" y="27547"/>
                  </a:lnTo>
                  <a:lnTo>
                    <a:pt x="4165" y="21301"/>
                  </a:lnTo>
                  <a:lnTo>
                    <a:pt x="2951" y="15140"/>
                  </a:lnTo>
                  <a:lnTo>
                    <a:pt x="868" y="4859"/>
                  </a:lnTo>
                  <a:lnTo>
                    <a:pt x="1" y="608"/>
                  </a:lnTo>
                  <a:lnTo>
                    <a:pt x="112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1"/>
            <p:cNvSpPr/>
            <p:nvPr/>
          </p:nvSpPr>
          <p:spPr>
            <a:xfrm>
              <a:off x="714225" y="3278825"/>
              <a:ext cx="16275" cy="82450"/>
            </a:xfrm>
            <a:custGeom>
              <a:avLst/>
              <a:gdLst/>
              <a:ahLst/>
              <a:cxnLst/>
              <a:rect l="l" t="t" r="r" b="b"/>
              <a:pathLst>
                <a:path w="651" h="3298" extrusionOk="0">
                  <a:moveTo>
                    <a:pt x="0" y="0"/>
                  </a:moveTo>
                  <a:lnTo>
                    <a:pt x="651" y="3297"/>
                  </a:lnTo>
                  <a:lnTo>
                    <a:pt x="651" y="3297"/>
                  </a:lnTo>
                  <a:lnTo>
                    <a:pt x="4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1"/>
            <p:cNvSpPr/>
            <p:nvPr/>
          </p:nvSpPr>
          <p:spPr>
            <a:xfrm>
              <a:off x="714225" y="3278825"/>
              <a:ext cx="16275" cy="82450"/>
            </a:xfrm>
            <a:custGeom>
              <a:avLst/>
              <a:gdLst/>
              <a:ahLst/>
              <a:cxnLst/>
              <a:rect l="l" t="t" r="r" b="b"/>
              <a:pathLst>
                <a:path w="651" h="3298" fill="none" extrusionOk="0">
                  <a:moveTo>
                    <a:pt x="44" y="0"/>
                  </a:moveTo>
                  <a:lnTo>
                    <a:pt x="44" y="0"/>
                  </a:lnTo>
                  <a:lnTo>
                    <a:pt x="0" y="0"/>
                  </a:lnTo>
                  <a:lnTo>
                    <a:pt x="0" y="0"/>
                  </a:lnTo>
                  <a:lnTo>
                    <a:pt x="651" y="3297"/>
                  </a:lnTo>
                  <a:lnTo>
                    <a:pt x="651" y="3297"/>
                  </a:lnTo>
                  <a:lnTo>
                    <a:pt x="651" y="3297"/>
                  </a:lnTo>
                  <a:lnTo>
                    <a:pt x="651" y="3297"/>
                  </a:lnTo>
                  <a:lnTo>
                    <a:pt x="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1"/>
            <p:cNvSpPr/>
            <p:nvPr/>
          </p:nvSpPr>
          <p:spPr>
            <a:xfrm>
              <a:off x="649150" y="2941550"/>
              <a:ext cx="66175" cy="337300"/>
            </a:xfrm>
            <a:custGeom>
              <a:avLst/>
              <a:gdLst/>
              <a:ahLst/>
              <a:cxnLst/>
              <a:rect l="l" t="t" r="r" b="b"/>
              <a:pathLst>
                <a:path w="2647" h="13492" extrusionOk="0">
                  <a:moveTo>
                    <a:pt x="0" y="0"/>
                  </a:moveTo>
                  <a:lnTo>
                    <a:pt x="1302" y="6724"/>
                  </a:lnTo>
                  <a:lnTo>
                    <a:pt x="2603" y="13491"/>
                  </a:lnTo>
                  <a:lnTo>
                    <a:pt x="2647" y="13491"/>
                  </a:lnTo>
                  <a:lnTo>
                    <a:pt x="1302" y="6681"/>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1"/>
            <p:cNvSpPr/>
            <p:nvPr/>
          </p:nvSpPr>
          <p:spPr>
            <a:xfrm>
              <a:off x="649150" y="2941550"/>
              <a:ext cx="66175" cy="337300"/>
            </a:xfrm>
            <a:custGeom>
              <a:avLst/>
              <a:gdLst/>
              <a:ahLst/>
              <a:cxnLst/>
              <a:rect l="l" t="t" r="r" b="b"/>
              <a:pathLst>
                <a:path w="2647" h="13492" fill="none" extrusionOk="0">
                  <a:moveTo>
                    <a:pt x="0" y="0"/>
                  </a:moveTo>
                  <a:lnTo>
                    <a:pt x="0" y="0"/>
                  </a:lnTo>
                  <a:lnTo>
                    <a:pt x="0" y="0"/>
                  </a:lnTo>
                  <a:lnTo>
                    <a:pt x="1302" y="6724"/>
                  </a:lnTo>
                  <a:lnTo>
                    <a:pt x="2603" y="13491"/>
                  </a:lnTo>
                  <a:lnTo>
                    <a:pt x="2603" y="13491"/>
                  </a:lnTo>
                  <a:lnTo>
                    <a:pt x="2647" y="13491"/>
                  </a:lnTo>
                  <a:lnTo>
                    <a:pt x="2647" y="13491"/>
                  </a:lnTo>
                  <a:lnTo>
                    <a:pt x="1302" y="668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1"/>
            <p:cNvSpPr/>
            <p:nvPr/>
          </p:nvSpPr>
          <p:spPr>
            <a:xfrm>
              <a:off x="649150" y="2868875"/>
              <a:ext cx="86775" cy="492400"/>
            </a:xfrm>
            <a:custGeom>
              <a:avLst/>
              <a:gdLst/>
              <a:ahLst/>
              <a:cxnLst/>
              <a:rect l="l" t="t" r="r" b="b"/>
              <a:pathLst>
                <a:path w="3471" h="19696" extrusionOk="0">
                  <a:moveTo>
                    <a:pt x="1042" y="1"/>
                  </a:moveTo>
                  <a:lnTo>
                    <a:pt x="0" y="2907"/>
                  </a:lnTo>
                  <a:lnTo>
                    <a:pt x="1302" y="9588"/>
                  </a:lnTo>
                  <a:lnTo>
                    <a:pt x="2647" y="16398"/>
                  </a:lnTo>
                  <a:lnTo>
                    <a:pt x="3254" y="19695"/>
                  </a:lnTo>
                  <a:lnTo>
                    <a:pt x="3341" y="18481"/>
                  </a:lnTo>
                  <a:lnTo>
                    <a:pt x="3427" y="17223"/>
                  </a:lnTo>
                  <a:lnTo>
                    <a:pt x="3471" y="15878"/>
                  </a:lnTo>
                  <a:lnTo>
                    <a:pt x="3471" y="14490"/>
                  </a:lnTo>
                  <a:lnTo>
                    <a:pt x="3471" y="13058"/>
                  </a:lnTo>
                  <a:lnTo>
                    <a:pt x="3427" y="11583"/>
                  </a:lnTo>
                  <a:lnTo>
                    <a:pt x="3384" y="10152"/>
                  </a:lnTo>
                  <a:lnTo>
                    <a:pt x="3254" y="8720"/>
                  </a:lnTo>
                  <a:lnTo>
                    <a:pt x="3124" y="7332"/>
                  </a:lnTo>
                  <a:lnTo>
                    <a:pt x="2950" y="5987"/>
                  </a:lnTo>
                  <a:lnTo>
                    <a:pt x="2733" y="4729"/>
                  </a:lnTo>
                  <a:lnTo>
                    <a:pt x="2473" y="3558"/>
                  </a:lnTo>
                  <a:lnTo>
                    <a:pt x="2213" y="2473"/>
                  </a:lnTo>
                  <a:lnTo>
                    <a:pt x="1866" y="1475"/>
                  </a:lnTo>
                  <a:lnTo>
                    <a:pt x="1649" y="1042"/>
                  </a:lnTo>
                  <a:lnTo>
                    <a:pt x="1475" y="651"/>
                  </a:lnTo>
                  <a:lnTo>
                    <a:pt x="1258" y="304"/>
                  </a:lnTo>
                  <a:lnTo>
                    <a:pt x="1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1"/>
            <p:cNvSpPr/>
            <p:nvPr/>
          </p:nvSpPr>
          <p:spPr>
            <a:xfrm>
              <a:off x="649150" y="2868875"/>
              <a:ext cx="86775" cy="492400"/>
            </a:xfrm>
            <a:custGeom>
              <a:avLst/>
              <a:gdLst/>
              <a:ahLst/>
              <a:cxnLst/>
              <a:rect l="l" t="t" r="r" b="b"/>
              <a:pathLst>
                <a:path w="3471" h="19696" fill="none" extrusionOk="0">
                  <a:moveTo>
                    <a:pt x="1042" y="1"/>
                  </a:moveTo>
                  <a:lnTo>
                    <a:pt x="0" y="2907"/>
                  </a:lnTo>
                  <a:lnTo>
                    <a:pt x="0" y="2907"/>
                  </a:lnTo>
                  <a:lnTo>
                    <a:pt x="1302" y="9588"/>
                  </a:lnTo>
                  <a:lnTo>
                    <a:pt x="2647" y="16398"/>
                  </a:lnTo>
                  <a:lnTo>
                    <a:pt x="2647" y="16398"/>
                  </a:lnTo>
                  <a:lnTo>
                    <a:pt x="3254" y="19695"/>
                  </a:lnTo>
                  <a:lnTo>
                    <a:pt x="3254" y="19695"/>
                  </a:lnTo>
                  <a:lnTo>
                    <a:pt x="3341" y="18481"/>
                  </a:lnTo>
                  <a:lnTo>
                    <a:pt x="3427" y="17223"/>
                  </a:lnTo>
                  <a:lnTo>
                    <a:pt x="3471" y="15878"/>
                  </a:lnTo>
                  <a:lnTo>
                    <a:pt x="3471" y="14490"/>
                  </a:lnTo>
                  <a:lnTo>
                    <a:pt x="3471" y="13058"/>
                  </a:lnTo>
                  <a:lnTo>
                    <a:pt x="3427" y="11583"/>
                  </a:lnTo>
                  <a:lnTo>
                    <a:pt x="3384" y="10152"/>
                  </a:lnTo>
                  <a:lnTo>
                    <a:pt x="3254" y="8720"/>
                  </a:lnTo>
                  <a:lnTo>
                    <a:pt x="3124" y="7332"/>
                  </a:lnTo>
                  <a:lnTo>
                    <a:pt x="2950" y="5987"/>
                  </a:lnTo>
                  <a:lnTo>
                    <a:pt x="2733" y="4729"/>
                  </a:lnTo>
                  <a:lnTo>
                    <a:pt x="2473" y="3558"/>
                  </a:lnTo>
                  <a:lnTo>
                    <a:pt x="2213" y="2473"/>
                  </a:lnTo>
                  <a:lnTo>
                    <a:pt x="1866" y="1475"/>
                  </a:lnTo>
                  <a:lnTo>
                    <a:pt x="1649" y="1042"/>
                  </a:lnTo>
                  <a:lnTo>
                    <a:pt x="1475" y="651"/>
                  </a:lnTo>
                  <a:lnTo>
                    <a:pt x="1258" y="304"/>
                  </a:lnTo>
                  <a:lnTo>
                    <a:pt x="10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1"/>
            <p:cNvSpPr/>
            <p:nvPr/>
          </p:nvSpPr>
          <p:spPr>
            <a:xfrm>
              <a:off x="904000" y="4244050"/>
              <a:ext cx="163800" cy="78100"/>
            </a:xfrm>
            <a:custGeom>
              <a:avLst/>
              <a:gdLst/>
              <a:ahLst/>
              <a:cxnLst/>
              <a:rect l="l" t="t" r="r" b="b"/>
              <a:pathLst>
                <a:path w="6552" h="3124" extrusionOk="0">
                  <a:moveTo>
                    <a:pt x="6161" y="0"/>
                  </a:moveTo>
                  <a:lnTo>
                    <a:pt x="1" y="1128"/>
                  </a:lnTo>
                  <a:lnTo>
                    <a:pt x="695" y="3124"/>
                  </a:lnTo>
                  <a:lnTo>
                    <a:pt x="6551" y="2169"/>
                  </a:lnTo>
                  <a:lnTo>
                    <a:pt x="6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1"/>
            <p:cNvSpPr/>
            <p:nvPr/>
          </p:nvSpPr>
          <p:spPr>
            <a:xfrm>
              <a:off x="1060175" y="4373100"/>
              <a:ext cx="39075" cy="24975"/>
            </a:xfrm>
            <a:custGeom>
              <a:avLst/>
              <a:gdLst/>
              <a:ahLst/>
              <a:cxnLst/>
              <a:rect l="l" t="t" r="r" b="b"/>
              <a:pathLst>
                <a:path w="1563" h="999" extrusionOk="0">
                  <a:moveTo>
                    <a:pt x="1215" y="131"/>
                  </a:moveTo>
                  <a:lnTo>
                    <a:pt x="1215" y="174"/>
                  </a:lnTo>
                  <a:lnTo>
                    <a:pt x="1346" y="174"/>
                  </a:lnTo>
                  <a:lnTo>
                    <a:pt x="1389" y="218"/>
                  </a:lnTo>
                  <a:lnTo>
                    <a:pt x="1389" y="391"/>
                  </a:lnTo>
                  <a:lnTo>
                    <a:pt x="1346" y="521"/>
                  </a:lnTo>
                  <a:lnTo>
                    <a:pt x="1172" y="651"/>
                  </a:lnTo>
                  <a:lnTo>
                    <a:pt x="955" y="782"/>
                  </a:lnTo>
                  <a:lnTo>
                    <a:pt x="608" y="825"/>
                  </a:lnTo>
                  <a:lnTo>
                    <a:pt x="218" y="868"/>
                  </a:lnTo>
                  <a:lnTo>
                    <a:pt x="435" y="651"/>
                  </a:lnTo>
                  <a:lnTo>
                    <a:pt x="695" y="478"/>
                  </a:lnTo>
                  <a:lnTo>
                    <a:pt x="955" y="304"/>
                  </a:lnTo>
                  <a:lnTo>
                    <a:pt x="1215" y="131"/>
                  </a:lnTo>
                  <a:close/>
                  <a:moveTo>
                    <a:pt x="1172" y="1"/>
                  </a:moveTo>
                  <a:lnTo>
                    <a:pt x="998" y="87"/>
                  </a:lnTo>
                  <a:lnTo>
                    <a:pt x="782" y="218"/>
                  </a:lnTo>
                  <a:lnTo>
                    <a:pt x="565" y="348"/>
                  </a:lnTo>
                  <a:lnTo>
                    <a:pt x="174" y="695"/>
                  </a:lnTo>
                  <a:lnTo>
                    <a:pt x="1" y="868"/>
                  </a:lnTo>
                  <a:lnTo>
                    <a:pt x="1" y="955"/>
                  </a:lnTo>
                  <a:lnTo>
                    <a:pt x="1" y="998"/>
                  </a:lnTo>
                  <a:lnTo>
                    <a:pt x="478" y="998"/>
                  </a:lnTo>
                  <a:lnTo>
                    <a:pt x="912" y="912"/>
                  </a:lnTo>
                  <a:lnTo>
                    <a:pt x="1042" y="868"/>
                  </a:lnTo>
                  <a:lnTo>
                    <a:pt x="1215" y="825"/>
                  </a:lnTo>
                  <a:lnTo>
                    <a:pt x="1346" y="738"/>
                  </a:lnTo>
                  <a:lnTo>
                    <a:pt x="1476" y="608"/>
                  </a:lnTo>
                  <a:lnTo>
                    <a:pt x="1519" y="521"/>
                  </a:lnTo>
                  <a:lnTo>
                    <a:pt x="1562" y="391"/>
                  </a:lnTo>
                  <a:lnTo>
                    <a:pt x="1562" y="304"/>
                  </a:lnTo>
                  <a:lnTo>
                    <a:pt x="1519" y="174"/>
                  </a:lnTo>
                  <a:lnTo>
                    <a:pt x="1476" y="44"/>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1"/>
            <p:cNvSpPr/>
            <p:nvPr/>
          </p:nvSpPr>
          <p:spPr>
            <a:xfrm>
              <a:off x="1058000" y="4357925"/>
              <a:ext cx="20650" cy="40150"/>
            </a:xfrm>
            <a:custGeom>
              <a:avLst/>
              <a:gdLst/>
              <a:ahLst/>
              <a:cxnLst/>
              <a:rect l="l" t="t" r="r" b="b"/>
              <a:pathLst>
                <a:path w="826" h="1606" extrusionOk="0">
                  <a:moveTo>
                    <a:pt x="608" y="174"/>
                  </a:moveTo>
                  <a:lnTo>
                    <a:pt x="652" y="217"/>
                  </a:lnTo>
                  <a:lnTo>
                    <a:pt x="652" y="304"/>
                  </a:lnTo>
                  <a:lnTo>
                    <a:pt x="652" y="434"/>
                  </a:lnTo>
                  <a:lnTo>
                    <a:pt x="565" y="738"/>
                  </a:lnTo>
                  <a:lnTo>
                    <a:pt x="391" y="1085"/>
                  </a:lnTo>
                  <a:lnTo>
                    <a:pt x="174" y="1345"/>
                  </a:lnTo>
                  <a:lnTo>
                    <a:pt x="174" y="1085"/>
                  </a:lnTo>
                  <a:lnTo>
                    <a:pt x="174" y="825"/>
                  </a:lnTo>
                  <a:lnTo>
                    <a:pt x="218" y="521"/>
                  </a:lnTo>
                  <a:lnTo>
                    <a:pt x="305" y="261"/>
                  </a:lnTo>
                  <a:lnTo>
                    <a:pt x="391" y="217"/>
                  </a:lnTo>
                  <a:lnTo>
                    <a:pt x="478" y="174"/>
                  </a:lnTo>
                  <a:close/>
                  <a:moveTo>
                    <a:pt x="478" y="0"/>
                  </a:moveTo>
                  <a:lnTo>
                    <a:pt x="305" y="87"/>
                  </a:lnTo>
                  <a:lnTo>
                    <a:pt x="174" y="174"/>
                  </a:lnTo>
                  <a:lnTo>
                    <a:pt x="88" y="347"/>
                  </a:lnTo>
                  <a:lnTo>
                    <a:pt x="44" y="564"/>
                  </a:lnTo>
                  <a:lnTo>
                    <a:pt x="1" y="998"/>
                  </a:lnTo>
                  <a:lnTo>
                    <a:pt x="44" y="1389"/>
                  </a:lnTo>
                  <a:lnTo>
                    <a:pt x="44" y="1562"/>
                  </a:lnTo>
                  <a:lnTo>
                    <a:pt x="88" y="1605"/>
                  </a:lnTo>
                  <a:lnTo>
                    <a:pt x="174" y="1605"/>
                  </a:lnTo>
                  <a:lnTo>
                    <a:pt x="435" y="1302"/>
                  </a:lnTo>
                  <a:lnTo>
                    <a:pt x="652" y="911"/>
                  </a:lnTo>
                  <a:lnTo>
                    <a:pt x="738" y="694"/>
                  </a:lnTo>
                  <a:lnTo>
                    <a:pt x="782" y="478"/>
                  </a:lnTo>
                  <a:lnTo>
                    <a:pt x="825" y="304"/>
                  </a:lnTo>
                  <a:lnTo>
                    <a:pt x="782" y="174"/>
                  </a:lnTo>
                  <a:lnTo>
                    <a:pt x="738" y="87"/>
                  </a:lnTo>
                  <a:lnTo>
                    <a:pt x="652" y="44"/>
                  </a:lnTo>
                  <a:lnTo>
                    <a:pt x="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1"/>
            <p:cNvSpPr/>
            <p:nvPr/>
          </p:nvSpPr>
          <p:spPr>
            <a:xfrm>
              <a:off x="410550" y="4248375"/>
              <a:ext cx="96550" cy="188750"/>
            </a:xfrm>
            <a:custGeom>
              <a:avLst/>
              <a:gdLst/>
              <a:ahLst/>
              <a:cxnLst/>
              <a:rect l="l" t="t" r="r" b="b"/>
              <a:pathLst>
                <a:path w="3862" h="7550" extrusionOk="0">
                  <a:moveTo>
                    <a:pt x="608" y="1"/>
                  </a:moveTo>
                  <a:lnTo>
                    <a:pt x="1" y="7549"/>
                  </a:lnTo>
                  <a:lnTo>
                    <a:pt x="3254" y="7549"/>
                  </a:lnTo>
                  <a:lnTo>
                    <a:pt x="386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1"/>
            <p:cNvSpPr/>
            <p:nvPr/>
          </p:nvSpPr>
          <p:spPr>
            <a:xfrm>
              <a:off x="410550" y="4248375"/>
              <a:ext cx="96550" cy="188750"/>
            </a:xfrm>
            <a:custGeom>
              <a:avLst/>
              <a:gdLst/>
              <a:ahLst/>
              <a:cxnLst/>
              <a:rect l="l" t="t" r="r" b="b"/>
              <a:pathLst>
                <a:path w="3862" h="7550" fill="none" extrusionOk="0">
                  <a:moveTo>
                    <a:pt x="1" y="7549"/>
                  </a:moveTo>
                  <a:lnTo>
                    <a:pt x="3254" y="7549"/>
                  </a:lnTo>
                  <a:lnTo>
                    <a:pt x="3861" y="1"/>
                  </a:lnTo>
                  <a:lnTo>
                    <a:pt x="608" y="1"/>
                  </a:lnTo>
                  <a:lnTo>
                    <a:pt x="1" y="75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1"/>
            <p:cNvSpPr/>
            <p:nvPr/>
          </p:nvSpPr>
          <p:spPr>
            <a:xfrm>
              <a:off x="380175" y="4416475"/>
              <a:ext cx="259225" cy="92225"/>
            </a:xfrm>
            <a:custGeom>
              <a:avLst/>
              <a:gdLst/>
              <a:ahLst/>
              <a:cxnLst/>
              <a:rect l="l" t="t" r="r" b="b"/>
              <a:pathLst>
                <a:path w="10369" h="3689" extrusionOk="0">
                  <a:moveTo>
                    <a:pt x="825" y="1"/>
                  </a:moveTo>
                  <a:lnTo>
                    <a:pt x="738" y="44"/>
                  </a:lnTo>
                  <a:lnTo>
                    <a:pt x="652" y="131"/>
                  </a:lnTo>
                  <a:lnTo>
                    <a:pt x="652" y="218"/>
                  </a:lnTo>
                  <a:lnTo>
                    <a:pt x="1" y="3081"/>
                  </a:lnTo>
                  <a:lnTo>
                    <a:pt x="1" y="3298"/>
                  </a:lnTo>
                  <a:lnTo>
                    <a:pt x="44" y="3471"/>
                  </a:lnTo>
                  <a:lnTo>
                    <a:pt x="174" y="3602"/>
                  </a:lnTo>
                  <a:lnTo>
                    <a:pt x="348" y="3688"/>
                  </a:lnTo>
                  <a:lnTo>
                    <a:pt x="478" y="3688"/>
                  </a:lnTo>
                  <a:lnTo>
                    <a:pt x="2257" y="3602"/>
                  </a:lnTo>
                  <a:lnTo>
                    <a:pt x="4296" y="3602"/>
                  </a:lnTo>
                  <a:lnTo>
                    <a:pt x="6551" y="3645"/>
                  </a:lnTo>
                  <a:lnTo>
                    <a:pt x="9111" y="3688"/>
                  </a:lnTo>
                  <a:lnTo>
                    <a:pt x="9328" y="3688"/>
                  </a:lnTo>
                  <a:lnTo>
                    <a:pt x="9545" y="3645"/>
                  </a:lnTo>
                  <a:lnTo>
                    <a:pt x="9718" y="3558"/>
                  </a:lnTo>
                  <a:lnTo>
                    <a:pt x="9892" y="3471"/>
                  </a:lnTo>
                  <a:lnTo>
                    <a:pt x="10022" y="3385"/>
                  </a:lnTo>
                  <a:lnTo>
                    <a:pt x="10152" y="3254"/>
                  </a:lnTo>
                  <a:lnTo>
                    <a:pt x="10326" y="2994"/>
                  </a:lnTo>
                  <a:lnTo>
                    <a:pt x="10369" y="2734"/>
                  </a:lnTo>
                  <a:lnTo>
                    <a:pt x="10369" y="2474"/>
                  </a:lnTo>
                  <a:lnTo>
                    <a:pt x="10239" y="2300"/>
                  </a:lnTo>
                  <a:lnTo>
                    <a:pt x="10152" y="2257"/>
                  </a:lnTo>
                  <a:lnTo>
                    <a:pt x="10065" y="2213"/>
                  </a:lnTo>
                  <a:lnTo>
                    <a:pt x="9198" y="1996"/>
                  </a:lnTo>
                  <a:lnTo>
                    <a:pt x="8417" y="1780"/>
                  </a:lnTo>
                  <a:lnTo>
                    <a:pt x="7723" y="1519"/>
                  </a:lnTo>
                  <a:lnTo>
                    <a:pt x="7115" y="1259"/>
                  </a:lnTo>
                  <a:lnTo>
                    <a:pt x="6551" y="999"/>
                  </a:lnTo>
                  <a:lnTo>
                    <a:pt x="6118" y="738"/>
                  </a:lnTo>
                  <a:lnTo>
                    <a:pt x="5727" y="478"/>
                  </a:lnTo>
                  <a:lnTo>
                    <a:pt x="5424" y="174"/>
                  </a:lnTo>
                  <a:lnTo>
                    <a:pt x="5163" y="44"/>
                  </a:lnTo>
                  <a:lnTo>
                    <a:pt x="486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1"/>
            <p:cNvSpPr/>
            <p:nvPr/>
          </p:nvSpPr>
          <p:spPr>
            <a:xfrm>
              <a:off x="418150" y="4248375"/>
              <a:ext cx="88950" cy="97650"/>
            </a:xfrm>
            <a:custGeom>
              <a:avLst/>
              <a:gdLst/>
              <a:ahLst/>
              <a:cxnLst/>
              <a:rect l="l" t="t" r="r" b="b"/>
              <a:pathLst>
                <a:path w="3558" h="3906" extrusionOk="0">
                  <a:moveTo>
                    <a:pt x="304" y="348"/>
                  </a:moveTo>
                  <a:lnTo>
                    <a:pt x="0" y="3905"/>
                  </a:lnTo>
                  <a:lnTo>
                    <a:pt x="0" y="3905"/>
                  </a:lnTo>
                  <a:lnTo>
                    <a:pt x="304" y="348"/>
                  </a:lnTo>
                  <a:close/>
                  <a:moveTo>
                    <a:pt x="3557" y="1"/>
                  </a:moveTo>
                  <a:lnTo>
                    <a:pt x="3557" y="1"/>
                  </a:lnTo>
                  <a:lnTo>
                    <a:pt x="3514" y="652"/>
                  </a:lnTo>
                  <a:lnTo>
                    <a:pt x="3557"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1"/>
            <p:cNvSpPr/>
            <p:nvPr/>
          </p:nvSpPr>
          <p:spPr>
            <a:xfrm>
              <a:off x="418150" y="4257050"/>
              <a:ext cx="7600" cy="88975"/>
            </a:xfrm>
            <a:custGeom>
              <a:avLst/>
              <a:gdLst/>
              <a:ahLst/>
              <a:cxnLst/>
              <a:rect l="l" t="t" r="r" b="b"/>
              <a:pathLst>
                <a:path w="304" h="3559" fill="none" extrusionOk="0">
                  <a:moveTo>
                    <a:pt x="304" y="1"/>
                  </a:moveTo>
                  <a:lnTo>
                    <a:pt x="0" y="3558"/>
                  </a:lnTo>
                  <a:lnTo>
                    <a:pt x="0" y="3558"/>
                  </a:lnTo>
                  <a:lnTo>
                    <a:pt x="3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1"/>
            <p:cNvSpPr/>
            <p:nvPr/>
          </p:nvSpPr>
          <p:spPr>
            <a:xfrm>
              <a:off x="506000" y="4248375"/>
              <a:ext cx="1100" cy="16300"/>
            </a:xfrm>
            <a:custGeom>
              <a:avLst/>
              <a:gdLst/>
              <a:ahLst/>
              <a:cxnLst/>
              <a:rect l="l" t="t" r="r" b="b"/>
              <a:pathLst>
                <a:path w="44" h="652" fill="none" extrusionOk="0">
                  <a:moveTo>
                    <a:pt x="43" y="1"/>
                  </a:moveTo>
                  <a:lnTo>
                    <a:pt x="43" y="1"/>
                  </a:lnTo>
                  <a:lnTo>
                    <a:pt x="0" y="652"/>
                  </a:lnTo>
                  <a:lnTo>
                    <a:pt x="4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1"/>
            <p:cNvSpPr/>
            <p:nvPr/>
          </p:nvSpPr>
          <p:spPr>
            <a:xfrm>
              <a:off x="418150" y="4248375"/>
              <a:ext cx="88950" cy="97650"/>
            </a:xfrm>
            <a:custGeom>
              <a:avLst/>
              <a:gdLst/>
              <a:ahLst/>
              <a:cxnLst/>
              <a:rect l="l" t="t" r="r" b="b"/>
              <a:pathLst>
                <a:path w="3558" h="3906" extrusionOk="0">
                  <a:moveTo>
                    <a:pt x="304" y="1"/>
                  </a:moveTo>
                  <a:lnTo>
                    <a:pt x="304" y="348"/>
                  </a:lnTo>
                  <a:lnTo>
                    <a:pt x="0" y="3905"/>
                  </a:lnTo>
                  <a:lnTo>
                    <a:pt x="3254" y="3905"/>
                  </a:lnTo>
                  <a:lnTo>
                    <a:pt x="3514" y="652"/>
                  </a:lnTo>
                  <a:lnTo>
                    <a:pt x="3557" y="1"/>
                  </a:lnTo>
                  <a:close/>
                </a:path>
              </a:pathLst>
            </a:custGeom>
            <a:solidFill>
              <a:srgbClr val="914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1"/>
            <p:cNvSpPr/>
            <p:nvPr/>
          </p:nvSpPr>
          <p:spPr>
            <a:xfrm>
              <a:off x="418150" y="4248375"/>
              <a:ext cx="88950" cy="97650"/>
            </a:xfrm>
            <a:custGeom>
              <a:avLst/>
              <a:gdLst/>
              <a:ahLst/>
              <a:cxnLst/>
              <a:rect l="l" t="t" r="r" b="b"/>
              <a:pathLst>
                <a:path w="3558" h="3906" fill="none" extrusionOk="0">
                  <a:moveTo>
                    <a:pt x="3557" y="1"/>
                  </a:moveTo>
                  <a:lnTo>
                    <a:pt x="304" y="1"/>
                  </a:lnTo>
                  <a:lnTo>
                    <a:pt x="304" y="348"/>
                  </a:lnTo>
                  <a:lnTo>
                    <a:pt x="0" y="3905"/>
                  </a:lnTo>
                  <a:lnTo>
                    <a:pt x="3254" y="3905"/>
                  </a:lnTo>
                  <a:lnTo>
                    <a:pt x="3514" y="652"/>
                  </a:lnTo>
                  <a:lnTo>
                    <a:pt x="355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1"/>
            <p:cNvSpPr/>
            <p:nvPr/>
          </p:nvSpPr>
          <p:spPr>
            <a:xfrm>
              <a:off x="398625" y="2589075"/>
              <a:ext cx="306950" cy="1701625"/>
            </a:xfrm>
            <a:custGeom>
              <a:avLst/>
              <a:gdLst/>
              <a:ahLst/>
              <a:cxnLst/>
              <a:rect l="l" t="t" r="r" b="b"/>
              <a:pathLst>
                <a:path w="12278" h="68065" extrusionOk="0">
                  <a:moveTo>
                    <a:pt x="12277" y="0"/>
                  </a:moveTo>
                  <a:lnTo>
                    <a:pt x="1042" y="608"/>
                  </a:lnTo>
                  <a:lnTo>
                    <a:pt x="1172" y="4772"/>
                  </a:lnTo>
                  <a:lnTo>
                    <a:pt x="1258" y="9240"/>
                  </a:lnTo>
                  <a:lnTo>
                    <a:pt x="1345" y="14750"/>
                  </a:lnTo>
                  <a:lnTo>
                    <a:pt x="1389" y="20780"/>
                  </a:lnTo>
                  <a:lnTo>
                    <a:pt x="1389" y="26896"/>
                  </a:lnTo>
                  <a:lnTo>
                    <a:pt x="1345" y="29846"/>
                  </a:lnTo>
                  <a:lnTo>
                    <a:pt x="1302" y="32666"/>
                  </a:lnTo>
                  <a:lnTo>
                    <a:pt x="1172" y="35225"/>
                  </a:lnTo>
                  <a:lnTo>
                    <a:pt x="1042" y="37568"/>
                  </a:lnTo>
                  <a:lnTo>
                    <a:pt x="825" y="41776"/>
                  </a:lnTo>
                  <a:lnTo>
                    <a:pt x="608" y="46591"/>
                  </a:lnTo>
                  <a:lnTo>
                    <a:pt x="434" y="51667"/>
                  </a:lnTo>
                  <a:lnTo>
                    <a:pt x="261" y="56612"/>
                  </a:lnTo>
                  <a:lnTo>
                    <a:pt x="44" y="64724"/>
                  </a:lnTo>
                  <a:lnTo>
                    <a:pt x="0" y="68065"/>
                  </a:lnTo>
                  <a:lnTo>
                    <a:pt x="0" y="68065"/>
                  </a:lnTo>
                  <a:lnTo>
                    <a:pt x="5033" y="67891"/>
                  </a:lnTo>
                  <a:lnTo>
                    <a:pt x="6508" y="56439"/>
                  </a:lnTo>
                  <a:lnTo>
                    <a:pt x="7809" y="46374"/>
                  </a:lnTo>
                  <a:lnTo>
                    <a:pt x="8937" y="37221"/>
                  </a:lnTo>
                  <a:lnTo>
                    <a:pt x="9414" y="32926"/>
                  </a:lnTo>
                  <a:lnTo>
                    <a:pt x="9935" y="27417"/>
                  </a:lnTo>
                  <a:lnTo>
                    <a:pt x="10499" y="21300"/>
                  </a:lnTo>
                  <a:lnTo>
                    <a:pt x="11019" y="15097"/>
                  </a:lnTo>
                  <a:lnTo>
                    <a:pt x="11887" y="4512"/>
                  </a:lnTo>
                  <a:lnTo>
                    <a:pt x="12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1"/>
            <p:cNvSpPr/>
            <p:nvPr/>
          </p:nvSpPr>
          <p:spPr>
            <a:xfrm>
              <a:off x="389950" y="4263575"/>
              <a:ext cx="158350" cy="55325"/>
            </a:xfrm>
            <a:custGeom>
              <a:avLst/>
              <a:gdLst/>
              <a:ahLst/>
              <a:cxnLst/>
              <a:rect l="l" t="t" r="r" b="b"/>
              <a:pathLst>
                <a:path w="6334" h="2213" extrusionOk="0">
                  <a:moveTo>
                    <a:pt x="6334" y="0"/>
                  </a:moveTo>
                  <a:lnTo>
                    <a:pt x="0" y="130"/>
                  </a:lnTo>
                  <a:lnTo>
                    <a:pt x="0" y="2213"/>
                  </a:lnTo>
                  <a:lnTo>
                    <a:pt x="5683" y="2213"/>
                  </a:lnTo>
                  <a:lnTo>
                    <a:pt x="6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1"/>
            <p:cNvSpPr/>
            <p:nvPr/>
          </p:nvSpPr>
          <p:spPr>
            <a:xfrm>
              <a:off x="507075" y="4409975"/>
              <a:ext cx="41225" cy="20625"/>
            </a:xfrm>
            <a:custGeom>
              <a:avLst/>
              <a:gdLst/>
              <a:ahLst/>
              <a:cxnLst/>
              <a:rect l="l" t="t" r="r" b="b"/>
              <a:pathLst>
                <a:path w="1649" h="825" extrusionOk="0">
                  <a:moveTo>
                    <a:pt x="1345" y="131"/>
                  </a:moveTo>
                  <a:lnTo>
                    <a:pt x="1345" y="174"/>
                  </a:lnTo>
                  <a:lnTo>
                    <a:pt x="1475" y="174"/>
                  </a:lnTo>
                  <a:lnTo>
                    <a:pt x="1475" y="218"/>
                  </a:lnTo>
                  <a:lnTo>
                    <a:pt x="1519" y="261"/>
                  </a:lnTo>
                  <a:lnTo>
                    <a:pt x="1475" y="434"/>
                  </a:lnTo>
                  <a:lnTo>
                    <a:pt x="1389" y="565"/>
                  </a:lnTo>
                  <a:lnTo>
                    <a:pt x="1215" y="651"/>
                  </a:lnTo>
                  <a:lnTo>
                    <a:pt x="955" y="695"/>
                  </a:lnTo>
                  <a:lnTo>
                    <a:pt x="651" y="651"/>
                  </a:lnTo>
                  <a:lnTo>
                    <a:pt x="261" y="608"/>
                  </a:lnTo>
                  <a:lnTo>
                    <a:pt x="521" y="434"/>
                  </a:lnTo>
                  <a:lnTo>
                    <a:pt x="781" y="304"/>
                  </a:lnTo>
                  <a:lnTo>
                    <a:pt x="1042" y="218"/>
                  </a:lnTo>
                  <a:lnTo>
                    <a:pt x="1345" y="131"/>
                  </a:lnTo>
                  <a:close/>
                  <a:moveTo>
                    <a:pt x="1345" y="1"/>
                  </a:moveTo>
                  <a:lnTo>
                    <a:pt x="1172" y="44"/>
                  </a:lnTo>
                  <a:lnTo>
                    <a:pt x="911" y="131"/>
                  </a:lnTo>
                  <a:lnTo>
                    <a:pt x="695" y="218"/>
                  </a:lnTo>
                  <a:lnTo>
                    <a:pt x="261" y="434"/>
                  </a:lnTo>
                  <a:lnTo>
                    <a:pt x="0" y="565"/>
                  </a:lnTo>
                  <a:lnTo>
                    <a:pt x="0" y="651"/>
                  </a:lnTo>
                  <a:lnTo>
                    <a:pt x="0" y="695"/>
                  </a:lnTo>
                  <a:lnTo>
                    <a:pt x="44" y="738"/>
                  </a:lnTo>
                  <a:lnTo>
                    <a:pt x="434" y="782"/>
                  </a:lnTo>
                  <a:lnTo>
                    <a:pt x="868" y="825"/>
                  </a:lnTo>
                  <a:lnTo>
                    <a:pt x="1215" y="825"/>
                  </a:lnTo>
                  <a:lnTo>
                    <a:pt x="1345" y="738"/>
                  </a:lnTo>
                  <a:lnTo>
                    <a:pt x="1475" y="651"/>
                  </a:lnTo>
                  <a:lnTo>
                    <a:pt x="1562" y="565"/>
                  </a:lnTo>
                  <a:lnTo>
                    <a:pt x="1649" y="478"/>
                  </a:lnTo>
                  <a:lnTo>
                    <a:pt x="1649" y="391"/>
                  </a:lnTo>
                  <a:lnTo>
                    <a:pt x="1649" y="261"/>
                  </a:lnTo>
                  <a:lnTo>
                    <a:pt x="1606" y="131"/>
                  </a:lnTo>
                  <a:lnTo>
                    <a:pt x="1519" y="44"/>
                  </a:lnTo>
                  <a:lnTo>
                    <a:pt x="1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1"/>
            <p:cNvSpPr/>
            <p:nvPr/>
          </p:nvSpPr>
          <p:spPr>
            <a:xfrm>
              <a:off x="506000" y="4391550"/>
              <a:ext cx="26050" cy="35800"/>
            </a:xfrm>
            <a:custGeom>
              <a:avLst/>
              <a:gdLst/>
              <a:ahLst/>
              <a:cxnLst/>
              <a:rect l="l" t="t" r="r" b="b"/>
              <a:pathLst>
                <a:path w="1042" h="1432" extrusionOk="0">
                  <a:moveTo>
                    <a:pt x="781" y="130"/>
                  </a:moveTo>
                  <a:lnTo>
                    <a:pt x="868" y="174"/>
                  </a:lnTo>
                  <a:lnTo>
                    <a:pt x="868" y="217"/>
                  </a:lnTo>
                  <a:lnTo>
                    <a:pt x="868" y="304"/>
                  </a:lnTo>
                  <a:lnTo>
                    <a:pt x="824" y="434"/>
                  </a:lnTo>
                  <a:lnTo>
                    <a:pt x="651" y="694"/>
                  </a:lnTo>
                  <a:lnTo>
                    <a:pt x="434" y="955"/>
                  </a:lnTo>
                  <a:lnTo>
                    <a:pt x="174" y="1215"/>
                  </a:lnTo>
                  <a:lnTo>
                    <a:pt x="174" y="1215"/>
                  </a:lnTo>
                  <a:lnTo>
                    <a:pt x="217" y="911"/>
                  </a:lnTo>
                  <a:lnTo>
                    <a:pt x="304" y="651"/>
                  </a:lnTo>
                  <a:lnTo>
                    <a:pt x="391" y="434"/>
                  </a:lnTo>
                  <a:lnTo>
                    <a:pt x="564" y="174"/>
                  </a:lnTo>
                  <a:lnTo>
                    <a:pt x="651" y="130"/>
                  </a:lnTo>
                  <a:close/>
                  <a:moveTo>
                    <a:pt x="607" y="0"/>
                  </a:moveTo>
                  <a:lnTo>
                    <a:pt x="477" y="87"/>
                  </a:lnTo>
                  <a:lnTo>
                    <a:pt x="347" y="217"/>
                  </a:lnTo>
                  <a:lnTo>
                    <a:pt x="217" y="391"/>
                  </a:lnTo>
                  <a:lnTo>
                    <a:pt x="87" y="824"/>
                  </a:lnTo>
                  <a:lnTo>
                    <a:pt x="43" y="1171"/>
                  </a:lnTo>
                  <a:lnTo>
                    <a:pt x="0" y="1345"/>
                  </a:lnTo>
                  <a:lnTo>
                    <a:pt x="43" y="1432"/>
                  </a:lnTo>
                  <a:lnTo>
                    <a:pt x="130" y="1432"/>
                  </a:lnTo>
                  <a:lnTo>
                    <a:pt x="434" y="1215"/>
                  </a:lnTo>
                  <a:lnTo>
                    <a:pt x="738" y="868"/>
                  </a:lnTo>
                  <a:lnTo>
                    <a:pt x="868" y="694"/>
                  </a:lnTo>
                  <a:lnTo>
                    <a:pt x="954" y="521"/>
                  </a:lnTo>
                  <a:lnTo>
                    <a:pt x="1041" y="347"/>
                  </a:lnTo>
                  <a:lnTo>
                    <a:pt x="1041" y="174"/>
                  </a:lnTo>
                  <a:lnTo>
                    <a:pt x="998" y="87"/>
                  </a:lnTo>
                  <a:lnTo>
                    <a:pt x="954" y="44"/>
                  </a:lnTo>
                  <a:lnTo>
                    <a:pt x="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1"/>
            <p:cNvSpPr/>
            <p:nvPr/>
          </p:nvSpPr>
          <p:spPr>
            <a:xfrm>
              <a:off x="322700" y="1858100"/>
              <a:ext cx="295025" cy="1457625"/>
            </a:xfrm>
            <a:custGeom>
              <a:avLst/>
              <a:gdLst/>
              <a:ahLst/>
              <a:cxnLst/>
              <a:rect l="l" t="t" r="r" b="b"/>
              <a:pathLst>
                <a:path w="11801" h="58305" extrusionOk="0">
                  <a:moveTo>
                    <a:pt x="6117" y="1"/>
                  </a:moveTo>
                  <a:lnTo>
                    <a:pt x="1736" y="1345"/>
                  </a:lnTo>
                  <a:lnTo>
                    <a:pt x="1302" y="1519"/>
                  </a:lnTo>
                  <a:lnTo>
                    <a:pt x="912" y="1779"/>
                  </a:lnTo>
                  <a:lnTo>
                    <a:pt x="608" y="2039"/>
                  </a:lnTo>
                  <a:lnTo>
                    <a:pt x="348" y="2430"/>
                  </a:lnTo>
                  <a:lnTo>
                    <a:pt x="174" y="2820"/>
                  </a:lnTo>
                  <a:lnTo>
                    <a:pt x="44" y="3211"/>
                  </a:lnTo>
                  <a:lnTo>
                    <a:pt x="1" y="3688"/>
                  </a:lnTo>
                  <a:lnTo>
                    <a:pt x="44" y="4122"/>
                  </a:lnTo>
                  <a:lnTo>
                    <a:pt x="608" y="7289"/>
                  </a:lnTo>
                  <a:lnTo>
                    <a:pt x="1346" y="11540"/>
                  </a:lnTo>
                  <a:lnTo>
                    <a:pt x="2083" y="16399"/>
                  </a:lnTo>
                  <a:lnTo>
                    <a:pt x="2430" y="18958"/>
                  </a:lnTo>
                  <a:lnTo>
                    <a:pt x="2777" y="21474"/>
                  </a:lnTo>
                  <a:lnTo>
                    <a:pt x="2907" y="23123"/>
                  </a:lnTo>
                  <a:lnTo>
                    <a:pt x="2994" y="25118"/>
                  </a:lnTo>
                  <a:lnTo>
                    <a:pt x="2994" y="27461"/>
                  </a:lnTo>
                  <a:lnTo>
                    <a:pt x="2951" y="29977"/>
                  </a:lnTo>
                  <a:lnTo>
                    <a:pt x="2907" y="32710"/>
                  </a:lnTo>
                  <a:lnTo>
                    <a:pt x="2777" y="35529"/>
                  </a:lnTo>
                  <a:lnTo>
                    <a:pt x="2473" y="41256"/>
                  </a:lnTo>
                  <a:lnTo>
                    <a:pt x="2170" y="46592"/>
                  </a:lnTo>
                  <a:lnTo>
                    <a:pt x="1866" y="51060"/>
                  </a:lnTo>
                  <a:lnTo>
                    <a:pt x="1519" y="55268"/>
                  </a:lnTo>
                  <a:lnTo>
                    <a:pt x="2170" y="55615"/>
                  </a:lnTo>
                  <a:lnTo>
                    <a:pt x="2994" y="56005"/>
                  </a:lnTo>
                  <a:lnTo>
                    <a:pt x="4079" y="56439"/>
                  </a:lnTo>
                  <a:lnTo>
                    <a:pt x="5467" y="56960"/>
                  </a:lnTo>
                  <a:lnTo>
                    <a:pt x="7159" y="57437"/>
                  </a:lnTo>
                  <a:lnTo>
                    <a:pt x="8113" y="57697"/>
                  </a:lnTo>
                  <a:lnTo>
                    <a:pt x="9111" y="57914"/>
                  </a:lnTo>
                  <a:lnTo>
                    <a:pt x="10152" y="58131"/>
                  </a:lnTo>
                  <a:lnTo>
                    <a:pt x="11280" y="58304"/>
                  </a:lnTo>
                  <a:lnTo>
                    <a:pt x="11453" y="56873"/>
                  </a:lnTo>
                  <a:lnTo>
                    <a:pt x="11583" y="55181"/>
                  </a:lnTo>
                  <a:lnTo>
                    <a:pt x="11670" y="53272"/>
                  </a:lnTo>
                  <a:lnTo>
                    <a:pt x="11714" y="51147"/>
                  </a:lnTo>
                  <a:lnTo>
                    <a:pt x="11757" y="48804"/>
                  </a:lnTo>
                  <a:lnTo>
                    <a:pt x="11800" y="46375"/>
                  </a:lnTo>
                  <a:lnTo>
                    <a:pt x="11757" y="41126"/>
                  </a:lnTo>
                  <a:lnTo>
                    <a:pt x="11627" y="35703"/>
                  </a:lnTo>
                  <a:lnTo>
                    <a:pt x="11367" y="30280"/>
                  </a:lnTo>
                  <a:lnTo>
                    <a:pt x="11236" y="27678"/>
                  </a:lnTo>
                  <a:lnTo>
                    <a:pt x="11063" y="25161"/>
                  </a:lnTo>
                  <a:lnTo>
                    <a:pt x="10889" y="22776"/>
                  </a:lnTo>
                  <a:lnTo>
                    <a:pt x="10672" y="20606"/>
                  </a:lnTo>
                  <a:lnTo>
                    <a:pt x="10412" y="18221"/>
                  </a:lnTo>
                  <a:lnTo>
                    <a:pt x="10152" y="16008"/>
                  </a:lnTo>
                  <a:lnTo>
                    <a:pt x="9848" y="13969"/>
                  </a:lnTo>
                  <a:lnTo>
                    <a:pt x="9545" y="12060"/>
                  </a:lnTo>
                  <a:lnTo>
                    <a:pt x="9241" y="10325"/>
                  </a:lnTo>
                  <a:lnTo>
                    <a:pt x="8894" y="8764"/>
                  </a:lnTo>
                  <a:lnTo>
                    <a:pt x="8590" y="7332"/>
                  </a:lnTo>
                  <a:lnTo>
                    <a:pt x="8286" y="6031"/>
                  </a:lnTo>
                  <a:lnTo>
                    <a:pt x="7679" y="3818"/>
                  </a:lnTo>
                  <a:lnTo>
                    <a:pt x="7159" y="2170"/>
                  </a:lnTo>
                  <a:lnTo>
                    <a:pt x="6464" y="217"/>
                  </a:lnTo>
                  <a:lnTo>
                    <a:pt x="6464" y="174"/>
                  </a:lnTo>
                  <a:lnTo>
                    <a:pt x="6421" y="87"/>
                  </a:lnTo>
                  <a:lnTo>
                    <a:pt x="6334" y="44"/>
                  </a:lnTo>
                  <a:lnTo>
                    <a:pt x="62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1"/>
            <p:cNvSpPr/>
            <p:nvPr/>
          </p:nvSpPr>
          <p:spPr>
            <a:xfrm>
              <a:off x="642650" y="1851600"/>
              <a:ext cx="345975" cy="1427250"/>
            </a:xfrm>
            <a:custGeom>
              <a:avLst/>
              <a:gdLst/>
              <a:ahLst/>
              <a:cxnLst/>
              <a:rect l="l" t="t" r="r" b="b"/>
              <a:pathLst>
                <a:path w="13839" h="57090" extrusionOk="0">
                  <a:moveTo>
                    <a:pt x="217" y="0"/>
                  </a:moveTo>
                  <a:lnTo>
                    <a:pt x="130" y="87"/>
                  </a:lnTo>
                  <a:lnTo>
                    <a:pt x="43" y="174"/>
                  </a:lnTo>
                  <a:lnTo>
                    <a:pt x="0" y="261"/>
                  </a:lnTo>
                  <a:lnTo>
                    <a:pt x="0" y="391"/>
                  </a:lnTo>
                  <a:lnTo>
                    <a:pt x="781" y="3297"/>
                  </a:lnTo>
                  <a:lnTo>
                    <a:pt x="1388" y="5640"/>
                  </a:lnTo>
                  <a:lnTo>
                    <a:pt x="2126" y="8460"/>
                  </a:lnTo>
                  <a:lnTo>
                    <a:pt x="2820" y="11626"/>
                  </a:lnTo>
                  <a:lnTo>
                    <a:pt x="3557" y="15053"/>
                  </a:lnTo>
                  <a:lnTo>
                    <a:pt x="3861" y="16875"/>
                  </a:lnTo>
                  <a:lnTo>
                    <a:pt x="4208" y="18697"/>
                  </a:lnTo>
                  <a:lnTo>
                    <a:pt x="4468" y="20563"/>
                  </a:lnTo>
                  <a:lnTo>
                    <a:pt x="4685" y="22428"/>
                  </a:lnTo>
                  <a:lnTo>
                    <a:pt x="4946" y="24597"/>
                  </a:lnTo>
                  <a:lnTo>
                    <a:pt x="5162" y="26896"/>
                  </a:lnTo>
                  <a:lnTo>
                    <a:pt x="5509" y="31668"/>
                  </a:lnTo>
                  <a:lnTo>
                    <a:pt x="5856" y="36570"/>
                  </a:lnTo>
                  <a:lnTo>
                    <a:pt x="6204" y="41429"/>
                  </a:lnTo>
                  <a:lnTo>
                    <a:pt x="6507" y="46114"/>
                  </a:lnTo>
                  <a:lnTo>
                    <a:pt x="6854" y="50409"/>
                  </a:lnTo>
                  <a:lnTo>
                    <a:pt x="7028" y="52361"/>
                  </a:lnTo>
                  <a:lnTo>
                    <a:pt x="7245" y="54140"/>
                  </a:lnTo>
                  <a:lnTo>
                    <a:pt x="7462" y="55701"/>
                  </a:lnTo>
                  <a:lnTo>
                    <a:pt x="7678" y="57089"/>
                  </a:lnTo>
                  <a:lnTo>
                    <a:pt x="8416" y="57046"/>
                  </a:lnTo>
                  <a:lnTo>
                    <a:pt x="9153" y="56916"/>
                  </a:lnTo>
                  <a:lnTo>
                    <a:pt x="9804" y="56742"/>
                  </a:lnTo>
                  <a:lnTo>
                    <a:pt x="10411" y="56569"/>
                  </a:lnTo>
                  <a:lnTo>
                    <a:pt x="10975" y="56352"/>
                  </a:lnTo>
                  <a:lnTo>
                    <a:pt x="11496" y="56135"/>
                  </a:lnTo>
                  <a:lnTo>
                    <a:pt x="11930" y="55918"/>
                  </a:lnTo>
                  <a:lnTo>
                    <a:pt x="12364" y="55658"/>
                  </a:lnTo>
                  <a:lnTo>
                    <a:pt x="13014" y="55224"/>
                  </a:lnTo>
                  <a:lnTo>
                    <a:pt x="13492" y="54834"/>
                  </a:lnTo>
                  <a:lnTo>
                    <a:pt x="13752" y="54530"/>
                  </a:lnTo>
                  <a:lnTo>
                    <a:pt x="13839" y="54443"/>
                  </a:lnTo>
                  <a:lnTo>
                    <a:pt x="12494" y="40214"/>
                  </a:lnTo>
                  <a:lnTo>
                    <a:pt x="11366" y="28849"/>
                  </a:lnTo>
                  <a:lnTo>
                    <a:pt x="10845" y="23947"/>
                  </a:lnTo>
                  <a:lnTo>
                    <a:pt x="10455" y="20303"/>
                  </a:lnTo>
                  <a:lnTo>
                    <a:pt x="10108" y="17656"/>
                  </a:lnTo>
                  <a:lnTo>
                    <a:pt x="9717" y="15053"/>
                  </a:lnTo>
                  <a:lnTo>
                    <a:pt x="9284" y="12494"/>
                  </a:lnTo>
                  <a:lnTo>
                    <a:pt x="8850" y="10065"/>
                  </a:lnTo>
                  <a:lnTo>
                    <a:pt x="8069" y="5770"/>
                  </a:lnTo>
                  <a:lnTo>
                    <a:pt x="7418" y="2560"/>
                  </a:lnTo>
                  <a:lnTo>
                    <a:pt x="7288" y="2126"/>
                  </a:lnTo>
                  <a:lnTo>
                    <a:pt x="7115" y="1779"/>
                  </a:lnTo>
                  <a:lnTo>
                    <a:pt x="6898" y="1432"/>
                  </a:lnTo>
                  <a:lnTo>
                    <a:pt x="6594" y="1128"/>
                  </a:lnTo>
                  <a:lnTo>
                    <a:pt x="6290" y="911"/>
                  </a:lnTo>
                  <a:lnTo>
                    <a:pt x="5943" y="694"/>
                  </a:lnTo>
                  <a:lnTo>
                    <a:pt x="5553" y="564"/>
                  </a:lnTo>
                  <a:lnTo>
                    <a:pt x="5119" y="477"/>
                  </a:lnTo>
                  <a:lnTo>
                    <a:pt x="3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1"/>
            <p:cNvSpPr/>
            <p:nvPr/>
          </p:nvSpPr>
          <p:spPr>
            <a:xfrm>
              <a:off x="500575" y="1624925"/>
              <a:ext cx="207150" cy="154025"/>
            </a:xfrm>
            <a:custGeom>
              <a:avLst/>
              <a:gdLst/>
              <a:ahLst/>
              <a:cxnLst/>
              <a:rect l="l" t="t" r="r" b="b"/>
              <a:pathLst>
                <a:path w="8286" h="6161" extrusionOk="0">
                  <a:moveTo>
                    <a:pt x="5857" y="1"/>
                  </a:moveTo>
                  <a:lnTo>
                    <a:pt x="5683" y="87"/>
                  </a:lnTo>
                  <a:lnTo>
                    <a:pt x="5510" y="131"/>
                  </a:lnTo>
                  <a:lnTo>
                    <a:pt x="5206" y="348"/>
                  </a:lnTo>
                  <a:lnTo>
                    <a:pt x="4815" y="521"/>
                  </a:lnTo>
                  <a:lnTo>
                    <a:pt x="4425" y="608"/>
                  </a:lnTo>
                  <a:lnTo>
                    <a:pt x="3948" y="695"/>
                  </a:lnTo>
                  <a:lnTo>
                    <a:pt x="3427" y="695"/>
                  </a:lnTo>
                  <a:lnTo>
                    <a:pt x="2863" y="651"/>
                  </a:lnTo>
                  <a:lnTo>
                    <a:pt x="1692" y="565"/>
                  </a:lnTo>
                  <a:lnTo>
                    <a:pt x="564" y="348"/>
                  </a:lnTo>
                  <a:lnTo>
                    <a:pt x="347" y="348"/>
                  </a:lnTo>
                  <a:lnTo>
                    <a:pt x="217" y="435"/>
                  </a:lnTo>
                  <a:lnTo>
                    <a:pt x="130" y="521"/>
                  </a:lnTo>
                  <a:lnTo>
                    <a:pt x="87" y="651"/>
                  </a:lnTo>
                  <a:lnTo>
                    <a:pt x="44" y="1085"/>
                  </a:lnTo>
                  <a:lnTo>
                    <a:pt x="0" y="1649"/>
                  </a:lnTo>
                  <a:lnTo>
                    <a:pt x="44" y="2300"/>
                  </a:lnTo>
                  <a:lnTo>
                    <a:pt x="174" y="2994"/>
                  </a:lnTo>
                  <a:lnTo>
                    <a:pt x="260" y="3384"/>
                  </a:lnTo>
                  <a:lnTo>
                    <a:pt x="391" y="3731"/>
                  </a:lnTo>
                  <a:lnTo>
                    <a:pt x="521" y="4078"/>
                  </a:lnTo>
                  <a:lnTo>
                    <a:pt x="738" y="4426"/>
                  </a:lnTo>
                  <a:lnTo>
                    <a:pt x="955" y="4773"/>
                  </a:lnTo>
                  <a:lnTo>
                    <a:pt x="1258" y="5076"/>
                  </a:lnTo>
                  <a:lnTo>
                    <a:pt x="1605" y="5337"/>
                  </a:lnTo>
                  <a:lnTo>
                    <a:pt x="1996" y="5597"/>
                  </a:lnTo>
                  <a:lnTo>
                    <a:pt x="2256" y="5727"/>
                  </a:lnTo>
                  <a:lnTo>
                    <a:pt x="2560" y="5814"/>
                  </a:lnTo>
                  <a:lnTo>
                    <a:pt x="3210" y="5987"/>
                  </a:lnTo>
                  <a:lnTo>
                    <a:pt x="3904" y="6117"/>
                  </a:lnTo>
                  <a:lnTo>
                    <a:pt x="4642" y="6161"/>
                  </a:lnTo>
                  <a:lnTo>
                    <a:pt x="5379" y="6161"/>
                  </a:lnTo>
                  <a:lnTo>
                    <a:pt x="6074" y="6074"/>
                  </a:lnTo>
                  <a:lnTo>
                    <a:pt x="6637" y="5944"/>
                  </a:lnTo>
                  <a:lnTo>
                    <a:pt x="6898" y="5857"/>
                  </a:lnTo>
                  <a:lnTo>
                    <a:pt x="7115" y="5727"/>
                  </a:lnTo>
                  <a:lnTo>
                    <a:pt x="7245" y="5597"/>
                  </a:lnTo>
                  <a:lnTo>
                    <a:pt x="7418" y="5423"/>
                  </a:lnTo>
                  <a:lnTo>
                    <a:pt x="7548" y="5206"/>
                  </a:lnTo>
                  <a:lnTo>
                    <a:pt x="7679" y="4946"/>
                  </a:lnTo>
                  <a:lnTo>
                    <a:pt x="7852" y="4339"/>
                  </a:lnTo>
                  <a:lnTo>
                    <a:pt x="8026" y="3601"/>
                  </a:lnTo>
                  <a:lnTo>
                    <a:pt x="8156" y="2820"/>
                  </a:lnTo>
                  <a:lnTo>
                    <a:pt x="8243" y="2083"/>
                  </a:lnTo>
                  <a:lnTo>
                    <a:pt x="8286" y="738"/>
                  </a:lnTo>
                  <a:lnTo>
                    <a:pt x="8286" y="608"/>
                  </a:lnTo>
                  <a:lnTo>
                    <a:pt x="8199" y="478"/>
                  </a:lnTo>
                  <a:lnTo>
                    <a:pt x="8112" y="391"/>
                  </a:lnTo>
                  <a:lnTo>
                    <a:pt x="7982" y="348"/>
                  </a:lnTo>
                  <a:lnTo>
                    <a:pt x="7548" y="348"/>
                  </a:lnTo>
                  <a:lnTo>
                    <a:pt x="7115" y="304"/>
                  </a:lnTo>
                  <a:lnTo>
                    <a:pt x="6681" y="218"/>
                  </a:lnTo>
                  <a:lnTo>
                    <a:pt x="6290" y="44"/>
                  </a:lnTo>
                  <a:lnTo>
                    <a:pt x="60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1"/>
            <p:cNvSpPr/>
            <p:nvPr/>
          </p:nvSpPr>
          <p:spPr>
            <a:xfrm>
              <a:off x="498400" y="1622750"/>
              <a:ext cx="212600" cy="158375"/>
            </a:xfrm>
            <a:custGeom>
              <a:avLst/>
              <a:gdLst/>
              <a:ahLst/>
              <a:cxnLst/>
              <a:rect l="l" t="t" r="r" b="b"/>
              <a:pathLst>
                <a:path w="8504" h="6335" extrusionOk="0">
                  <a:moveTo>
                    <a:pt x="6117" y="218"/>
                  </a:moveTo>
                  <a:lnTo>
                    <a:pt x="6334" y="261"/>
                  </a:lnTo>
                  <a:lnTo>
                    <a:pt x="6594" y="348"/>
                  </a:lnTo>
                  <a:lnTo>
                    <a:pt x="6941" y="478"/>
                  </a:lnTo>
                  <a:lnTo>
                    <a:pt x="7288" y="522"/>
                  </a:lnTo>
                  <a:lnTo>
                    <a:pt x="7679" y="565"/>
                  </a:lnTo>
                  <a:lnTo>
                    <a:pt x="8156" y="565"/>
                  </a:lnTo>
                  <a:lnTo>
                    <a:pt x="8199" y="652"/>
                  </a:lnTo>
                  <a:lnTo>
                    <a:pt x="8286" y="695"/>
                  </a:lnTo>
                  <a:lnTo>
                    <a:pt x="8286" y="825"/>
                  </a:lnTo>
                  <a:lnTo>
                    <a:pt x="8243" y="1780"/>
                  </a:lnTo>
                  <a:lnTo>
                    <a:pt x="8156" y="2691"/>
                  </a:lnTo>
                  <a:lnTo>
                    <a:pt x="8069" y="3471"/>
                  </a:lnTo>
                  <a:lnTo>
                    <a:pt x="7896" y="4165"/>
                  </a:lnTo>
                  <a:lnTo>
                    <a:pt x="7766" y="4729"/>
                  </a:lnTo>
                  <a:lnTo>
                    <a:pt x="7549" y="5207"/>
                  </a:lnTo>
                  <a:lnTo>
                    <a:pt x="7375" y="5554"/>
                  </a:lnTo>
                  <a:lnTo>
                    <a:pt x="7245" y="5684"/>
                  </a:lnTo>
                  <a:lnTo>
                    <a:pt x="7115" y="5771"/>
                  </a:lnTo>
                  <a:lnTo>
                    <a:pt x="6941" y="5857"/>
                  </a:lnTo>
                  <a:lnTo>
                    <a:pt x="6681" y="5944"/>
                  </a:lnTo>
                  <a:lnTo>
                    <a:pt x="6117" y="6074"/>
                  </a:lnTo>
                  <a:lnTo>
                    <a:pt x="5466" y="6118"/>
                  </a:lnTo>
                  <a:lnTo>
                    <a:pt x="4772" y="6161"/>
                  </a:lnTo>
                  <a:lnTo>
                    <a:pt x="4035" y="6118"/>
                  </a:lnTo>
                  <a:lnTo>
                    <a:pt x="3297" y="5987"/>
                  </a:lnTo>
                  <a:lnTo>
                    <a:pt x="2690" y="5857"/>
                  </a:lnTo>
                  <a:lnTo>
                    <a:pt x="2386" y="5727"/>
                  </a:lnTo>
                  <a:lnTo>
                    <a:pt x="2126" y="5597"/>
                  </a:lnTo>
                  <a:lnTo>
                    <a:pt x="1779" y="5380"/>
                  </a:lnTo>
                  <a:lnTo>
                    <a:pt x="1475" y="5120"/>
                  </a:lnTo>
                  <a:lnTo>
                    <a:pt x="1215" y="4860"/>
                  </a:lnTo>
                  <a:lnTo>
                    <a:pt x="955" y="4556"/>
                  </a:lnTo>
                  <a:lnTo>
                    <a:pt x="781" y="4252"/>
                  </a:lnTo>
                  <a:lnTo>
                    <a:pt x="608" y="3949"/>
                  </a:lnTo>
                  <a:lnTo>
                    <a:pt x="478" y="3602"/>
                  </a:lnTo>
                  <a:lnTo>
                    <a:pt x="391" y="3255"/>
                  </a:lnTo>
                  <a:lnTo>
                    <a:pt x="261" y="2604"/>
                  </a:lnTo>
                  <a:lnTo>
                    <a:pt x="217" y="1910"/>
                  </a:lnTo>
                  <a:lnTo>
                    <a:pt x="217" y="1302"/>
                  </a:lnTo>
                  <a:lnTo>
                    <a:pt x="261" y="738"/>
                  </a:lnTo>
                  <a:lnTo>
                    <a:pt x="304" y="695"/>
                  </a:lnTo>
                  <a:lnTo>
                    <a:pt x="347" y="608"/>
                  </a:lnTo>
                  <a:lnTo>
                    <a:pt x="434" y="565"/>
                  </a:lnTo>
                  <a:lnTo>
                    <a:pt x="608" y="565"/>
                  </a:lnTo>
                  <a:lnTo>
                    <a:pt x="2083" y="782"/>
                  </a:lnTo>
                  <a:lnTo>
                    <a:pt x="3254" y="869"/>
                  </a:lnTo>
                  <a:lnTo>
                    <a:pt x="3775" y="912"/>
                  </a:lnTo>
                  <a:lnTo>
                    <a:pt x="4208" y="869"/>
                  </a:lnTo>
                  <a:lnTo>
                    <a:pt x="4599" y="825"/>
                  </a:lnTo>
                  <a:lnTo>
                    <a:pt x="4946" y="738"/>
                  </a:lnTo>
                  <a:lnTo>
                    <a:pt x="5206" y="608"/>
                  </a:lnTo>
                  <a:lnTo>
                    <a:pt x="5466" y="435"/>
                  </a:lnTo>
                  <a:lnTo>
                    <a:pt x="5640" y="305"/>
                  </a:lnTo>
                  <a:lnTo>
                    <a:pt x="5857" y="261"/>
                  </a:lnTo>
                  <a:lnTo>
                    <a:pt x="6117" y="218"/>
                  </a:lnTo>
                  <a:close/>
                  <a:moveTo>
                    <a:pt x="6161" y="1"/>
                  </a:moveTo>
                  <a:lnTo>
                    <a:pt x="5857" y="44"/>
                  </a:lnTo>
                  <a:lnTo>
                    <a:pt x="5597" y="131"/>
                  </a:lnTo>
                  <a:lnTo>
                    <a:pt x="5380" y="261"/>
                  </a:lnTo>
                  <a:lnTo>
                    <a:pt x="5119" y="391"/>
                  </a:lnTo>
                  <a:lnTo>
                    <a:pt x="4859" y="522"/>
                  </a:lnTo>
                  <a:lnTo>
                    <a:pt x="4555" y="608"/>
                  </a:lnTo>
                  <a:lnTo>
                    <a:pt x="4208" y="652"/>
                  </a:lnTo>
                  <a:lnTo>
                    <a:pt x="3775" y="695"/>
                  </a:lnTo>
                  <a:lnTo>
                    <a:pt x="3254" y="695"/>
                  </a:lnTo>
                  <a:lnTo>
                    <a:pt x="2083" y="565"/>
                  </a:lnTo>
                  <a:lnTo>
                    <a:pt x="651" y="348"/>
                  </a:lnTo>
                  <a:lnTo>
                    <a:pt x="434" y="348"/>
                  </a:lnTo>
                  <a:lnTo>
                    <a:pt x="261" y="435"/>
                  </a:lnTo>
                  <a:lnTo>
                    <a:pt x="131" y="565"/>
                  </a:lnTo>
                  <a:lnTo>
                    <a:pt x="87" y="738"/>
                  </a:lnTo>
                  <a:lnTo>
                    <a:pt x="44" y="1302"/>
                  </a:lnTo>
                  <a:lnTo>
                    <a:pt x="0" y="1953"/>
                  </a:lnTo>
                  <a:lnTo>
                    <a:pt x="87" y="2604"/>
                  </a:lnTo>
                  <a:lnTo>
                    <a:pt x="217" y="3341"/>
                  </a:lnTo>
                  <a:lnTo>
                    <a:pt x="304" y="3688"/>
                  </a:lnTo>
                  <a:lnTo>
                    <a:pt x="434" y="4035"/>
                  </a:lnTo>
                  <a:lnTo>
                    <a:pt x="608" y="4382"/>
                  </a:lnTo>
                  <a:lnTo>
                    <a:pt x="825" y="4686"/>
                  </a:lnTo>
                  <a:lnTo>
                    <a:pt x="1085" y="4990"/>
                  </a:lnTo>
                  <a:lnTo>
                    <a:pt x="1345" y="5293"/>
                  </a:lnTo>
                  <a:lnTo>
                    <a:pt x="1649" y="5554"/>
                  </a:lnTo>
                  <a:lnTo>
                    <a:pt x="2039" y="5771"/>
                  </a:lnTo>
                  <a:lnTo>
                    <a:pt x="2733" y="6031"/>
                  </a:lnTo>
                  <a:lnTo>
                    <a:pt x="3428" y="6248"/>
                  </a:lnTo>
                  <a:lnTo>
                    <a:pt x="4165" y="6335"/>
                  </a:lnTo>
                  <a:lnTo>
                    <a:pt x="5510" y="6335"/>
                  </a:lnTo>
                  <a:lnTo>
                    <a:pt x="6117" y="6291"/>
                  </a:lnTo>
                  <a:lnTo>
                    <a:pt x="6681" y="6118"/>
                  </a:lnTo>
                  <a:lnTo>
                    <a:pt x="7245" y="5901"/>
                  </a:lnTo>
                  <a:lnTo>
                    <a:pt x="7419" y="5771"/>
                  </a:lnTo>
                  <a:lnTo>
                    <a:pt x="7592" y="5597"/>
                  </a:lnTo>
                  <a:lnTo>
                    <a:pt x="7722" y="5380"/>
                  </a:lnTo>
                  <a:lnTo>
                    <a:pt x="7852" y="5120"/>
                  </a:lnTo>
                  <a:lnTo>
                    <a:pt x="8069" y="4469"/>
                  </a:lnTo>
                  <a:lnTo>
                    <a:pt x="8243" y="3775"/>
                  </a:lnTo>
                  <a:lnTo>
                    <a:pt x="8330" y="2994"/>
                  </a:lnTo>
                  <a:lnTo>
                    <a:pt x="8416" y="2213"/>
                  </a:lnTo>
                  <a:lnTo>
                    <a:pt x="8503" y="825"/>
                  </a:lnTo>
                  <a:lnTo>
                    <a:pt x="8460" y="608"/>
                  </a:lnTo>
                  <a:lnTo>
                    <a:pt x="8373" y="478"/>
                  </a:lnTo>
                  <a:lnTo>
                    <a:pt x="8243" y="391"/>
                  </a:lnTo>
                  <a:lnTo>
                    <a:pt x="8069" y="348"/>
                  </a:lnTo>
                  <a:lnTo>
                    <a:pt x="7722" y="348"/>
                  </a:lnTo>
                  <a:lnTo>
                    <a:pt x="7332" y="305"/>
                  </a:lnTo>
                  <a:lnTo>
                    <a:pt x="7028" y="261"/>
                  </a:lnTo>
                  <a:lnTo>
                    <a:pt x="6681" y="131"/>
                  </a:lnTo>
                  <a:lnTo>
                    <a:pt x="6421" y="44"/>
                  </a:lnTo>
                  <a:lnTo>
                    <a:pt x="6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81"/>
          <p:cNvGrpSpPr/>
          <p:nvPr/>
        </p:nvGrpSpPr>
        <p:grpSpPr>
          <a:xfrm>
            <a:off x="3389850" y="1405850"/>
            <a:ext cx="955475" cy="2916300"/>
            <a:chOff x="3389850" y="1405850"/>
            <a:chExt cx="955475" cy="2916300"/>
          </a:xfrm>
        </p:grpSpPr>
        <p:sp>
          <p:nvSpPr>
            <p:cNvPr id="3177" name="Google Shape;3177;p81"/>
            <p:cNvSpPr/>
            <p:nvPr/>
          </p:nvSpPr>
          <p:spPr>
            <a:xfrm>
              <a:off x="3823650" y="3833000"/>
              <a:ext cx="263575" cy="295025"/>
            </a:xfrm>
            <a:custGeom>
              <a:avLst/>
              <a:gdLst/>
              <a:ahLst/>
              <a:cxnLst/>
              <a:rect l="l" t="t" r="r" b="b"/>
              <a:pathLst>
                <a:path w="10543" h="11801" extrusionOk="0">
                  <a:moveTo>
                    <a:pt x="3992" y="1"/>
                  </a:moveTo>
                  <a:lnTo>
                    <a:pt x="1" y="3211"/>
                  </a:lnTo>
                  <a:lnTo>
                    <a:pt x="7506" y="11801"/>
                  </a:lnTo>
                  <a:lnTo>
                    <a:pt x="10542" y="10022"/>
                  </a:lnTo>
                  <a:lnTo>
                    <a:pt x="3992"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1"/>
            <p:cNvSpPr/>
            <p:nvPr/>
          </p:nvSpPr>
          <p:spPr>
            <a:xfrm>
              <a:off x="3823650" y="3833000"/>
              <a:ext cx="263575" cy="295025"/>
            </a:xfrm>
            <a:custGeom>
              <a:avLst/>
              <a:gdLst/>
              <a:ahLst/>
              <a:cxnLst/>
              <a:rect l="l" t="t" r="r" b="b"/>
              <a:pathLst>
                <a:path w="10543" h="11801" fill="none" extrusionOk="0">
                  <a:moveTo>
                    <a:pt x="10542" y="10022"/>
                  </a:moveTo>
                  <a:lnTo>
                    <a:pt x="7506" y="11801"/>
                  </a:lnTo>
                  <a:lnTo>
                    <a:pt x="1" y="3211"/>
                  </a:lnTo>
                  <a:lnTo>
                    <a:pt x="3992" y="1"/>
                  </a:lnTo>
                  <a:lnTo>
                    <a:pt x="10542" y="100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1"/>
            <p:cNvSpPr/>
            <p:nvPr/>
          </p:nvSpPr>
          <p:spPr>
            <a:xfrm>
              <a:off x="3937525" y="4034725"/>
              <a:ext cx="196325" cy="231025"/>
            </a:xfrm>
            <a:custGeom>
              <a:avLst/>
              <a:gdLst/>
              <a:ahLst/>
              <a:cxnLst/>
              <a:rect l="l" t="t" r="r" b="b"/>
              <a:pathLst>
                <a:path w="7853" h="9241" extrusionOk="0">
                  <a:moveTo>
                    <a:pt x="4990" y="1"/>
                  </a:moveTo>
                  <a:lnTo>
                    <a:pt x="4903" y="88"/>
                  </a:lnTo>
                  <a:lnTo>
                    <a:pt x="2170" y="2951"/>
                  </a:lnTo>
                  <a:lnTo>
                    <a:pt x="1996" y="3211"/>
                  </a:lnTo>
                  <a:lnTo>
                    <a:pt x="1910" y="3515"/>
                  </a:lnTo>
                  <a:lnTo>
                    <a:pt x="1779" y="4426"/>
                  </a:lnTo>
                  <a:lnTo>
                    <a:pt x="1649" y="4946"/>
                  </a:lnTo>
                  <a:lnTo>
                    <a:pt x="1519" y="5510"/>
                  </a:lnTo>
                  <a:lnTo>
                    <a:pt x="1259" y="6117"/>
                  </a:lnTo>
                  <a:lnTo>
                    <a:pt x="955" y="6768"/>
                  </a:lnTo>
                  <a:lnTo>
                    <a:pt x="565" y="7549"/>
                  </a:lnTo>
                  <a:lnTo>
                    <a:pt x="44" y="8373"/>
                  </a:lnTo>
                  <a:lnTo>
                    <a:pt x="1" y="8460"/>
                  </a:lnTo>
                  <a:lnTo>
                    <a:pt x="1" y="8590"/>
                  </a:lnTo>
                  <a:lnTo>
                    <a:pt x="1" y="8720"/>
                  </a:lnTo>
                  <a:lnTo>
                    <a:pt x="44" y="8807"/>
                  </a:lnTo>
                  <a:lnTo>
                    <a:pt x="174" y="9024"/>
                  </a:lnTo>
                  <a:lnTo>
                    <a:pt x="391" y="9154"/>
                  </a:lnTo>
                  <a:lnTo>
                    <a:pt x="695" y="9241"/>
                  </a:lnTo>
                  <a:lnTo>
                    <a:pt x="868" y="9241"/>
                  </a:lnTo>
                  <a:lnTo>
                    <a:pt x="1042" y="9198"/>
                  </a:lnTo>
                  <a:lnTo>
                    <a:pt x="1215" y="9154"/>
                  </a:lnTo>
                  <a:lnTo>
                    <a:pt x="1389" y="9024"/>
                  </a:lnTo>
                  <a:lnTo>
                    <a:pt x="1563" y="8894"/>
                  </a:lnTo>
                  <a:lnTo>
                    <a:pt x="1779" y="8720"/>
                  </a:lnTo>
                  <a:lnTo>
                    <a:pt x="2604" y="7853"/>
                  </a:lnTo>
                  <a:lnTo>
                    <a:pt x="3471" y="6855"/>
                  </a:lnTo>
                  <a:lnTo>
                    <a:pt x="4296" y="5944"/>
                  </a:lnTo>
                  <a:lnTo>
                    <a:pt x="4990" y="5206"/>
                  </a:lnTo>
                  <a:lnTo>
                    <a:pt x="5770" y="4426"/>
                  </a:lnTo>
                  <a:lnTo>
                    <a:pt x="6421" y="3775"/>
                  </a:lnTo>
                  <a:lnTo>
                    <a:pt x="7679" y="2560"/>
                  </a:lnTo>
                  <a:lnTo>
                    <a:pt x="7723" y="2517"/>
                  </a:lnTo>
                  <a:lnTo>
                    <a:pt x="7809" y="2300"/>
                  </a:lnTo>
                  <a:lnTo>
                    <a:pt x="7853" y="2083"/>
                  </a:lnTo>
                  <a:lnTo>
                    <a:pt x="7766" y="1910"/>
                  </a:lnTo>
                  <a:lnTo>
                    <a:pt x="7636" y="1736"/>
                  </a:lnTo>
                  <a:lnTo>
                    <a:pt x="5250" y="44"/>
                  </a:lnTo>
                  <a:lnTo>
                    <a:pt x="51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1"/>
            <p:cNvSpPr/>
            <p:nvPr/>
          </p:nvSpPr>
          <p:spPr>
            <a:xfrm>
              <a:off x="3949450" y="4117150"/>
              <a:ext cx="46675" cy="36900"/>
            </a:xfrm>
            <a:custGeom>
              <a:avLst/>
              <a:gdLst/>
              <a:ahLst/>
              <a:cxnLst/>
              <a:rect l="l" t="t" r="r" b="b"/>
              <a:pathLst>
                <a:path w="1867" h="1476" extrusionOk="0">
                  <a:moveTo>
                    <a:pt x="1563" y="261"/>
                  </a:moveTo>
                  <a:lnTo>
                    <a:pt x="1259" y="695"/>
                  </a:lnTo>
                  <a:lnTo>
                    <a:pt x="955" y="1042"/>
                  </a:lnTo>
                  <a:lnTo>
                    <a:pt x="695" y="1259"/>
                  </a:lnTo>
                  <a:lnTo>
                    <a:pt x="565" y="1302"/>
                  </a:lnTo>
                  <a:lnTo>
                    <a:pt x="435" y="1346"/>
                  </a:lnTo>
                  <a:lnTo>
                    <a:pt x="305" y="1302"/>
                  </a:lnTo>
                  <a:lnTo>
                    <a:pt x="218" y="1215"/>
                  </a:lnTo>
                  <a:lnTo>
                    <a:pt x="175" y="1172"/>
                  </a:lnTo>
                  <a:lnTo>
                    <a:pt x="175" y="1129"/>
                  </a:lnTo>
                  <a:lnTo>
                    <a:pt x="261" y="998"/>
                  </a:lnTo>
                  <a:lnTo>
                    <a:pt x="565" y="738"/>
                  </a:lnTo>
                  <a:lnTo>
                    <a:pt x="912" y="565"/>
                  </a:lnTo>
                  <a:lnTo>
                    <a:pt x="1216" y="391"/>
                  </a:lnTo>
                  <a:lnTo>
                    <a:pt x="1563" y="261"/>
                  </a:lnTo>
                  <a:close/>
                  <a:moveTo>
                    <a:pt x="1780" y="1"/>
                  </a:moveTo>
                  <a:lnTo>
                    <a:pt x="1433" y="131"/>
                  </a:lnTo>
                  <a:lnTo>
                    <a:pt x="869" y="391"/>
                  </a:lnTo>
                  <a:lnTo>
                    <a:pt x="608" y="521"/>
                  </a:lnTo>
                  <a:lnTo>
                    <a:pt x="348" y="695"/>
                  </a:lnTo>
                  <a:lnTo>
                    <a:pt x="131" y="912"/>
                  </a:lnTo>
                  <a:lnTo>
                    <a:pt x="1" y="1085"/>
                  </a:lnTo>
                  <a:lnTo>
                    <a:pt x="1" y="1215"/>
                  </a:lnTo>
                  <a:lnTo>
                    <a:pt x="88" y="1302"/>
                  </a:lnTo>
                  <a:lnTo>
                    <a:pt x="131" y="1389"/>
                  </a:lnTo>
                  <a:lnTo>
                    <a:pt x="218" y="1432"/>
                  </a:lnTo>
                  <a:lnTo>
                    <a:pt x="348" y="1476"/>
                  </a:lnTo>
                  <a:lnTo>
                    <a:pt x="435" y="1476"/>
                  </a:lnTo>
                  <a:lnTo>
                    <a:pt x="652" y="1389"/>
                  </a:lnTo>
                  <a:lnTo>
                    <a:pt x="869" y="1302"/>
                  </a:lnTo>
                  <a:lnTo>
                    <a:pt x="1042" y="1172"/>
                  </a:lnTo>
                  <a:lnTo>
                    <a:pt x="1172" y="998"/>
                  </a:lnTo>
                  <a:lnTo>
                    <a:pt x="1519" y="565"/>
                  </a:lnTo>
                  <a:lnTo>
                    <a:pt x="1866" y="131"/>
                  </a:lnTo>
                  <a:lnTo>
                    <a:pt x="1866" y="44"/>
                  </a:lnTo>
                  <a:lnTo>
                    <a:pt x="1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1"/>
            <p:cNvSpPr/>
            <p:nvPr/>
          </p:nvSpPr>
          <p:spPr>
            <a:xfrm>
              <a:off x="3951625" y="4105225"/>
              <a:ext cx="44500" cy="19550"/>
            </a:xfrm>
            <a:custGeom>
              <a:avLst/>
              <a:gdLst/>
              <a:ahLst/>
              <a:cxnLst/>
              <a:rect l="l" t="t" r="r" b="b"/>
              <a:pathLst>
                <a:path w="1780" h="782" extrusionOk="0">
                  <a:moveTo>
                    <a:pt x="521" y="131"/>
                  </a:moveTo>
                  <a:lnTo>
                    <a:pt x="825" y="174"/>
                  </a:lnTo>
                  <a:lnTo>
                    <a:pt x="1085" y="261"/>
                  </a:lnTo>
                  <a:lnTo>
                    <a:pt x="1346" y="348"/>
                  </a:lnTo>
                  <a:lnTo>
                    <a:pt x="1562" y="521"/>
                  </a:lnTo>
                  <a:lnTo>
                    <a:pt x="1172" y="608"/>
                  </a:lnTo>
                  <a:lnTo>
                    <a:pt x="738" y="651"/>
                  </a:lnTo>
                  <a:lnTo>
                    <a:pt x="391" y="608"/>
                  </a:lnTo>
                  <a:lnTo>
                    <a:pt x="261" y="564"/>
                  </a:lnTo>
                  <a:lnTo>
                    <a:pt x="174" y="521"/>
                  </a:lnTo>
                  <a:lnTo>
                    <a:pt x="174" y="478"/>
                  </a:lnTo>
                  <a:lnTo>
                    <a:pt x="218" y="348"/>
                  </a:lnTo>
                  <a:lnTo>
                    <a:pt x="261" y="304"/>
                  </a:lnTo>
                  <a:lnTo>
                    <a:pt x="391" y="174"/>
                  </a:lnTo>
                  <a:lnTo>
                    <a:pt x="521" y="131"/>
                  </a:lnTo>
                  <a:close/>
                  <a:moveTo>
                    <a:pt x="521" y="1"/>
                  </a:moveTo>
                  <a:lnTo>
                    <a:pt x="261" y="87"/>
                  </a:lnTo>
                  <a:lnTo>
                    <a:pt x="88" y="217"/>
                  </a:lnTo>
                  <a:lnTo>
                    <a:pt x="1" y="348"/>
                  </a:lnTo>
                  <a:lnTo>
                    <a:pt x="1" y="478"/>
                  </a:lnTo>
                  <a:lnTo>
                    <a:pt x="1" y="564"/>
                  </a:lnTo>
                  <a:lnTo>
                    <a:pt x="44" y="608"/>
                  </a:lnTo>
                  <a:lnTo>
                    <a:pt x="131" y="695"/>
                  </a:lnTo>
                  <a:lnTo>
                    <a:pt x="304" y="738"/>
                  </a:lnTo>
                  <a:lnTo>
                    <a:pt x="565" y="781"/>
                  </a:lnTo>
                  <a:lnTo>
                    <a:pt x="825" y="781"/>
                  </a:lnTo>
                  <a:lnTo>
                    <a:pt x="1346" y="738"/>
                  </a:lnTo>
                  <a:lnTo>
                    <a:pt x="1736" y="608"/>
                  </a:lnTo>
                  <a:lnTo>
                    <a:pt x="1779" y="608"/>
                  </a:lnTo>
                  <a:lnTo>
                    <a:pt x="1779" y="564"/>
                  </a:lnTo>
                  <a:lnTo>
                    <a:pt x="1779" y="478"/>
                  </a:lnTo>
                  <a:lnTo>
                    <a:pt x="1649" y="391"/>
                  </a:lnTo>
                  <a:lnTo>
                    <a:pt x="1346" y="217"/>
                  </a:lnTo>
                  <a:lnTo>
                    <a:pt x="912" y="44"/>
                  </a:lnTo>
                  <a:lnTo>
                    <a:pt x="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1"/>
            <p:cNvSpPr/>
            <p:nvPr/>
          </p:nvSpPr>
          <p:spPr>
            <a:xfrm>
              <a:off x="3471200" y="1910150"/>
              <a:ext cx="361150" cy="390450"/>
            </a:xfrm>
            <a:custGeom>
              <a:avLst/>
              <a:gdLst/>
              <a:ahLst/>
              <a:cxnLst/>
              <a:rect l="l" t="t" r="r" b="b"/>
              <a:pathLst>
                <a:path w="14446" h="15618" extrusionOk="0">
                  <a:moveTo>
                    <a:pt x="12754" y="1"/>
                  </a:moveTo>
                  <a:lnTo>
                    <a:pt x="12407" y="44"/>
                  </a:lnTo>
                  <a:lnTo>
                    <a:pt x="12103" y="131"/>
                  </a:lnTo>
                  <a:lnTo>
                    <a:pt x="11800" y="261"/>
                  </a:lnTo>
                  <a:lnTo>
                    <a:pt x="11539" y="478"/>
                  </a:lnTo>
                  <a:lnTo>
                    <a:pt x="11322" y="738"/>
                  </a:lnTo>
                  <a:lnTo>
                    <a:pt x="11149" y="998"/>
                  </a:lnTo>
                  <a:lnTo>
                    <a:pt x="11019" y="1346"/>
                  </a:lnTo>
                  <a:lnTo>
                    <a:pt x="11019" y="1389"/>
                  </a:lnTo>
                  <a:lnTo>
                    <a:pt x="10672" y="2864"/>
                  </a:lnTo>
                  <a:lnTo>
                    <a:pt x="10281" y="4339"/>
                  </a:lnTo>
                  <a:lnTo>
                    <a:pt x="9847" y="5814"/>
                  </a:lnTo>
                  <a:lnTo>
                    <a:pt x="9370" y="7245"/>
                  </a:lnTo>
                  <a:lnTo>
                    <a:pt x="8850" y="8677"/>
                  </a:lnTo>
                  <a:lnTo>
                    <a:pt x="8286" y="10022"/>
                  </a:lnTo>
                  <a:lnTo>
                    <a:pt x="7982" y="10672"/>
                  </a:lnTo>
                  <a:lnTo>
                    <a:pt x="7678" y="11280"/>
                  </a:lnTo>
                  <a:lnTo>
                    <a:pt x="7331" y="11887"/>
                  </a:lnTo>
                  <a:lnTo>
                    <a:pt x="6972" y="12406"/>
                  </a:lnTo>
                  <a:lnTo>
                    <a:pt x="6972" y="12406"/>
                  </a:lnTo>
                  <a:lnTo>
                    <a:pt x="6594" y="12104"/>
                  </a:lnTo>
                  <a:lnTo>
                    <a:pt x="6073" y="11583"/>
                  </a:lnTo>
                  <a:lnTo>
                    <a:pt x="5640" y="11063"/>
                  </a:lnTo>
                  <a:lnTo>
                    <a:pt x="5206" y="10499"/>
                  </a:lnTo>
                  <a:lnTo>
                    <a:pt x="4772" y="9892"/>
                  </a:lnTo>
                  <a:lnTo>
                    <a:pt x="3948" y="8634"/>
                  </a:lnTo>
                  <a:lnTo>
                    <a:pt x="3123" y="7332"/>
                  </a:lnTo>
                  <a:lnTo>
                    <a:pt x="2343" y="5987"/>
                  </a:lnTo>
                  <a:lnTo>
                    <a:pt x="1605" y="4599"/>
                  </a:lnTo>
                  <a:lnTo>
                    <a:pt x="1518" y="4469"/>
                  </a:lnTo>
                  <a:lnTo>
                    <a:pt x="1432" y="4339"/>
                  </a:lnTo>
                  <a:lnTo>
                    <a:pt x="1301" y="4252"/>
                  </a:lnTo>
                  <a:lnTo>
                    <a:pt x="1171" y="4209"/>
                  </a:lnTo>
                  <a:lnTo>
                    <a:pt x="1041" y="4165"/>
                  </a:lnTo>
                  <a:lnTo>
                    <a:pt x="868" y="4122"/>
                  </a:lnTo>
                  <a:lnTo>
                    <a:pt x="737" y="4165"/>
                  </a:lnTo>
                  <a:lnTo>
                    <a:pt x="564" y="4165"/>
                  </a:lnTo>
                  <a:lnTo>
                    <a:pt x="390" y="4252"/>
                  </a:lnTo>
                  <a:lnTo>
                    <a:pt x="260" y="4339"/>
                  </a:lnTo>
                  <a:lnTo>
                    <a:pt x="174" y="4469"/>
                  </a:lnTo>
                  <a:lnTo>
                    <a:pt x="87" y="4599"/>
                  </a:lnTo>
                  <a:lnTo>
                    <a:pt x="0" y="4773"/>
                  </a:lnTo>
                  <a:lnTo>
                    <a:pt x="0" y="4946"/>
                  </a:lnTo>
                  <a:lnTo>
                    <a:pt x="0" y="5120"/>
                  </a:lnTo>
                  <a:lnTo>
                    <a:pt x="43" y="5293"/>
                  </a:lnTo>
                  <a:lnTo>
                    <a:pt x="564" y="6812"/>
                  </a:lnTo>
                  <a:lnTo>
                    <a:pt x="1171" y="8330"/>
                  </a:lnTo>
                  <a:lnTo>
                    <a:pt x="1822" y="9805"/>
                  </a:lnTo>
                  <a:lnTo>
                    <a:pt x="2559" y="11280"/>
                  </a:lnTo>
                  <a:lnTo>
                    <a:pt x="2993" y="12017"/>
                  </a:lnTo>
                  <a:lnTo>
                    <a:pt x="3427" y="12755"/>
                  </a:lnTo>
                  <a:lnTo>
                    <a:pt x="3948" y="13449"/>
                  </a:lnTo>
                  <a:lnTo>
                    <a:pt x="4512" y="14143"/>
                  </a:lnTo>
                  <a:lnTo>
                    <a:pt x="4859" y="14490"/>
                  </a:lnTo>
                  <a:lnTo>
                    <a:pt x="5249" y="14837"/>
                  </a:lnTo>
                  <a:lnTo>
                    <a:pt x="5509" y="15054"/>
                  </a:lnTo>
                  <a:lnTo>
                    <a:pt x="5813" y="15227"/>
                  </a:lnTo>
                  <a:lnTo>
                    <a:pt x="6073" y="15358"/>
                  </a:lnTo>
                  <a:lnTo>
                    <a:pt x="6377" y="15488"/>
                  </a:lnTo>
                  <a:lnTo>
                    <a:pt x="6811" y="15574"/>
                  </a:lnTo>
                  <a:lnTo>
                    <a:pt x="7288" y="15618"/>
                  </a:lnTo>
                  <a:lnTo>
                    <a:pt x="7765" y="15531"/>
                  </a:lnTo>
                  <a:lnTo>
                    <a:pt x="8242" y="15358"/>
                  </a:lnTo>
                  <a:lnTo>
                    <a:pt x="8633" y="15141"/>
                  </a:lnTo>
                  <a:lnTo>
                    <a:pt x="8980" y="14880"/>
                  </a:lnTo>
                  <a:lnTo>
                    <a:pt x="9240" y="14620"/>
                  </a:lnTo>
                  <a:lnTo>
                    <a:pt x="9414" y="14447"/>
                  </a:lnTo>
                  <a:lnTo>
                    <a:pt x="9934" y="13752"/>
                  </a:lnTo>
                  <a:lnTo>
                    <a:pt x="10455" y="13015"/>
                  </a:lnTo>
                  <a:lnTo>
                    <a:pt x="10889" y="12234"/>
                  </a:lnTo>
                  <a:lnTo>
                    <a:pt x="11279" y="11453"/>
                  </a:lnTo>
                  <a:lnTo>
                    <a:pt x="12017" y="9935"/>
                  </a:lnTo>
                  <a:lnTo>
                    <a:pt x="12624" y="8417"/>
                  </a:lnTo>
                  <a:lnTo>
                    <a:pt x="13144" y="6855"/>
                  </a:lnTo>
                  <a:lnTo>
                    <a:pt x="13665" y="5293"/>
                  </a:lnTo>
                  <a:lnTo>
                    <a:pt x="14099" y="3731"/>
                  </a:lnTo>
                  <a:lnTo>
                    <a:pt x="14446" y="2126"/>
                  </a:lnTo>
                  <a:lnTo>
                    <a:pt x="14402" y="2126"/>
                  </a:lnTo>
                  <a:lnTo>
                    <a:pt x="14446" y="1779"/>
                  </a:lnTo>
                  <a:lnTo>
                    <a:pt x="14446" y="1432"/>
                  </a:lnTo>
                  <a:lnTo>
                    <a:pt x="14359" y="1129"/>
                  </a:lnTo>
                  <a:lnTo>
                    <a:pt x="14186" y="825"/>
                  </a:lnTo>
                  <a:lnTo>
                    <a:pt x="13969" y="565"/>
                  </a:lnTo>
                  <a:lnTo>
                    <a:pt x="13752" y="348"/>
                  </a:lnTo>
                  <a:lnTo>
                    <a:pt x="13448" y="174"/>
                  </a:lnTo>
                  <a:lnTo>
                    <a:pt x="13101" y="44"/>
                  </a:lnTo>
                  <a:lnTo>
                    <a:pt x="12754" y="1"/>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1"/>
            <p:cNvSpPr/>
            <p:nvPr/>
          </p:nvSpPr>
          <p:spPr>
            <a:xfrm>
              <a:off x="3951625" y="3954475"/>
              <a:ext cx="118250" cy="297175"/>
            </a:xfrm>
            <a:custGeom>
              <a:avLst/>
              <a:gdLst/>
              <a:ahLst/>
              <a:cxnLst/>
              <a:rect l="l" t="t" r="r" b="b"/>
              <a:pathLst>
                <a:path w="4730" h="11887" extrusionOk="0">
                  <a:moveTo>
                    <a:pt x="1" y="1"/>
                  </a:moveTo>
                  <a:lnTo>
                    <a:pt x="651" y="11887"/>
                  </a:lnTo>
                  <a:lnTo>
                    <a:pt x="4035" y="11757"/>
                  </a:lnTo>
                  <a:lnTo>
                    <a:pt x="4729" y="87"/>
                  </a:lnTo>
                  <a:lnTo>
                    <a:pt x="1"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1"/>
            <p:cNvSpPr/>
            <p:nvPr/>
          </p:nvSpPr>
          <p:spPr>
            <a:xfrm>
              <a:off x="3951625" y="3954475"/>
              <a:ext cx="118250" cy="297175"/>
            </a:xfrm>
            <a:custGeom>
              <a:avLst/>
              <a:gdLst/>
              <a:ahLst/>
              <a:cxnLst/>
              <a:rect l="l" t="t" r="r" b="b"/>
              <a:pathLst>
                <a:path w="4730" h="11887" fill="none" extrusionOk="0">
                  <a:moveTo>
                    <a:pt x="4035" y="11757"/>
                  </a:moveTo>
                  <a:lnTo>
                    <a:pt x="651" y="11887"/>
                  </a:lnTo>
                  <a:lnTo>
                    <a:pt x="1" y="1"/>
                  </a:lnTo>
                  <a:lnTo>
                    <a:pt x="4729" y="87"/>
                  </a:lnTo>
                  <a:lnTo>
                    <a:pt x="4035" y="117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1"/>
            <p:cNvSpPr/>
            <p:nvPr/>
          </p:nvSpPr>
          <p:spPr>
            <a:xfrm>
              <a:off x="3834500" y="4223450"/>
              <a:ext cx="235375" cy="98700"/>
            </a:xfrm>
            <a:custGeom>
              <a:avLst/>
              <a:gdLst/>
              <a:ahLst/>
              <a:cxnLst/>
              <a:rect l="l" t="t" r="r" b="b"/>
              <a:pathLst>
                <a:path w="9415" h="3948" extrusionOk="0">
                  <a:moveTo>
                    <a:pt x="8937" y="0"/>
                  </a:moveTo>
                  <a:lnTo>
                    <a:pt x="5120" y="43"/>
                  </a:lnTo>
                  <a:lnTo>
                    <a:pt x="4946" y="43"/>
                  </a:lnTo>
                  <a:lnTo>
                    <a:pt x="4773" y="87"/>
                  </a:lnTo>
                  <a:lnTo>
                    <a:pt x="4642" y="174"/>
                  </a:lnTo>
                  <a:lnTo>
                    <a:pt x="4512" y="260"/>
                  </a:lnTo>
                  <a:lnTo>
                    <a:pt x="3862" y="868"/>
                  </a:lnTo>
                  <a:lnTo>
                    <a:pt x="3514" y="1128"/>
                  </a:lnTo>
                  <a:lnTo>
                    <a:pt x="3124" y="1432"/>
                  </a:lnTo>
                  <a:lnTo>
                    <a:pt x="2647" y="1692"/>
                  </a:lnTo>
                  <a:lnTo>
                    <a:pt x="2040" y="1952"/>
                  </a:lnTo>
                  <a:lnTo>
                    <a:pt x="1302" y="2169"/>
                  </a:lnTo>
                  <a:lnTo>
                    <a:pt x="391" y="2429"/>
                  </a:lnTo>
                  <a:lnTo>
                    <a:pt x="304" y="2473"/>
                  </a:lnTo>
                  <a:lnTo>
                    <a:pt x="218" y="2516"/>
                  </a:lnTo>
                  <a:lnTo>
                    <a:pt x="87" y="2690"/>
                  </a:lnTo>
                  <a:lnTo>
                    <a:pt x="1" y="2950"/>
                  </a:lnTo>
                  <a:lnTo>
                    <a:pt x="44" y="3210"/>
                  </a:lnTo>
                  <a:lnTo>
                    <a:pt x="174" y="3470"/>
                  </a:lnTo>
                  <a:lnTo>
                    <a:pt x="261" y="3601"/>
                  </a:lnTo>
                  <a:lnTo>
                    <a:pt x="391" y="3731"/>
                  </a:lnTo>
                  <a:lnTo>
                    <a:pt x="565" y="3818"/>
                  </a:lnTo>
                  <a:lnTo>
                    <a:pt x="738" y="3861"/>
                  </a:lnTo>
                  <a:lnTo>
                    <a:pt x="955" y="3904"/>
                  </a:lnTo>
                  <a:lnTo>
                    <a:pt x="1215" y="3948"/>
                  </a:lnTo>
                  <a:lnTo>
                    <a:pt x="2300" y="3904"/>
                  </a:lnTo>
                  <a:lnTo>
                    <a:pt x="3341" y="3861"/>
                  </a:lnTo>
                  <a:lnTo>
                    <a:pt x="4339" y="3818"/>
                  </a:lnTo>
                  <a:lnTo>
                    <a:pt x="5163" y="3774"/>
                  </a:lnTo>
                  <a:lnTo>
                    <a:pt x="6247" y="3818"/>
                  </a:lnTo>
                  <a:lnTo>
                    <a:pt x="7115" y="3818"/>
                  </a:lnTo>
                  <a:lnTo>
                    <a:pt x="8807" y="3861"/>
                  </a:lnTo>
                  <a:lnTo>
                    <a:pt x="9067" y="3818"/>
                  </a:lnTo>
                  <a:lnTo>
                    <a:pt x="9241" y="3687"/>
                  </a:lnTo>
                  <a:lnTo>
                    <a:pt x="9371" y="3514"/>
                  </a:lnTo>
                  <a:lnTo>
                    <a:pt x="9414" y="3254"/>
                  </a:lnTo>
                  <a:lnTo>
                    <a:pt x="9154" y="260"/>
                  </a:lnTo>
                  <a:lnTo>
                    <a:pt x="9154" y="130"/>
                  </a:lnTo>
                  <a:lnTo>
                    <a:pt x="9111" y="87"/>
                  </a:lnTo>
                  <a:lnTo>
                    <a:pt x="9024" y="43"/>
                  </a:lnTo>
                  <a:lnTo>
                    <a:pt x="89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1"/>
            <p:cNvSpPr/>
            <p:nvPr/>
          </p:nvSpPr>
          <p:spPr>
            <a:xfrm>
              <a:off x="3726050" y="1872200"/>
              <a:ext cx="464200" cy="553125"/>
            </a:xfrm>
            <a:custGeom>
              <a:avLst/>
              <a:gdLst/>
              <a:ahLst/>
              <a:cxnLst/>
              <a:rect l="l" t="t" r="r" b="b"/>
              <a:pathLst>
                <a:path w="18568" h="22125" extrusionOk="0">
                  <a:moveTo>
                    <a:pt x="6378" y="0"/>
                  </a:moveTo>
                  <a:lnTo>
                    <a:pt x="5250" y="87"/>
                  </a:lnTo>
                  <a:lnTo>
                    <a:pt x="3254" y="217"/>
                  </a:lnTo>
                  <a:lnTo>
                    <a:pt x="2864" y="304"/>
                  </a:lnTo>
                  <a:lnTo>
                    <a:pt x="2473" y="391"/>
                  </a:lnTo>
                  <a:lnTo>
                    <a:pt x="2126" y="608"/>
                  </a:lnTo>
                  <a:lnTo>
                    <a:pt x="1823" y="825"/>
                  </a:lnTo>
                  <a:lnTo>
                    <a:pt x="1562" y="1085"/>
                  </a:lnTo>
                  <a:lnTo>
                    <a:pt x="1345" y="1432"/>
                  </a:lnTo>
                  <a:lnTo>
                    <a:pt x="1172" y="1779"/>
                  </a:lnTo>
                  <a:lnTo>
                    <a:pt x="1042" y="2169"/>
                  </a:lnTo>
                  <a:lnTo>
                    <a:pt x="868" y="3124"/>
                  </a:lnTo>
                  <a:lnTo>
                    <a:pt x="695" y="4425"/>
                  </a:lnTo>
                  <a:lnTo>
                    <a:pt x="521" y="6074"/>
                  </a:lnTo>
                  <a:lnTo>
                    <a:pt x="348" y="8069"/>
                  </a:lnTo>
                  <a:lnTo>
                    <a:pt x="217" y="10542"/>
                  </a:lnTo>
                  <a:lnTo>
                    <a:pt x="131" y="13492"/>
                  </a:lnTo>
                  <a:lnTo>
                    <a:pt x="44" y="16919"/>
                  </a:lnTo>
                  <a:lnTo>
                    <a:pt x="1" y="20910"/>
                  </a:lnTo>
                  <a:lnTo>
                    <a:pt x="13622" y="22125"/>
                  </a:lnTo>
                  <a:lnTo>
                    <a:pt x="13882" y="20259"/>
                  </a:lnTo>
                  <a:lnTo>
                    <a:pt x="14143" y="18481"/>
                  </a:lnTo>
                  <a:lnTo>
                    <a:pt x="14446" y="16659"/>
                  </a:lnTo>
                  <a:lnTo>
                    <a:pt x="14880" y="14793"/>
                  </a:lnTo>
                  <a:lnTo>
                    <a:pt x="15444" y="12711"/>
                  </a:lnTo>
                  <a:lnTo>
                    <a:pt x="16225" y="10325"/>
                  </a:lnTo>
                  <a:lnTo>
                    <a:pt x="17179" y="7592"/>
                  </a:lnTo>
                  <a:lnTo>
                    <a:pt x="18394" y="4382"/>
                  </a:lnTo>
                  <a:lnTo>
                    <a:pt x="18524" y="3905"/>
                  </a:lnTo>
                  <a:lnTo>
                    <a:pt x="18568" y="3427"/>
                  </a:lnTo>
                  <a:lnTo>
                    <a:pt x="18481" y="2950"/>
                  </a:lnTo>
                  <a:lnTo>
                    <a:pt x="18351" y="2516"/>
                  </a:lnTo>
                  <a:lnTo>
                    <a:pt x="18134" y="2083"/>
                  </a:lnTo>
                  <a:lnTo>
                    <a:pt x="17830" y="1736"/>
                  </a:lnTo>
                  <a:lnTo>
                    <a:pt x="17440" y="1432"/>
                  </a:lnTo>
                  <a:lnTo>
                    <a:pt x="17006" y="1215"/>
                  </a:lnTo>
                  <a:lnTo>
                    <a:pt x="16659" y="1085"/>
                  </a:lnTo>
                  <a:lnTo>
                    <a:pt x="15271" y="781"/>
                  </a:lnTo>
                  <a:lnTo>
                    <a:pt x="13752" y="564"/>
                  </a:lnTo>
                  <a:lnTo>
                    <a:pt x="12191" y="347"/>
                  </a:lnTo>
                  <a:lnTo>
                    <a:pt x="10629" y="174"/>
                  </a:lnTo>
                  <a:lnTo>
                    <a:pt x="9111" y="44"/>
                  </a:lnTo>
                  <a:lnTo>
                    <a:pt x="75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1"/>
            <p:cNvSpPr/>
            <p:nvPr/>
          </p:nvSpPr>
          <p:spPr>
            <a:xfrm>
              <a:off x="3726050" y="1872200"/>
              <a:ext cx="464200" cy="553125"/>
            </a:xfrm>
            <a:custGeom>
              <a:avLst/>
              <a:gdLst/>
              <a:ahLst/>
              <a:cxnLst/>
              <a:rect l="l" t="t" r="r" b="b"/>
              <a:pathLst>
                <a:path w="18568" h="22125" fill="none" extrusionOk="0">
                  <a:moveTo>
                    <a:pt x="1042" y="2169"/>
                  </a:moveTo>
                  <a:lnTo>
                    <a:pt x="1042" y="2169"/>
                  </a:lnTo>
                  <a:lnTo>
                    <a:pt x="868" y="3124"/>
                  </a:lnTo>
                  <a:lnTo>
                    <a:pt x="695" y="4425"/>
                  </a:lnTo>
                  <a:lnTo>
                    <a:pt x="521" y="6074"/>
                  </a:lnTo>
                  <a:lnTo>
                    <a:pt x="348" y="8069"/>
                  </a:lnTo>
                  <a:lnTo>
                    <a:pt x="217" y="10542"/>
                  </a:lnTo>
                  <a:lnTo>
                    <a:pt x="131" y="13492"/>
                  </a:lnTo>
                  <a:lnTo>
                    <a:pt x="44" y="16919"/>
                  </a:lnTo>
                  <a:lnTo>
                    <a:pt x="1" y="20910"/>
                  </a:lnTo>
                  <a:lnTo>
                    <a:pt x="13622" y="22125"/>
                  </a:lnTo>
                  <a:lnTo>
                    <a:pt x="13622" y="22125"/>
                  </a:lnTo>
                  <a:lnTo>
                    <a:pt x="13882" y="20259"/>
                  </a:lnTo>
                  <a:lnTo>
                    <a:pt x="14143" y="18481"/>
                  </a:lnTo>
                  <a:lnTo>
                    <a:pt x="14446" y="16659"/>
                  </a:lnTo>
                  <a:lnTo>
                    <a:pt x="14880" y="14793"/>
                  </a:lnTo>
                  <a:lnTo>
                    <a:pt x="15444" y="12711"/>
                  </a:lnTo>
                  <a:lnTo>
                    <a:pt x="16225" y="10325"/>
                  </a:lnTo>
                  <a:lnTo>
                    <a:pt x="17179" y="7592"/>
                  </a:lnTo>
                  <a:lnTo>
                    <a:pt x="18394" y="4382"/>
                  </a:lnTo>
                  <a:lnTo>
                    <a:pt x="18394" y="4382"/>
                  </a:lnTo>
                  <a:lnTo>
                    <a:pt x="18524" y="3905"/>
                  </a:lnTo>
                  <a:lnTo>
                    <a:pt x="18568" y="3427"/>
                  </a:lnTo>
                  <a:lnTo>
                    <a:pt x="18481" y="2950"/>
                  </a:lnTo>
                  <a:lnTo>
                    <a:pt x="18351" y="2516"/>
                  </a:lnTo>
                  <a:lnTo>
                    <a:pt x="18134" y="2083"/>
                  </a:lnTo>
                  <a:lnTo>
                    <a:pt x="17830" y="1736"/>
                  </a:lnTo>
                  <a:lnTo>
                    <a:pt x="17440" y="1432"/>
                  </a:lnTo>
                  <a:lnTo>
                    <a:pt x="17006" y="1215"/>
                  </a:lnTo>
                  <a:lnTo>
                    <a:pt x="17006" y="1215"/>
                  </a:lnTo>
                  <a:lnTo>
                    <a:pt x="16659" y="1085"/>
                  </a:lnTo>
                  <a:lnTo>
                    <a:pt x="16659" y="1085"/>
                  </a:lnTo>
                  <a:lnTo>
                    <a:pt x="15271" y="781"/>
                  </a:lnTo>
                  <a:lnTo>
                    <a:pt x="13752" y="564"/>
                  </a:lnTo>
                  <a:lnTo>
                    <a:pt x="13752" y="564"/>
                  </a:lnTo>
                  <a:lnTo>
                    <a:pt x="12191" y="347"/>
                  </a:lnTo>
                  <a:lnTo>
                    <a:pt x="10629" y="174"/>
                  </a:lnTo>
                  <a:lnTo>
                    <a:pt x="9111" y="44"/>
                  </a:lnTo>
                  <a:lnTo>
                    <a:pt x="7549" y="0"/>
                  </a:lnTo>
                  <a:lnTo>
                    <a:pt x="7549" y="0"/>
                  </a:lnTo>
                  <a:lnTo>
                    <a:pt x="6378" y="0"/>
                  </a:lnTo>
                  <a:lnTo>
                    <a:pt x="5250" y="87"/>
                  </a:lnTo>
                  <a:lnTo>
                    <a:pt x="3254" y="217"/>
                  </a:lnTo>
                  <a:lnTo>
                    <a:pt x="3254" y="217"/>
                  </a:lnTo>
                  <a:lnTo>
                    <a:pt x="2864" y="304"/>
                  </a:lnTo>
                  <a:lnTo>
                    <a:pt x="2473" y="391"/>
                  </a:lnTo>
                  <a:lnTo>
                    <a:pt x="2126" y="608"/>
                  </a:lnTo>
                  <a:lnTo>
                    <a:pt x="1823" y="825"/>
                  </a:lnTo>
                  <a:lnTo>
                    <a:pt x="1562" y="1085"/>
                  </a:lnTo>
                  <a:lnTo>
                    <a:pt x="1345" y="1432"/>
                  </a:lnTo>
                  <a:lnTo>
                    <a:pt x="1172" y="1779"/>
                  </a:lnTo>
                  <a:lnTo>
                    <a:pt x="1042" y="21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1"/>
            <p:cNvSpPr/>
            <p:nvPr/>
          </p:nvSpPr>
          <p:spPr>
            <a:xfrm>
              <a:off x="4142500" y="2044625"/>
              <a:ext cx="19550" cy="54250"/>
            </a:xfrm>
            <a:custGeom>
              <a:avLst/>
              <a:gdLst/>
              <a:ahLst/>
              <a:cxnLst/>
              <a:rect l="l" t="t" r="r" b="b"/>
              <a:pathLst>
                <a:path w="782" h="2170" extrusionOk="0">
                  <a:moveTo>
                    <a:pt x="782" y="1"/>
                  </a:moveTo>
                  <a:lnTo>
                    <a:pt x="782" y="1"/>
                  </a:lnTo>
                  <a:lnTo>
                    <a:pt x="1" y="2170"/>
                  </a:lnTo>
                  <a:lnTo>
                    <a:pt x="1" y="2170"/>
                  </a:lnTo>
                  <a:lnTo>
                    <a:pt x="1" y="2170"/>
                  </a:lnTo>
                  <a:lnTo>
                    <a:pt x="1" y="2170"/>
                  </a:lnTo>
                  <a:lnTo>
                    <a:pt x="782" y="1"/>
                  </a:lnTo>
                  <a:lnTo>
                    <a:pt x="78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1"/>
            <p:cNvSpPr/>
            <p:nvPr/>
          </p:nvSpPr>
          <p:spPr>
            <a:xfrm>
              <a:off x="4142500" y="2044625"/>
              <a:ext cx="19550" cy="54250"/>
            </a:xfrm>
            <a:custGeom>
              <a:avLst/>
              <a:gdLst/>
              <a:ahLst/>
              <a:cxnLst/>
              <a:rect l="l" t="t" r="r" b="b"/>
              <a:pathLst>
                <a:path w="782" h="2170" fill="none" extrusionOk="0">
                  <a:moveTo>
                    <a:pt x="782" y="1"/>
                  </a:moveTo>
                  <a:lnTo>
                    <a:pt x="782" y="1"/>
                  </a:lnTo>
                  <a:lnTo>
                    <a:pt x="1" y="2170"/>
                  </a:lnTo>
                  <a:lnTo>
                    <a:pt x="1" y="2170"/>
                  </a:lnTo>
                  <a:lnTo>
                    <a:pt x="1" y="2170"/>
                  </a:lnTo>
                  <a:lnTo>
                    <a:pt x="1" y="2170"/>
                  </a:lnTo>
                  <a:lnTo>
                    <a:pt x="782" y="1"/>
                  </a:lnTo>
                  <a:lnTo>
                    <a:pt x="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1"/>
            <p:cNvSpPr/>
            <p:nvPr/>
          </p:nvSpPr>
          <p:spPr>
            <a:xfrm>
              <a:off x="4116475" y="1968725"/>
              <a:ext cx="45575" cy="130150"/>
            </a:xfrm>
            <a:custGeom>
              <a:avLst/>
              <a:gdLst/>
              <a:ahLst/>
              <a:cxnLst/>
              <a:rect l="l" t="t" r="r" b="b"/>
              <a:pathLst>
                <a:path w="1823" h="5206" extrusionOk="0">
                  <a:moveTo>
                    <a:pt x="1" y="0"/>
                  </a:moveTo>
                  <a:lnTo>
                    <a:pt x="1" y="651"/>
                  </a:lnTo>
                  <a:lnTo>
                    <a:pt x="44" y="1388"/>
                  </a:lnTo>
                  <a:lnTo>
                    <a:pt x="131" y="2083"/>
                  </a:lnTo>
                  <a:lnTo>
                    <a:pt x="218" y="2820"/>
                  </a:lnTo>
                  <a:lnTo>
                    <a:pt x="348" y="3514"/>
                  </a:lnTo>
                  <a:lnTo>
                    <a:pt x="565" y="4165"/>
                  </a:lnTo>
                  <a:lnTo>
                    <a:pt x="782" y="4729"/>
                  </a:lnTo>
                  <a:lnTo>
                    <a:pt x="1042" y="5206"/>
                  </a:lnTo>
                  <a:lnTo>
                    <a:pt x="1823" y="3037"/>
                  </a:lnTo>
                  <a:lnTo>
                    <a:pt x="1"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1"/>
            <p:cNvSpPr/>
            <p:nvPr/>
          </p:nvSpPr>
          <p:spPr>
            <a:xfrm>
              <a:off x="4116475" y="1968725"/>
              <a:ext cx="45575" cy="130150"/>
            </a:xfrm>
            <a:custGeom>
              <a:avLst/>
              <a:gdLst/>
              <a:ahLst/>
              <a:cxnLst/>
              <a:rect l="l" t="t" r="r" b="b"/>
              <a:pathLst>
                <a:path w="1823" h="5206" fill="none" extrusionOk="0">
                  <a:moveTo>
                    <a:pt x="1" y="0"/>
                  </a:moveTo>
                  <a:lnTo>
                    <a:pt x="1" y="0"/>
                  </a:lnTo>
                  <a:lnTo>
                    <a:pt x="1" y="651"/>
                  </a:lnTo>
                  <a:lnTo>
                    <a:pt x="44" y="1388"/>
                  </a:lnTo>
                  <a:lnTo>
                    <a:pt x="131" y="2083"/>
                  </a:lnTo>
                  <a:lnTo>
                    <a:pt x="218" y="2820"/>
                  </a:lnTo>
                  <a:lnTo>
                    <a:pt x="348" y="3514"/>
                  </a:lnTo>
                  <a:lnTo>
                    <a:pt x="565" y="4165"/>
                  </a:lnTo>
                  <a:lnTo>
                    <a:pt x="782" y="4729"/>
                  </a:lnTo>
                  <a:lnTo>
                    <a:pt x="1042" y="5206"/>
                  </a:lnTo>
                  <a:lnTo>
                    <a:pt x="1042" y="5206"/>
                  </a:lnTo>
                  <a:lnTo>
                    <a:pt x="1823" y="3037"/>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1"/>
            <p:cNvSpPr/>
            <p:nvPr/>
          </p:nvSpPr>
          <p:spPr>
            <a:xfrm>
              <a:off x="3887650" y="1709525"/>
              <a:ext cx="195225" cy="278750"/>
            </a:xfrm>
            <a:custGeom>
              <a:avLst/>
              <a:gdLst/>
              <a:ahLst/>
              <a:cxnLst/>
              <a:rect l="l" t="t" r="r" b="b"/>
              <a:pathLst>
                <a:path w="7809" h="11150" extrusionOk="0">
                  <a:moveTo>
                    <a:pt x="7809" y="0"/>
                  </a:moveTo>
                  <a:lnTo>
                    <a:pt x="3471" y="2950"/>
                  </a:lnTo>
                  <a:lnTo>
                    <a:pt x="3514" y="3514"/>
                  </a:lnTo>
                  <a:lnTo>
                    <a:pt x="3471" y="4121"/>
                  </a:lnTo>
                  <a:lnTo>
                    <a:pt x="3384" y="4685"/>
                  </a:lnTo>
                  <a:lnTo>
                    <a:pt x="3297" y="4946"/>
                  </a:lnTo>
                  <a:lnTo>
                    <a:pt x="3210" y="5206"/>
                  </a:lnTo>
                  <a:lnTo>
                    <a:pt x="3037" y="5423"/>
                  </a:lnTo>
                  <a:lnTo>
                    <a:pt x="2907" y="5640"/>
                  </a:lnTo>
                  <a:lnTo>
                    <a:pt x="2690" y="5857"/>
                  </a:lnTo>
                  <a:lnTo>
                    <a:pt x="2430" y="6030"/>
                  </a:lnTo>
                  <a:lnTo>
                    <a:pt x="2169" y="6204"/>
                  </a:lnTo>
                  <a:lnTo>
                    <a:pt x="1866" y="6334"/>
                  </a:lnTo>
                  <a:lnTo>
                    <a:pt x="1475" y="6464"/>
                  </a:lnTo>
                  <a:lnTo>
                    <a:pt x="1085" y="6507"/>
                  </a:lnTo>
                  <a:lnTo>
                    <a:pt x="998" y="6594"/>
                  </a:lnTo>
                  <a:lnTo>
                    <a:pt x="781" y="6768"/>
                  </a:lnTo>
                  <a:lnTo>
                    <a:pt x="521" y="7115"/>
                  </a:lnTo>
                  <a:lnTo>
                    <a:pt x="391" y="7332"/>
                  </a:lnTo>
                  <a:lnTo>
                    <a:pt x="261" y="7592"/>
                  </a:lnTo>
                  <a:lnTo>
                    <a:pt x="174" y="7896"/>
                  </a:lnTo>
                  <a:lnTo>
                    <a:pt x="87" y="8243"/>
                  </a:lnTo>
                  <a:lnTo>
                    <a:pt x="0" y="8633"/>
                  </a:lnTo>
                  <a:lnTo>
                    <a:pt x="0" y="9023"/>
                  </a:lnTo>
                  <a:lnTo>
                    <a:pt x="44" y="9501"/>
                  </a:lnTo>
                  <a:lnTo>
                    <a:pt x="130" y="10021"/>
                  </a:lnTo>
                  <a:lnTo>
                    <a:pt x="304" y="10585"/>
                  </a:lnTo>
                  <a:lnTo>
                    <a:pt x="521" y="11149"/>
                  </a:lnTo>
                  <a:lnTo>
                    <a:pt x="1432" y="10759"/>
                  </a:lnTo>
                  <a:lnTo>
                    <a:pt x="2299" y="10325"/>
                  </a:lnTo>
                  <a:lnTo>
                    <a:pt x="3210" y="9891"/>
                  </a:lnTo>
                  <a:lnTo>
                    <a:pt x="4035" y="9371"/>
                  </a:lnTo>
                  <a:lnTo>
                    <a:pt x="4902" y="8850"/>
                  </a:lnTo>
                  <a:lnTo>
                    <a:pt x="5727" y="8286"/>
                  </a:lnTo>
                  <a:lnTo>
                    <a:pt x="6507" y="7679"/>
                  </a:lnTo>
                  <a:lnTo>
                    <a:pt x="7288" y="7071"/>
                  </a:lnTo>
                  <a:lnTo>
                    <a:pt x="7071" y="6768"/>
                  </a:lnTo>
                  <a:lnTo>
                    <a:pt x="6941" y="6421"/>
                  </a:lnTo>
                  <a:lnTo>
                    <a:pt x="6811" y="6030"/>
                  </a:lnTo>
                  <a:lnTo>
                    <a:pt x="6768" y="5640"/>
                  </a:lnTo>
                  <a:lnTo>
                    <a:pt x="6724" y="5163"/>
                  </a:lnTo>
                  <a:lnTo>
                    <a:pt x="6724" y="4729"/>
                  </a:lnTo>
                  <a:lnTo>
                    <a:pt x="6811" y="3731"/>
                  </a:lnTo>
                  <a:lnTo>
                    <a:pt x="7028" y="2733"/>
                  </a:lnTo>
                  <a:lnTo>
                    <a:pt x="7245" y="1736"/>
                  </a:lnTo>
                  <a:lnTo>
                    <a:pt x="7549" y="825"/>
                  </a:lnTo>
                  <a:lnTo>
                    <a:pt x="7809"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1"/>
            <p:cNvSpPr/>
            <p:nvPr/>
          </p:nvSpPr>
          <p:spPr>
            <a:xfrm>
              <a:off x="3887650" y="1709525"/>
              <a:ext cx="195225" cy="278750"/>
            </a:xfrm>
            <a:custGeom>
              <a:avLst/>
              <a:gdLst/>
              <a:ahLst/>
              <a:cxnLst/>
              <a:rect l="l" t="t" r="r" b="b"/>
              <a:pathLst>
                <a:path w="7809" h="11150" fill="none" extrusionOk="0">
                  <a:moveTo>
                    <a:pt x="7809" y="0"/>
                  </a:moveTo>
                  <a:lnTo>
                    <a:pt x="7809" y="0"/>
                  </a:lnTo>
                  <a:lnTo>
                    <a:pt x="7549" y="825"/>
                  </a:lnTo>
                  <a:lnTo>
                    <a:pt x="7245" y="1736"/>
                  </a:lnTo>
                  <a:lnTo>
                    <a:pt x="7028" y="2733"/>
                  </a:lnTo>
                  <a:lnTo>
                    <a:pt x="6811" y="3731"/>
                  </a:lnTo>
                  <a:lnTo>
                    <a:pt x="6724" y="4729"/>
                  </a:lnTo>
                  <a:lnTo>
                    <a:pt x="6724" y="5163"/>
                  </a:lnTo>
                  <a:lnTo>
                    <a:pt x="6768" y="5640"/>
                  </a:lnTo>
                  <a:lnTo>
                    <a:pt x="6811" y="6030"/>
                  </a:lnTo>
                  <a:lnTo>
                    <a:pt x="6941" y="6421"/>
                  </a:lnTo>
                  <a:lnTo>
                    <a:pt x="7071" y="6768"/>
                  </a:lnTo>
                  <a:lnTo>
                    <a:pt x="7288" y="7071"/>
                  </a:lnTo>
                  <a:lnTo>
                    <a:pt x="7288" y="7071"/>
                  </a:lnTo>
                  <a:lnTo>
                    <a:pt x="6507" y="7679"/>
                  </a:lnTo>
                  <a:lnTo>
                    <a:pt x="5727" y="8286"/>
                  </a:lnTo>
                  <a:lnTo>
                    <a:pt x="4902" y="8850"/>
                  </a:lnTo>
                  <a:lnTo>
                    <a:pt x="4035" y="9371"/>
                  </a:lnTo>
                  <a:lnTo>
                    <a:pt x="3210" y="9891"/>
                  </a:lnTo>
                  <a:lnTo>
                    <a:pt x="2299" y="10325"/>
                  </a:lnTo>
                  <a:lnTo>
                    <a:pt x="1432" y="10759"/>
                  </a:lnTo>
                  <a:lnTo>
                    <a:pt x="521" y="11149"/>
                  </a:lnTo>
                  <a:lnTo>
                    <a:pt x="521" y="11149"/>
                  </a:lnTo>
                  <a:lnTo>
                    <a:pt x="304" y="10585"/>
                  </a:lnTo>
                  <a:lnTo>
                    <a:pt x="130" y="10021"/>
                  </a:lnTo>
                  <a:lnTo>
                    <a:pt x="44" y="9501"/>
                  </a:lnTo>
                  <a:lnTo>
                    <a:pt x="0" y="9023"/>
                  </a:lnTo>
                  <a:lnTo>
                    <a:pt x="0" y="8633"/>
                  </a:lnTo>
                  <a:lnTo>
                    <a:pt x="87" y="8243"/>
                  </a:lnTo>
                  <a:lnTo>
                    <a:pt x="174" y="7896"/>
                  </a:lnTo>
                  <a:lnTo>
                    <a:pt x="261" y="7592"/>
                  </a:lnTo>
                  <a:lnTo>
                    <a:pt x="391" y="7332"/>
                  </a:lnTo>
                  <a:lnTo>
                    <a:pt x="521" y="7115"/>
                  </a:lnTo>
                  <a:lnTo>
                    <a:pt x="781" y="6768"/>
                  </a:lnTo>
                  <a:lnTo>
                    <a:pt x="998" y="6594"/>
                  </a:lnTo>
                  <a:lnTo>
                    <a:pt x="1085" y="6507"/>
                  </a:lnTo>
                  <a:lnTo>
                    <a:pt x="1085" y="6507"/>
                  </a:lnTo>
                  <a:lnTo>
                    <a:pt x="1475" y="6464"/>
                  </a:lnTo>
                  <a:lnTo>
                    <a:pt x="1866" y="6334"/>
                  </a:lnTo>
                  <a:lnTo>
                    <a:pt x="2169" y="6204"/>
                  </a:lnTo>
                  <a:lnTo>
                    <a:pt x="2430" y="6030"/>
                  </a:lnTo>
                  <a:lnTo>
                    <a:pt x="2690" y="5857"/>
                  </a:lnTo>
                  <a:lnTo>
                    <a:pt x="2907" y="5640"/>
                  </a:lnTo>
                  <a:lnTo>
                    <a:pt x="3037" y="5423"/>
                  </a:lnTo>
                  <a:lnTo>
                    <a:pt x="3210" y="5206"/>
                  </a:lnTo>
                  <a:lnTo>
                    <a:pt x="3297" y="4946"/>
                  </a:lnTo>
                  <a:lnTo>
                    <a:pt x="3384" y="4685"/>
                  </a:lnTo>
                  <a:lnTo>
                    <a:pt x="3471" y="4121"/>
                  </a:lnTo>
                  <a:lnTo>
                    <a:pt x="3514" y="3514"/>
                  </a:lnTo>
                  <a:lnTo>
                    <a:pt x="3471" y="2950"/>
                  </a:lnTo>
                  <a:lnTo>
                    <a:pt x="78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1"/>
            <p:cNvSpPr/>
            <p:nvPr/>
          </p:nvSpPr>
          <p:spPr>
            <a:xfrm>
              <a:off x="3974400" y="1782175"/>
              <a:ext cx="1125" cy="15225"/>
            </a:xfrm>
            <a:custGeom>
              <a:avLst/>
              <a:gdLst/>
              <a:ahLst/>
              <a:cxnLst/>
              <a:rect l="l" t="t" r="r" b="b"/>
              <a:pathLst>
                <a:path w="45" h="609" extrusionOk="0">
                  <a:moveTo>
                    <a:pt x="1" y="1"/>
                  </a:moveTo>
                  <a:lnTo>
                    <a:pt x="4" y="41"/>
                  </a:lnTo>
                  <a:lnTo>
                    <a:pt x="4" y="41"/>
                  </a:lnTo>
                  <a:lnTo>
                    <a:pt x="44" y="1"/>
                  </a:lnTo>
                  <a:close/>
                  <a:moveTo>
                    <a:pt x="4" y="41"/>
                  </a:moveTo>
                  <a:lnTo>
                    <a:pt x="1" y="44"/>
                  </a:lnTo>
                  <a:lnTo>
                    <a:pt x="44" y="608"/>
                  </a:lnTo>
                  <a:lnTo>
                    <a:pt x="4" y="4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1"/>
            <p:cNvSpPr/>
            <p:nvPr/>
          </p:nvSpPr>
          <p:spPr>
            <a:xfrm>
              <a:off x="3974400" y="1782175"/>
              <a:ext cx="1125" cy="29325"/>
            </a:xfrm>
            <a:custGeom>
              <a:avLst/>
              <a:gdLst/>
              <a:ahLst/>
              <a:cxnLst/>
              <a:rect l="l" t="t" r="r" b="b"/>
              <a:pathLst>
                <a:path w="45" h="1173" fill="none" extrusionOk="0">
                  <a:moveTo>
                    <a:pt x="44" y="1"/>
                  </a:moveTo>
                  <a:lnTo>
                    <a:pt x="1" y="1"/>
                  </a:lnTo>
                  <a:lnTo>
                    <a:pt x="1" y="1"/>
                  </a:lnTo>
                  <a:lnTo>
                    <a:pt x="44" y="608"/>
                  </a:lnTo>
                  <a:lnTo>
                    <a:pt x="1" y="1172"/>
                  </a:lnTo>
                  <a:lnTo>
                    <a:pt x="1" y="1172"/>
                  </a:lnTo>
                  <a:lnTo>
                    <a:pt x="1" y="1172"/>
                  </a:lnTo>
                  <a:lnTo>
                    <a:pt x="1" y="1172"/>
                  </a:lnTo>
                  <a:lnTo>
                    <a:pt x="44" y="608"/>
                  </a:lnTo>
                  <a:lnTo>
                    <a:pt x="1" y="44"/>
                  </a:lnTo>
                  <a:lnTo>
                    <a:pt x="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1"/>
            <p:cNvSpPr/>
            <p:nvPr/>
          </p:nvSpPr>
          <p:spPr>
            <a:xfrm>
              <a:off x="3974400" y="1746400"/>
              <a:ext cx="78125" cy="65100"/>
            </a:xfrm>
            <a:custGeom>
              <a:avLst/>
              <a:gdLst/>
              <a:ahLst/>
              <a:cxnLst/>
              <a:rect l="l" t="t" r="r" b="b"/>
              <a:pathLst>
                <a:path w="3125" h="2604" extrusionOk="0">
                  <a:moveTo>
                    <a:pt x="3081" y="0"/>
                  </a:moveTo>
                  <a:lnTo>
                    <a:pt x="44" y="1432"/>
                  </a:lnTo>
                  <a:lnTo>
                    <a:pt x="1" y="1475"/>
                  </a:lnTo>
                  <a:lnTo>
                    <a:pt x="44" y="2039"/>
                  </a:lnTo>
                  <a:lnTo>
                    <a:pt x="1" y="2603"/>
                  </a:lnTo>
                  <a:lnTo>
                    <a:pt x="88" y="2603"/>
                  </a:lnTo>
                  <a:lnTo>
                    <a:pt x="391" y="2560"/>
                  </a:lnTo>
                  <a:lnTo>
                    <a:pt x="782" y="2516"/>
                  </a:lnTo>
                  <a:lnTo>
                    <a:pt x="1172" y="2386"/>
                  </a:lnTo>
                  <a:lnTo>
                    <a:pt x="1562" y="2213"/>
                  </a:lnTo>
                  <a:lnTo>
                    <a:pt x="1996" y="1996"/>
                  </a:lnTo>
                  <a:lnTo>
                    <a:pt x="2343" y="1779"/>
                  </a:lnTo>
                  <a:lnTo>
                    <a:pt x="2690" y="1475"/>
                  </a:lnTo>
                  <a:lnTo>
                    <a:pt x="2951" y="1128"/>
                  </a:lnTo>
                  <a:lnTo>
                    <a:pt x="3037" y="868"/>
                  </a:lnTo>
                  <a:lnTo>
                    <a:pt x="3124" y="564"/>
                  </a:lnTo>
                  <a:lnTo>
                    <a:pt x="3124" y="304"/>
                  </a:lnTo>
                  <a:lnTo>
                    <a:pt x="3081" y="0"/>
                  </a:lnTo>
                  <a:close/>
                </a:path>
              </a:pathLst>
            </a:custGeom>
            <a:solidFill>
              <a:srgbClr val="663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1"/>
            <p:cNvSpPr/>
            <p:nvPr/>
          </p:nvSpPr>
          <p:spPr>
            <a:xfrm>
              <a:off x="3974400" y="1746400"/>
              <a:ext cx="78125" cy="65100"/>
            </a:xfrm>
            <a:custGeom>
              <a:avLst/>
              <a:gdLst/>
              <a:ahLst/>
              <a:cxnLst/>
              <a:rect l="l" t="t" r="r" b="b"/>
              <a:pathLst>
                <a:path w="3125" h="2604" fill="none" extrusionOk="0">
                  <a:moveTo>
                    <a:pt x="3081" y="0"/>
                  </a:moveTo>
                  <a:lnTo>
                    <a:pt x="44" y="1432"/>
                  </a:lnTo>
                  <a:lnTo>
                    <a:pt x="1" y="1475"/>
                  </a:lnTo>
                  <a:lnTo>
                    <a:pt x="1" y="1475"/>
                  </a:lnTo>
                  <a:lnTo>
                    <a:pt x="44" y="2039"/>
                  </a:lnTo>
                  <a:lnTo>
                    <a:pt x="1" y="2603"/>
                  </a:lnTo>
                  <a:lnTo>
                    <a:pt x="1" y="2603"/>
                  </a:lnTo>
                  <a:lnTo>
                    <a:pt x="88" y="2603"/>
                  </a:lnTo>
                  <a:lnTo>
                    <a:pt x="88" y="2603"/>
                  </a:lnTo>
                  <a:lnTo>
                    <a:pt x="391" y="2560"/>
                  </a:lnTo>
                  <a:lnTo>
                    <a:pt x="782" y="2516"/>
                  </a:lnTo>
                  <a:lnTo>
                    <a:pt x="1172" y="2386"/>
                  </a:lnTo>
                  <a:lnTo>
                    <a:pt x="1562" y="2213"/>
                  </a:lnTo>
                  <a:lnTo>
                    <a:pt x="1996" y="1996"/>
                  </a:lnTo>
                  <a:lnTo>
                    <a:pt x="2343" y="1779"/>
                  </a:lnTo>
                  <a:lnTo>
                    <a:pt x="2690" y="1475"/>
                  </a:lnTo>
                  <a:lnTo>
                    <a:pt x="2951" y="1128"/>
                  </a:lnTo>
                  <a:lnTo>
                    <a:pt x="2951" y="1128"/>
                  </a:lnTo>
                  <a:lnTo>
                    <a:pt x="3037" y="868"/>
                  </a:lnTo>
                  <a:lnTo>
                    <a:pt x="3124" y="564"/>
                  </a:lnTo>
                  <a:lnTo>
                    <a:pt x="3124" y="304"/>
                  </a:lnTo>
                  <a:lnTo>
                    <a:pt x="308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1"/>
            <p:cNvSpPr/>
            <p:nvPr/>
          </p:nvSpPr>
          <p:spPr>
            <a:xfrm>
              <a:off x="3896325" y="1477425"/>
              <a:ext cx="264650" cy="314550"/>
            </a:xfrm>
            <a:custGeom>
              <a:avLst/>
              <a:gdLst/>
              <a:ahLst/>
              <a:cxnLst/>
              <a:rect l="l" t="t" r="r" b="b"/>
              <a:pathLst>
                <a:path w="10586" h="12582" extrusionOk="0">
                  <a:moveTo>
                    <a:pt x="5944" y="1"/>
                  </a:moveTo>
                  <a:lnTo>
                    <a:pt x="5466" y="44"/>
                  </a:lnTo>
                  <a:lnTo>
                    <a:pt x="4816" y="131"/>
                  </a:lnTo>
                  <a:lnTo>
                    <a:pt x="4208" y="348"/>
                  </a:lnTo>
                  <a:lnTo>
                    <a:pt x="3688" y="652"/>
                  </a:lnTo>
                  <a:lnTo>
                    <a:pt x="3167" y="1042"/>
                  </a:lnTo>
                  <a:lnTo>
                    <a:pt x="2647" y="1476"/>
                  </a:lnTo>
                  <a:lnTo>
                    <a:pt x="2213" y="1953"/>
                  </a:lnTo>
                  <a:lnTo>
                    <a:pt x="1822" y="2517"/>
                  </a:lnTo>
                  <a:lnTo>
                    <a:pt x="1475" y="3081"/>
                  </a:lnTo>
                  <a:lnTo>
                    <a:pt x="1128" y="3688"/>
                  </a:lnTo>
                  <a:lnTo>
                    <a:pt x="868" y="4339"/>
                  </a:lnTo>
                  <a:lnTo>
                    <a:pt x="608" y="4990"/>
                  </a:lnTo>
                  <a:lnTo>
                    <a:pt x="434" y="5640"/>
                  </a:lnTo>
                  <a:lnTo>
                    <a:pt x="261" y="6334"/>
                  </a:lnTo>
                  <a:lnTo>
                    <a:pt x="130" y="6942"/>
                  </a:lnTo>
                  <a:lnTo>
                    <a:pt x="44" y="7592"/>
                  </a:lnTo>
                  <a:lnTo>
                    <a:pt x="0" y="8200"/>
                  </a:lnTo>
                  <a:lnTo>
                    <a:pt x="0" y="8807"/>
                  </a:lnTo>
                  <a:lnTo>
                    <a:pt x="130" y="9414"/>
                  </a:lnTo>
                  <a:lnTo>
                    <a:pt x="304" y="9978"/>
                  </a:lnTo>
                  <a:lnTo>
                    <a:pt x="521" y="10456"/>
                  </a:lnTo>
                  <a:lnTo>
                    <a:pt x="825" y="10933"/>
                  </a:lnTo>
                  <a:lnTo>
                    <a:pt x="1215" y="11367"/>
                  </a:lnTo>
                  <a:lnTo>
                    <a:pt x="1649" y="11714"/>
                  </a:lnTo>
                  <a:lnTo>
                    <a:pt x="2083" y="12017"/>
                  </a:lnTo>
                  <a:lnTo>
                    <a:pt x="2603" y="12234"/>
                  </a:lnTo>
                  <a:lnTo>
                    <a:pt x="3124" y="12408"/>
                  </a:lnTo>
                  <a:lnTo>
                    <a:pt x="3688" y="12538"/>
                  </a:lnTo>
                  <a:lnTo>
                    <a:pt x="4295" y="12581"/>
                  </a:lnTo>
                  <a:lnTo>
                    <a:pt x="4859" y="12538"/>
                  </a:lnTo>
                  <a:lnTo>
                    <a:pt x="5466" y="12408"/>
                  </a:lnTo>
                  <a:lnTo>
                    <a:pt x="6074" y="12191"/>
                  </a:lnTo>
                  <a:lnTo>
                    <a:pt x="6681" y="11887"/>
                  </a:lnTo>
                  <a:lnTo>
                    <a:pt x="7375" y="11453"/>
                  </a:lnTo>
                  <a:lnTo>
                    <a:pt x="7679" y="11193"/>
                  </a:lnTo>
                  <a:lnTo>
                    <a:pt x="7982" y="10933"/>
                  </a:lnTo>
                  <a:lnTo>
                    <a:pt x="8243" y="10672"/>
                  </a:lnTo>
                  <a:lnTo>
                    <a:pt x="8460" y="10412"/>
                  </a:lnTo>
                  <a:lnTo>
                    <a:pt x="8850" y="9761"/>
                  </a:lnTo>
                  <a:lnTo>
                    <a:pt x="9197" y="9067"/>
                  </a:lnTo>
                  <a:lnTo>
                    <a:pt x="9544" y="8243"/>
                  </a:lnTo>
                  <a:lnTo>
                    <a:pt x="10282" y="6161"/>
                  </a:lnTo>
                  <a:lnTo>
                    <a:pt x="10455" y="5640"/>
                  </a:lnTo>
                  <a:lnTo>
                    <a:pt x="10542" y="5120"/>
                  </a:lnTo>
                  <a:lnTo>
                    <a:pt x="10585" y="4599"/>
                  </a:lnTo>
                  <a:lnTo>
                    <a:pt x="10542" y="4079"/>
                  </a:lnTo>
                  <a:lnTo>
                    <a:pt x="10455" y="3601"/>
                  </a:lnTo>
                  <a:lnTo>
                    <a:pt x="10368" y="3168"/>
                  </a:lnTo>
                  <a:lnTo>
                    <a:pt x="10195" y="2734"/>
                  </a:lnTo>
                  <a:lnTo>
                    <a:pt x="9978" y="2343"/>
                  </a:lnTo>
                  <a:lnTo>
                    <a:pt x="9761" y="1953"/>
                  </a:lnTo>
                  <a:lnTo>
                    <a:pt x="9501" y="1606"/>
                  </a:lnTo>
                  <a:lnTo>
                    <a:pt x="9197" y="1302"/>
                  </a:lnTo>
                  <a:lnTo>
                    <a:pt x="8850" y="999"/>
                  </a:lnTo>
                  <a:lnTo>
                    <a:pt x="8503" y="738"/>
                  </a:lnTo>
                  <a:lnTo>
                    <a:pt x="8113" y="521"/>
                  </a:lnTo>
                  <a:lnTo>
                    <a:pt x="7722" y="348"/>
                  </a:lnTo>
                  <a:lnTo>
                    <a:pt x="7288" y="174"/>
                  </a:lnTo>
                  <a:lnTo>
                    <a:pt x="6855" y="88"/>
                  </a:lnTo>
                  <a:lnTo>
                    <a:pt x="6421"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1"/>
            <p:cNvSpPr/>
            <p:nvPr/>
          </p:nvSpPr>
          <p:spPr>
            <a:xfrm>
              <a:off x="4143600" y="1405850"/>
              <a:ext cx="201725" cy="182225"/>
            </a:xfrm>
            <a:custGeom>
              <a:avLst/>
              <a:gdLst/>
              <a:ahLst/>
              <a:cxnLst/>
              <a:rect l="l" t="t" r="r" b="b"/>
              <a:pathLst>
                <a:path w="8069" h="7289" extrusionOk="0">
                  <a:moveTo>
                    <a:pt x="4772" y="1"/>
                  </a:moveTo>
                  <a:lnTo>
                    <a:pt x="4468" y="44"/>
                  </a:lnTo>
                  <a:lnTo>
                    <a:pt x="4208" y="131"/>
                  </a:lnTo>
                  <a:lnTo>
                    <a:pt x="3991" y="218"/>
                  </a:lnTo>
                  <a:lnTo>
                    <a:pt x="3774" y="348"/>
                  </a:lnTo>
                  <a:lnTo>
                    <a:pt x="3601" y="565"/>
                  </a:lnTo>
                  <a:lnTo>
                    <a:pt x="3471" y="782"/>
                  </a:lnTo>
                  <a:lnTo>
                    <a:pt x="3124" y="651"/>
                  </a:lnTo>
                  <a:lnTo>
                    <a:pt x="2820" y="521"/>
                  </a:lnTo>
                  <a:lnTo>
                    <a:pt x="2473" y="478"/>
                  </a:lnTo>
                  <a:lnTo>
                    <a:pt x="2126" y="478"/>
                  </a:lnTo>
                  <a:lnTo>
                    <a:pt x="1822" y="521"/>
                  </a:lnTo>
                  <a:lnTo>
                    <a:pt x="1518" y="565"/>
                  </a:lnTo>
                  <a:lnTo>
                    <a:pt x="1215" y="695"/>
                  </a:lnTo>
                  <a:lnTo>
                    <a:pt x="955" y="825"/>
                  </a:lnTo>
                  <a:lnTo>
                    <a:pt x="694" y="955"/>
                  </a:lnTo>
                  <a:lnTo>
                    <a:pt x="477" y="1172"/>
                  </a:lnTo>
                  <a:lnTo>
                    <a:pt x="304" y="1345"/>
                  </a:lnTo>
                  <a:lnTo>
                    <a:pt x="174" y="1606"/>
                  </a:lnTo>
                  <a:lnTo>
                    <a:pt x="44" y="1866"/>
                  </a:lnTo>
                  <a:lnTo>
                    <a:pt x="0" y="2126"/>
                  </a:lnTo>
                  <a:lnTo>
                    <a:pt x="0" y="2430"/>
                  </a:lnTo>
                  <a:lnTo>
                    <a:pt x="87" y="2734"/>
                  </a:lnTo>
                  <a:lnTo>
                    <a:pt x="694" y="3775"/>
                  </a:lnTo>
                  <a:lnTo>
                    <a:pt x="1345" y="4773"/>
                  </a:lnTo>
                  <a:lnTo>
                    <a:pt x="2039" y="5770"/>
                  </a:lnTo>
                  <a:lnTo>
                    <a:pt x="2733" y="6725"/>
                  </a:lnTo>
                  <a:lnTo>
                    <a:pt x="3254" y="6985"/>
                  </a:lnTo>
                  <a:lnTo>
                    <a:pt x="3731" y="7158"/>
                  </a:lnTo>
                  <a:lnTo>
                    <a:pt x="4251" y="7245"/>
                  </a:lnTo>
                  <a:lnTo>
                    <a:pt x="4685" y="7289"/>
                  </a:lnTo>
                  <a:lnTo>
                    <a:pt x="5119" y="7289"/>
                  </a:lnTo>
                  <a:lnTo>
                    <a:pt x="5553" y="7245"/>
                  </a:lnTo>
                  <a:lnTo>
                    <a:pt x="5900" y="7115"/>
                  </a:lnTo>
                  <a:lnTo>
                    <a:pt x="6204" y="6985"/>
                  </a:lnTo>
                  <a:lnTo>
                    <a:pt x="6507" y="6811"/>
                  </a:lnTo>
                  <a:lnTo>
                    <a:pt x="6724" y="6595"/>
                  </a:lnTo>
                  <a:lnTo>
                    <a:pt x="6854" y="6378"/>
                  </a:lnTo>
                  <a:lnTo>
                    <a:pt x="6941" y="6161"/>
                  </a:lnTo>
                  <a:lnTo>
                    <a:pt x="6941" y="5900"/>
                  </a:lnTo>
                  <a:lnTo>
                    <a:pt x="6854" y="5684"/>
                  </a:lnTo>
                  <a:lnTo>
                    <a:pt x="6724" y="5467"/>
                  </a:lnTo>
                  <a:lnTo>
                    <a:pt x="6464" y="5206"/>
                  </a:lnTo>
                  <a:lnTo>
                    <a:pt x="6768" y="5206"/>
                  </a:lnTo>
                  <a:lnTo>
                    <a:pt x="7071" y="5076"/>
                  </a:lnTo>
                  <a:lnTo>
                    <a:pt x="7332" y="4903"/>
                  </a:lnTo>
                  <a:lnTo>
                    <a:pt x="7548" y="4686"/>
                  </a:lnTo>
                  <a:lnTo>
                    <a:pt x="7722" y="4426"/>
                  </a:lnTo>
                  <a:lnTo>
                    <a:pt x="7895" y="4122"/>
                  </a:lnTo>
                  <a:lnTo>
                    <a:pt x="7982" y="3775"/>
                  </a:lnTo>
                  <a:lnTo>
                    <a:pt x="8069" y="3428"/>
                  </a:lnTo>
                  <a:lnTo>
                    <a:pt x="8069" y="3081"/>
                  </a:lnTo>
                  <a:lnTo>
                    <a:pt x="8026" y="2777"/>
                  </a:lnTo>
                  <a:lnTo>
                    <a:pt x="7939" y="2430"/>
                  </a:lnTo>
                  <a:lnTo>
                    <a:pt x="7852" y="2170"/>
                  </a:lnTo>
                  <a:lnTo>
                    <a:pt x="7679" y="1909"/>
                  </a:lnTo>
                  <a:lnTo>
                    <a:pt x="7418" y="1693"/>
                  </a:lnTo>
                  <a:lnTo>
                    <a:pt x="7158" y="1562"/>
                  </a:lnTo>
                  <a:lnTo>
                    <a:pt x="6811" y="1519"/>
                  </a:lnTo>
                  <a:lnTo>
                    <a:pt x="6768" y="1215"/>
                  </a:lnTo>
                  <a:lnTo>
                    <a:pt x="6681" y="955"/>
                  </a:lnTo>
                  <a:lnTo>
                    <a:pt x="6507" y="695"/>
                  </a:lnTo>
                  <a:lnTo>
                    <a:pt x="6334" y="521"/>
                  </a:lnTo>
                  <a:lnTo>
                    <a:pt x="6117" y="348"/>
                  </a:lnTo>
                  <a:lnTo>
                    <a:pt x="5857" y="218"/>
                  </a:lnTo>
                  <a:lnTo>
                    <a:pt x="5596" y="87"/>
                  </a:lnTo>
                  <a:lnTo>
                    <a:pt x="5336" y="44"/>
                  </a:lnTo>
                  <a:lnTo>
                    <a:pt x="50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1"/>
            <p:cNvSpPr/>
            <p:nvPr/>
          </p:nvSpPr>
          <p:spPr>
            <a:xfrm>
              <a:off x="4106725" y="1461175"/>
              <a:ext cx="129075" cy="129075"/>
            </a:xfrm>
            <a:custGeom>
              <a:avLst/>
              <a:gdLst/>
              <a:ahLst/>
              <a:cxnLst/>
              <a:rect l="l" t="t" r="r" b="b"/>
              <a:pathLst>
                <a:path w="5163" h="5163" extrusionOk="0">
                  <a:moveTo>
                    <a:pt x="2343" y="0"/>
                  </a:moveTo>
                  <a:lnTo>
                    <a:pt x="2083" y="43"/>
                  </a:lnTo>
                  <a:lnTo>
                    <a:pt x="1562" y="217"/>
                  </a:lnTo>
                  <a:lnTo>
                    <a:pt x="1128" y="434"/>
                  </a:lnTo>
                  <a:lnTo>
                    <a:pt x="781" y="738"/>
                  </a:lnTo>
                  <a:lnTo>
                    <a:pt x="434" y="1128"/>
                  </a:lnTo>
                  <a:lnTo>
                    <a:pt x="217" y="1562"/>
                  </a:lnTo>
                  <a:lnTo>
                    <a:pt x="44" y="2039"/>
                  </a:lnTo>
                  <a:lnTo>
                    <a:pt x="44" y="2299"/>
                  </a:lnTo>
                  <a:lnTo>
                    <a:pt x="0" y="2560"/>
                  </a:lnTo>
                  <a:lnTo>
                    <a:pt x="44" y="2820"/>
                  </a:lnTo>
                  <a:lnTo>
                    <a:pt x="44" y="3080"/>
                  </a:lnTo>
                  <a:lnTo>
                    <a:pt x="217" y="3557"/>
                  </a:lnTo>
                  <a:lnTo>
                    <a:pt x="434" y="4034"/>
                  </a:lnTo>
                  <a:lnTo>
                    <a:pt x="781" y="4382"/>
                  </a:lnTo>
                  <a:lnTo>
                    <a:pt x="1128" y="4729"/>
                  </a:lnTo>
                  <a:lnTo>
                    <a:pt x="1562" y="4945"/>
                  </a:lnTo>
                  <a:lnTo>
                    <a:pt x="2083" y="5076"/>
                  </a:lnTo>
                  <a:lnTo>
                    <a:pt x="2343" y="5119"/>
                  </a:lnTo>
                  <a:lnTo>
                    <a:pt x="2603" y="5162"/>
                  </a:lnTo>
                  <a:lnTo>
                    <a:pt x="2863" y="5119"/>
                  </a:lnTo>
                  <a:lnTo>
                    <a:pt x="3124" y="5076"/>
                  </a:lnTo>
                  <a:lnTo>
                    <a:pt x="3601" y="4945"/>
                  </a:lnTo>
                  <a:lnTo>
                    <a:pt x="4035" y="4729"/>
                  </a:lnTo>
                  <a:lnTo>
                    <a:pt x="4382" y="4382"/>
                  </a:lnTo>
                  <a:lnTo>
                    <a:pt x="4729" y="4034"/>
                  </a:lnTo>
                  <a:lnTo>
                    <a:pt x="4946" y="3557"/>
                  </a:lnTo>
                  <a:lnTo>
                    <a:pt x="5119" y="3080"/>
                  </a:lnTo>
                  <a:lnTo>
                    <a:pt x="5163" y="2820"/>
                  </a:lnTo>
                  <a:lnTo>
                    <a:pt x="5163" y="2560"/>
                  </a:lnTo>
                  <a:lnTo>
                    <a:pt x="5163" y="2299"/>
                  </a:lnTo>
                  <a:lnTo>
                    <a:pt x="5119" y="2039"/>
                  </a:lnTo>
                  <a:lnTo>
                    <a:pt x="4946" y="1562"/>
                  </a:lnTo>
                  <a:lnTo>
                    <a:pt x="4729" y="1128"/>
                  </a:lnTo>
                  <a:lnTo>
                    <a:pt x="4382" y="738"/>
                  </a:lnTo>
                  <a:lnTo>
                    <a:pt x="4035" y="434"/>
                  </a:lnTo>
                  <a:lnTo>
                    <a:pt x="3601" y="217"/>
                  </a:lnTo>
                  <a:lnTo>
                    <a:pt x="3124" y="43"/>
                  </a:lnTo>
                  <a:lnTo>
                    <a:pt x="28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1"/>
            <p:cNvSpPr/>
            <p:nvPr/>
          </p:nvSpPr>
          <p:spPr>
            <a:xfrm>
              <a:off x="3957050" y="1432975"/>
              <a:ext cx="275500" cy="258125"/>
            </a:xfrm>
            <a:custGeom>
              <a:avLst/>
              <a:gdLst/>
              <a:ahLst/>
              <a:cxnLst/>
              <a:rect l="l" t="t" r="r" b="b"/>
              <a:pathLst>
                <a:path w="11020" h="10325" extrusionOk="0">
                  <a:moveTo>
                    <a:pt x="4903" y="0"/>
                  </a:moveTo>
                  <a:lnTo>
                    <a:pt x="4122" y="44"/>
                  </a:lnTo>
                  <a:lnTo>
                    <a:pt x="3428" y="130"/>
                  </a:lnTo>
                  <a:lnTo>
                    <a:pt x="2820" y="304"/>
                  </a:lnTo>
                  <a:lnTo>
                    <a:pt x="2387" y="477"/>
                  </a:lnTo>
                  <a:lnTo>
                    <a:pt x="2083" y="694"/>
                  </a:lnTo>
                  <a:lnTo>
                    <a:pt x="1996" y="781"/>
                  </a:lnTo>
                  <a:lnTo>
                    <a:pt x="1953" y="868"/>
                  </a:lnTo>
                  <a:lnTo>
                    <a:pt x="1432" y="955"/>
                  </a:lnTo>
                  <a:lnTo>
                    <a:pt x="998" y="1171"/>
                  </a:lnTo>
                  <a:lnTo>
                    <a:pt x="608" y="1432"/>
                  </a:lnTo>
                  <a:lnTo>
                    <a:pt x="304" y="1735"/>
                  </a:lnTo>
                  <a:lnTo>
                    <a:pt x="174" y="1909"/>
                  </a:lnTo>
                  <a:lnTo>
                    <a:pt x="87" y="2082"/>
                  </a:lnTo>
                  <a:lnTo>
                    <a:pt x="1" y="2256"/>
                  </a:lnTo>
                  <a:lnTo>
                    <a:pt x="1" y="2430"/>
                  </a:lnTo>
                  <a:lnTo>
                    <a:pt x="1" y="2646"/>
                  </a:lnTo>
                  <a:lnTo>
                    <a:pt x="1" y="2820"/>
                  </a:lnTo>
                  <a:lnTo>
                    <a:pt x="87" y="3037"/>
                  </a:lnTo>
                  <a:lnTo>
                    <a:pt x="174" y="3210"/>
                  </a:lnTo>
                  <a:lnTo>
                    <a:pt x="348" y="3341"/>
                  </a:lnTo>
                  <a:lnTo>
                    <a:pt x="521" y="3514"/>
                  </a:lnTo>
                  <a:lnTo>
                    <a:pt x="738" y="3644"/>
                  </a:lnTo>
                  <a:lnTo>
                    <a:pt x="998" y="3731"/>
                  </a:lnTo>
                  <a:lnTo>
                    <a:pt x="1606" y="3948"/>
                  </a:lnTo>
                  <a:lnTo>
                    <a:pt x="2300" y="4121"/>
                  </a:lnTo>
                  <a:lnTo>
                    <a:pt x="3037" y="4251"/>
                  </a:lnTo>
                  <a:lnTo>
                    <a:pt x="3775" y="4295"/>
                  </a:lnTo>
                  <a:lnTo>
                    <a:pt x="4469" y="4338"/>
                  </a:lnTo>
                  <a:lnTo>
                    <a:pt x="5120" y="4295"/>
                  </a:lnTo>
                  <a:lnTo>
                    <a:pt x="5033" y="4468"/>
                  </a:lnTo>
                  <a:lnTo>
                    <a:pt x="5033" y="4729"/>
                  </a:lnTo>
                  <a:lnTo>
                    <a:pt x="5033" y="5032"/>
                  </a:lnTo>
                  <a:lnTo>
                    <a:pt x="5120" y="5379"/>
                  </a:lnTo>
                  <a:lnTo>
                    <a:pt x="5206" y="5683"/>
                  </a:lnTo>
                  <a:lnTo>
                    <a:pt x="5380" y="6030"/>
                  </a:lnTo>
                  <a:lnTo>
                    <a:pt x="5553" y="6290"/>
                  </a:lnTo>
                  <a:lnTo>
                    <a:pt x="5770" y="6464"/>
                  </a:lnTo>
                  <a:lnTo>
                    <a:pt x="5684" y="6594"/>
                  </a:lnTo>
                  <a:lnTo>
                    <a:pt x="5597" y="6768"/>
                  </a:lnTo>
                  <a:lnTo>
                    <a:pt x="5510" y="7288"/>
                  </a:lnTo>
                  <a:lnTo>
                    <a:pt x="5467" y="7895"/>
                  </a:lnTo>
                  <a:lnTo>
                    <a:pt x="5467" y="8503"/>
                  </a:lnTo>
                  <a:lnTo>
                    <a:pt x="5597" y="9154"/>
                  </a:lnTo>
                  <a:lnTo>
                    <a:pt x="5684" y="9414"/>
                  </a:lnTo>
                  <a:lnTo>
                    <a:pt x="5770" y="9674"/>
                  </a:lnTo>
                  <a:lnTo>
                    <a:pt x="5900" y="9891"/>
                  </a:lnTo>
                  <a:lnTo>
                    <a:pt x="6074" y="10065"/>
                  </a:lnTo>
                  <a:lnTo>
                    <a:pt x="6248" y="10195"/>
                  </a:lnTo>
                  <a:lnTo>
                    <a:pt x="6464" y="10281"/>
                  </a:lnTo>
                  <a:lnTo>
                    <a:pt x="6985" y="10325"/>
                  </a:lnTo>
                  <a:lnTo>
                    <a:pt x="7592" y="10281"/>
                  </a:lnTo>
                  <a:lnTo>
                    <a:pt x="7939" y="10195"/>
                  </a:lnTo>
                  <a:lnTo>
                    <a:pt x="8286" y="10108"/>
                  </a:lnTo>
                  <a:lnTo>
                    <a:pt x="8677" y="9978"/>
                  </a:lnTo>
                  <a:lnTo>
                    <a:pt x="9024" y="9804"/>
                  </a:lnTo>
                  <a:lnTo>
                    <a:pt x="9371" y="9631"/>
                  </a:lnTo>
                  <a:lnTo>
                    <a:pt x="9675" y="9414"/>
                  </a:lnTo>
                  <a:lnTo>
                    <a:pt x="9978" y="9154"/>
                  </a:lnTo>
                  <a:lnTo>
                    <a:pt x="10282" y="8806"/>
                  </a:lnTo>
                  <a:lnTo>
                    <a:pt x="10542" y="8459"/>
                  </a:lnTo>
                  <a:lnTo>
                    <a:pt x="10716" y="8069"/>
                  </a:lnTo>
                  <a:lnTo>
                    <a:pt x="10889" y="7635"/>
                  </a:lnTo>
                  <a:lnTo>
                    <a:pt x="10976" y="7115"/>
                  </a:lnTo>
                  <a:lnTo>
                    <a:pt x="11019" y="6551"/>
                  </a:lnTo>
                  <a:lnTo>
                    <a:pt x="11019" y="5987"/>
                  </a:lnTo>
                  <a:lnTo>
                    <a:pt x="10933" y="5423"/>
                  </a:lnTo>
                  <a:lnTo>
                    <a:pt x="10802" y="4859"/>
                  </a:lnTo>
                  <a:lnTo>
                    <a:pt x="10629" y="4338"/>
                  </a:lnTo>
                  <a:lnTo>
                    <a:pt x="10369" y="3818"/>
                  </a:lnTo>
                  <a:lnTo>
                    <a:pt x="10065" y="3341"/>
                  </a:lnTo>
                  <a:lnTo>
                    <a:pt x="9718" y="2863"/>
                  </a:lnTo>
                  <a:lnTo>
                    <a:pt x="9588" y="2560"/>
                  </a:lnTo>
                  <a:lnTo>
                    <a:pt x="9458" y="2256"/>
                  </a:lnTo>
                  <a:lnTo>
                    <a:pt x="9197" y="1822"/>
                  </a:lnTo>
                  <a:lnTo>
                    <a:pt x="8764" y="1388"/>
                  </a:lnTo>
                  <a:lnTo>
                    <a:pt x="8547" y="1171"/>
                  </a:lnTo>
                  <a:lnTo>
                    <a:pt x="8243" y="955"/>
                  </a:lnTo>
                  <a:lnTo>
                    <a:pt x="7896" y="738"/>
                  </a:lnTo>
                  <a:lnTo>
                    <a:pt x="7506" y="564"/>
                  </a:lnTo>
                  <a:lnTo>
                    <a:pt x="7072" y="391"/>
                  </a:lnTo>
                  <a:lnTo>
                    <a:pt x="6551" y="217"/>
                  </a:lnTo>
                  <a:lnTo>
                    <a:pt x="6117" y="130"/>
                  </a:lnTo>
                  <a:lnTo>
                    <a:pt x="5727" y="44"/>
                  </a:lnTo>
                  <a:lnTo>
                    <a:pt x="529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1"/>
            <p:cNvSpPr/>
            <p:nvPr/>
          </p:nvSpPr>
          <p:spPr>
            <a:xfrm>
              <a:off x="4089375" y="1662875"/>
              <a:ext cx="61825" cy="16300"/>
            </a:xfrm>
            <a:custGeom>
              <a:avLst/>
              <a:gdLst/>
              <a:ahLst/>
              <a:cxnLst/>
              <a:rect l="l" t="t" r="r" b="b"/>
              <a:pathLst>
                <a:path w="2473" h="652" extrusionOk="0">
                  <a:moveTo>
                    <a:pt x="2256" y="1"/>
                  </a:moveTo>
                  <a:lnTo>
                    <a:pt x="1605" y="88"/>
                  </a:lnTo>
                  <a:lnTo>
                    <a:pt x="955" y="174"/>
                  </a:lnTo>
                  <a:lnTo>
                    <a:pt x="174" y="261"/>
                  </a:lnTo>
                  <a:lnTo>
                    <a:pt x="87" y="261"/>
                  </a:lnTo>
                  <a:lnTo>
                    <a:pt x="44" y="305"/>
                  </a:lnTo>
                  <a:lnTo>
                    <a:pt x="0" y="391"/>
                  </a:lnTo>
                  <a:lnTo>
                    <a:pt x="0" y="478"/>
                  </a:lnTo>
                  <a:lnTo>
                    <a:pt x="0" y="565"/>
                  </a:lnTo>
                  <a:lnTo>
                    <a:pt x="44" y="608"/>
                  </a:lnTo>
                  <a:lnTo>
                    <a:pt x="130" y="652"/>
                  </a:lnTo>
                  <a:lnTo>
                    <a:pt x="217" y="652"/>
                  </a:lnTo>
                  <a:lnTo>
                    <a:pt x="998" y="565"/>
                  </a:lnTo>
                  <a:lnTo>
                    <a:pt x="1692" y="478"/>
                  </a:lnTo>
                  <a:lnTo>
                    <a:pt x="2299" y="391"/>
                  </a:lnTo>
                  <a:lnTo>
                    <a:pt x="2386" y="348"/>
                  </a:lnTo>
                  <a:lnTo>
                    <a:pt x="2473" y="305"/>
                  </a:lnTo>
                  <a:lnTo>
                    <a:pt x="2473" y="218"/>
                  </a:lnTo>
                  <a:lnTo>
                    <a:pt x="2473" y="131"/>
                  </a:lnTo>
                  <a:lnTo>
                    <a:pt x="2473" y="88"/>
                  </a:lnTo>
                  <a:lnTo>
                    <a:pt x="23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1"/>
            <p:cNvSpPr/>
            <p:nvPr/>
          </p:nvSpPr>
          <p:spPr>
            <a:xfrm>
              <a:off x="4068750" y="1719275"/>
              <a:ext cx="53175" cy="26050"/>
            </a:xfrm>
            <a:custGeom>
              <a:avLst/>
              <a:gdLst/>
              <a:ahLst/>
              <a:cxnLst/>
              <a:rect l="l" t="t" r="r" b="b"/>
              <a:pathLst>
                <a:path w="2127" h="1042" extrusionOk="0">
                  <a:moveTo>
                    <a:pt x="1866" y="1"/>
                  </a:moveTo>
                  <a:lnTo>
                    <a:pt x="1780" y="44"/>
                  </a:lnTo>
                  <a:lnTo>
                    <a:pt x="1432" y="261"/>
                  </a:lnTo>
                  <a:lnTo>
                    <a:pt x="999" y="435"/>
                  </a:lnTo>
                  <a:lnTo>
                    <a:pt x="608" y="565"/>
                  </a:lnTo>
                  <a:lnTo>
                    <a:pt x="174" y="651"/>
                  </a:lnTo>
                  <a:lnTo>
                    <a:pt x="88" y="651"/>
                  </a:lnTo>
                  <a:lnTo>
                    <a:pt x="44" y="695"/>
                  </a:lnTo>
                  <a:lnTo>
                    <a:pt x="1" y="782"/>
                  </a:lnTo>
                  <a:lnTo>
                    <a:pt x="1" y="868"/>
                  </a:lnTo>
                  <a:lnTo>
                    <a:pt x="1" y="912"/>
                  </a:lnTo>
                  <a:lnTo>
                    <a:pt x="44" y="998"/>
                  </a:lnTo>
                  <a:lnTo>
                    <a:pt x="88" y="1042"/>
                  </a:lnTo>
                  <a:lnTo>
                    <a:pt x="218" y="1042"/>
                  </a:lnTo>
                  <a:lnTo>
                    <a:pt x="695" y="955"/>
                  </a:lnTo>
                  <a:lnTo>
                    <a:pt x="1172" y="825"/>
                  </a:lnTo>
                  <a:lnTo>
                    <a:pt x="1606" y="608"/>
                  </a:lnTo>
                  <a:lnTo>
                    <a:pt x="2040" y="348"/>
                  </a:lnTo>
                  <a:lnTo>
                    <a:pt x="2083" y="304"/>
                  </a:lnTo>
                  <a:lnTo>
                    <a:pt x="2127" y="218"/>
                  </a:lnTo>
                  <a:lnTo>
                    <a:pt x="2127" y="131"/>
                  </a:lnTo>
                  <a:lnTo>
                    <a:pt x="2083" y="87"/>
                  </a:lnTo>
                  <a:lnTo>
                    <a:pt x="19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1"/>
            <p:cNvSpPr/>
            <p:nvPr/>
          </p:nvSpPr>
          <p:spPr>
            <a:xfrm>
              <a:off x="3561200" y="2394925"/>
              <a:ext cx="444675" cy="1541150"/>
            </a:xfrm>
            <a:custGeom>
              <a:avLst/>
              <a:gdLst/>
              <a:ahLst/>
              <a:cxnLst/>
              <a:rect l="l" t="t" r="r" b="b"/>
              <a:pathLst>
                <a:path w="17787" h="61646" extrusionOk="0">
                  <a:moveTo>
                    <a:pt x="6595" y="1"/>
                  </a:moveTo>
                  <a:lnTo>
                    <a:pt x="5510" y="4903"/>
                  </a:lnTo>
                  <a:lnTo>
                    <a:pt x="4382" y="10065"/>
                  </a:lnTo>
                  <a:lnTo>
                    <a:pt x="3081" y="16182"/>
                  </a:lnTo>
                  <a:lnTo>
                    <a:pt x="2473" y="19436"/>
                  </a:lnTo>
                  <a:lnTo>
                    <a:pt x="1866" y="22689"/>
                  </a:lnTo>
                  <a:lnTo>
                    <a:pt x="1302" y="25899"/>
                  </a:lnTo>
                  <a:lnTo>
                    <a:pt x="825" y="28936"/>
                  </a:lnTo>
                  <a:lnTo>
                    <a:pt x="434" y="31756"/>
                  </a:lnTo>
                  <a:lnTo>
                    <a:pt x="131" y="34315"/>
                  </a:lnTo>
                  <a:lnTo>
                    <a:pt x="44" y="35443"/>
                  </a:lnTo>
                  <a:lnTo>
                    <a:pt x="1" y="36441"/>
                  </a:lnTo>
                  <a:lnTo>
                    <a:pt x="1" y="37352"/>
                  </a:lnTo>
                  <a:lnTo>
                    <a:pt x="44" y="38133"/>
                  </a:lnTo>
                  <a:lnTo>
                    <a:pt x="131" y="39000"/>
                  </a:lnTo>
                  <a:lnTo>
                    <a:pt x="304" y="39868"/>
                  </a:lnTo>
                  <a:lnTo>
                    <a:pt x="478" y="40779"/>
                  </a:lnTo>
                  <a:lnTo>
                    <a:pt x="695" y="41733"/>
                  </a:lnTo>
                  <a:lnTo>
                    <a:pt x="998" y="42688"/>
                  </a:lnTo>
                  <a:lnTo>
                    <a:pt x="1302" y="43642"/>
                  </a:lnTo>
                  <a:lnTo>
                    <a:pt x="1996" y="45594"/>
                  </a:lnTo>
                  <a:lnTo>
                    <a:pt x="2820" y="47590"/>
                  </a:lnTo>
                  <a:lnTo>
                    <a:pt x="3731" y="49542"/>
                  </a:lnTo>
                  <a:lnTo>
                    <a:pt x="4642" y="51451"/>
                  </a:lnTo>
                  <a:lnTo>
                    <a:pt x="5597" y="53273"/>
                  </a:lnTo>
                  <a:lnTo>
                    <a:pt x="6551" y="54964"/>
                  </a:lnTo>
                  <a:lnTo>
                    <a:pt x="7462" y="56570"/>
                  </a:lnTo>
                  <a:lnTo>
                    <a:pt x="9067" y="59216"/>
                  </a:lnTo>
                  <a:lnTo>
                    <a:pt x="10195" y="60994"/>
                  </a:lnTo>
                  <a:lnTo>
                    <a:pt x="10629" y="61645"/>
                  </a:lnTo>
                  <a:lnTo>
                    <a:pt x="15141" y="57524"/>
                  </a:lnTo>
                  <a:lnTo>
                    <a:pt x="14403" y="55572"/>
                  </a:lnTo>
                  <a:lnTo>
                    <a:pt x="12494" y="50626"/>
                  </a:lnTo>
                  <a:lnTo>
                    <a:pt x="9978" y="44249"/>
                  </a:lnTo>
                  <a:lnTo>
                    <a:pt x="8633" y="40996"/>
                  </a:lnTo>
                  <a:lnTo>
                    <a:pt x="7332" y="37916"/>
                  </a:lnTo>
                  <a:lnTo>
                    <a:pt x="7462" y="37178"/>
                  </a:lnTo>
                  <a:lnTo>
                    <a:pt x="7636" y="36311"/>
                  </a:lnTo>
                  <a:lnTo>
                    <a:pt x="8113" y="34402"/>
                  </a:lnTo>
                  <a:lnTo>
                    <a:pt x="8720" y="32276"/>
                  </a:lnTo>
                  <a:lnTo>
                    <a:pt x="9414" y="29934"/>
                  </a:lnTo>
                  <a:lnTo>
                    <a:pt x="10239" y="27418"/>
                  </a:lnTo>
                  <a:lnTo>
                    <a:pt x="11106" y="24771"/>
                  </a:lnTo>
                  <a:lnTo>
                    <a:pt x="12972" y="19305"/>
                  </a:lnTo>
                  <a:lnTo>
                    <a:pt x="14750" y="13883"/>
                  </a:lnTo>
                  <a:lnTo>
                    <a:pt x="15574" y="11237"/>
                  </a:lnTo>
                  <a:lnTo>
                    <a:pt x="16312" y="8764"/>
                  </a:lnTo>
                  <a:lnTo>
                    <a:pt x="16919" y="6465"/>
                  </a:lnTo>
                  <a:lnTo>
                    <a:pt x="17396" y="4382"/>
                  </a:lnTo>
                  <a:lnTo>
                    <a:pt x="17570" y="3428"/>
                  </a:lnTo>
                  <a:lnTo>
                    <a:pt x="17700" y="2517"/>
                  </a:lnTo>
                  <a:lnTo>
                    <a:pt x="17787" y="1693"/>
                  </a:lnTo>
                  <a:lnTo>
                    <a:pt x="17787" y="999"/>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1"/>
            <p:cNvSpPr/>
            <p:nvPr/>
          </p:nvSpPr>
          <p:spPr>
            <a:xfrm>
              <a:off x="3561200" y="2394925"/>
              <a:ext cx="444675" cy="1541150"/>
            </a:xfrm>
            <a:custGeom>
              <a:avLst/>
              <a:gdLst/>
              <a:ahLst/>
              <a:cxnLst/>
              <a:rect l="l" t="t" r="r" b="b"/>
              <a:pathLst>
                <a:path w="17787" h="61646" fill="none" extrusionOk="0">
                  <a:moveTo>
                    <a:pt x="6595" y="1"/>
                  </a:moveTo>
                  <a:lnTo>
                    <a:pt x="6595" y="1"/>
                  </a:lnTo>
                  <a:lnTo>
                    <a:pt x="5510" y="4903"/>
                  </a:lnTo>
                  <a:lnTo>
                    <a:pt x="4382" y="10065"/>
                  </a:lnTo>
                  <a:lnTo>
                    <a:pt x="3081" y="16182"/>
                  </a:lnTo>
                  <a:lnTo>
                    <a:pt x="2473" y="19436"/>
                  </a:lnTo>
                  <a:lnTo>
                    <a:pt x="1866" y="22689"/>
                  </a:lnTo>
                  <a:lnTo>
                    <a:pt x="1302" y="25899"/>
                  </a:lnTo>
                  <a:lnTo>
                    <a:pt x="825" y="28936"/>
                  </a:lnTo>
                  <a:lnTo>
                    <a:pt x="434" y="31756"/>
                  </a:lnTo>
                  <a:lnTo>
                    <a:pt x="131" y="34315"/>
                  </a:lnTo>
                  <a:lnTo>
                    <a:pt x="44" y="35443"/>
                  </a:lnTo>
                  <a:lnTo>
                    <a:pt x="1" y="36441"/>
                  </a:lnTo>
                  <a:lnTo>
                    <a:pt x="1" y="37352"/>
                  </a:lnTo>
                  <a:lnTo>
                    <a:pt x="44" y="38133"/>
                  </a:lnTo>
                  <a:lnTo>
                    <a:pt x="44" y="38133"/>
                  </a:lnTo>
                  <a:lnTo>
                    <a:pt x="131" y="39000"/>
                  </a:lnTo>
                  <a:lnTo>
                    <a:pt x="304" y="39868"/>
                  </a:lnTo>
                  <a:lnTo>
                    <a:pt x="478" y="40779"/>
                  </a:lnTo>
                  <a:lnTo>
                    <a:pt x="695" y="41733"/>
                  </a:lnTo>
                  <a:lnTo>
                    <a:pt x="998" y="42688"/>
                  </a:lnTo>
                  <a:lnTo>
                    <a:pt x="1302" y="43642"/>
                  </a:lnTo>
                  <a:lnTo>
                    <a:pt x="1996" y="45594"/>
                  </a:lnTo>
                  <a:lnTo>
                    <a:pt x="2820" y="47590"/>
                  </a:lnTo>
                  <a:lnTo>
                    <a:pt x="3731" y="49542"/>
                  </a:lnTo>
                  <a:lnTo>
                    <a:pt x="4642" y="51451"/>
                  </a:lnTo>
                  <a:lnTo>
                    <a:pt x="5597" y="53273"/>
                  </a:lnTo>
                  <a:lnTo>
                    <a:pt x="6551" y="54964"/>
                  </a:lnTo>
                  <a:lnTo>
                    <a:pt x="7462" y="56570"/>
                  </a:lnTo>
                  <a:lnTo>
                    <a:pt x="9067" y="59216"/>
                  </a:lnTo>
                  <a:lnTo>
                    <a:pt x="10195" y="60994"/>
                  </a:lnTo>
                  <a:lnTo>
                    <a:pt x="10629" y="61645"/>
                  </a:lnTo>
                  <a:lnTo>
                    <a:pt x="15141" y="57524"/>
                  </a:lnTo>
                  <a:lnTo>
                    <a:pt x="15141" y="57524"/>
                  </a:lnTo>
                  <a:lnTo>
                    <a:pt x="14403" y="55572"/>
                  </a:lnTo>
                  <a:lnTo>
                    <a:pt x="12494" y="50626"/>
                  </a:lnTo>
                  <a:lnTo>
                    <a:pt x="9978" y="44249"/>
                  </a:lnTo>
                  <a:lnTo>
                    <a:pt x="8633" y="40996"/>
                  </a:lnTo>
                  <a:lnTo>
                    <a:pt x="7332" y="37916"/>
                  </a:lnTo>
                  <a:lnTo>
                    <a:pt x="7332" y="37916"/>
                  </a:lnTo>
                  <a:lnTo>
                    <a:pt x="7462" y="37178"/>
                  </a:lnTo>
                  <a:lnTo>
                    <a:pt x="7636" y="36311"/>
                  </a:lnTo>
                  <a:lnTo>
                    <a:pt x="8113" y="34402"/>
                  </a:lnTo>
                  <a:lnTo>
                    <a:pt x="8720" y="32276"/>
                  </a:lnTo>
                  <a:lnTo>
                    <a:pt x="9414" y="29934"/>
                  </a:lnTo>
                  <a:lnTo>
                    <a:pt x="10239" y="27418"/>
                  </a:lnTo>
                  <a:lnTo>
                    <a:pt x="11106" y="24771"/>
                  </a:lnTo>
                  <a:lnTo>
                    <a:pt x="12972" y="19305"/>
                  </a:lnTo>
                  <a:lnTo>
                    <a:pt x="14750" y="13883"/>
                  </a:lnTo>
                  <a:lnTo>
                    <a:pt x="15574" y="11237"/>
                  </a:lnTo>
                  <a:lnTo>
                    <a:pt x="16312" y="8764"/>
                  </a:lnTo>
                  <a:lnTo>
                    <a:pt x="16919" y="6465"/>
                  </a:lnTo>
                  <a:lnTo>
                    <a:pt x="17396" y="4382"/>
                  </a:lnTo>
                  <a:lnTo>
                    <a:pt x="17570" y="3428"/>
                  </a:lnTo>
                  <a:lnTo>
                    <a:pt x="17700" y="2517"/>
                  </a:lnTo>
                  <a:lnTo>
                    <a:pt x="17787" y="1693"/>
                  </a:lnTo>
                  <a:lnTo>
                    <a:pt x="17787" y="999"/>
                  </a:lnTo>
                  <a:lnTo>
                    <a:pt x="659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1"/>
            <p:cNvSpPr/>
            <p:nvPr/>
          </p:nvSpPr>
          <p:spPr>
            <a:xfrm>
              <a:off x="3561200" y="2410125"/>
              <a:ext cx="363350" cy="1498825"/>
            </a:xfrm>
            <a:custGeom>
              <a:avLst/>
              <a:gdLst/>
              <a:ahLst/>
              <a:cxnLst/>
              <a:rect l="l" t="t" r="r" b="b"/>
              <a:pathLst>
                <a:path w="14534" h="59953" extrusionOk="0">
                  <a:moveTo>
                    <a:pt x="10239" y="26853"/>
                  </a:moveTo>
                  <a:lnTo>
                    <a:pt x="10007" y="27547"/>
                  </a:lnTo>
                  <a:lnTo>
                    <a:pt x="10239" y="26853"/>
                  </a:lnTo>
                  <a:close/>
                  <a:moveTo>
                    <a:pt x="10007" y="27547"/>
                  </a:moveTo>
                  <a:lnTo>
                    <a:pt x="9906" y="27851"/>
                  </a:lnTo>
                  <a:lnTo>
                    <a:pt x="10007" y="27547"/>
                  </a:lnTo>
                  <a:close/>
                  <a:moveTo>
                    <a:pt x="9906" y="27851"/>
                  </a:moveTo>
                  <a:lnTo>
                    <a:pt x="9848" y="28024"/>
                  </a:lnTo>
                  <a:lnTo>
                    <a:pt x="9848" y="28024"/>
                  </a:lnTo>
                  <a:lnTo>
                    <a:pt x="9906" y="27851"/>
                  </a:lnTo>
                  <a:close/>
                  <a:moveTo>
                    <a:pt x="6464" y="0"/>
                  </a:moveTo>
                  <a:lnTo>
                    <a:pt x="5033" y="6291"/>
                  </a:lnTo>
                  <a:lnTo>
                    <a:pt x="3992" y="11149"/>
                  </a:lnTo>
                  <a:lnTo>
                    <a:pt x="2864" y="16659"/>
                  </a:lnTo>
                  <a:lnTo>
                    <a:pt x="2343" y="19522"/>
                  </a:lnTo>
                  <a:lnTo>
                    <a:pt x="1779" y="22385"/>
                  </a:lnTo>
                  <a:lnTo>
                    <a:pt x="1302" y="25161"/>
                  </a:lnTo>
                  <a:lnTo>
                    <a:pt x="868" y="27851"/>
                  </a:lnTo>
                  <a:lnTo>
                    <a:pt x="521" y="30367"/>
                  </a:lnTo>
                  <a:lnTo>
                    <a:pt x="261" y="32666"/>
                  </a:lnTo>
                  <a:lnTo>
                    <a:pt x="87" y="34705"/>
                  </a:lnTo>
                  <a:lnTo>
                    <a:pt x="1" y="35616"/>
                  </a:lnTo>
                  <a:lnTo>
                    <a:pt x="1" y="36440"/>
                  </a:lnTo>
                  <a:lnTo>
                    <a:pt x="44" y="37525"/>
                  </a:lnTo>
                  <a:lnTo>
                    <a:pt x="131" y="38262"/>
                  </a:lnTo>
                  <a:lnTo>
                    <a:pt x="218" y="39000"/>
                  </a:lnTo>
                  <a:lnTo>
                    <a:pt x="391" y="39737"/>
                  </a:lnTo>
                  <a:lnTo>
                    <a:pt x="565" y="40518"/>
                  </a:lnTo>
                  <a:lnTo>
                    <a:pt x="998" y="42123"/>
                  </a:lnTo>
                  <a:lnTo>
                    <a:pt x="1519" y="43728"/>
                  </a:lnTo>
                  <a:lnTo>
                    <a:pt x="2170" y="45377"/>
                  </a:lnTo>
                  <a:lnTo>
                    <a:pt x="2864" y="47025"/>
                  </a:lnTo>
                  <a:lnTo>
                    <a:pt x="3601" y="48674"/>
                  </a:lnTo>
                  <a:lnTo>
                    <a:pt x="4382" y="50279"/>
                  </a:lnTo>
                  <a:lnTo>
                    <a:pt x="5163" y="51840"/>
                  </a:lnTo>
                  <a:lnTo>
                    <a:pt x="5987" y="53315"/>
                  </a:lnTo>
                  <a:lnTo>
                    <a:pt x="7506" y="56048"/>
                  </a:lnTo>
                  <a:lnTo>
                    <a:pt x="8894" y="58304"/>
                  </a:lnTo>
                  <a:lnTo>
                    <a:pt x="9935" y="59953"/>
                  </a:lnTo>
                  <a:lnTo>
                    <a:pt x="14533" y="56309"/>
                  </a:lnTo>
                  <a:lnTo>
                    <a:pt x="14360" y="54877"/>
                  </a:lnTo>
                  <a:lnTo>
                    <a:pt x="13015" y="51407"/>
                  </a:lnTo>
                  <a:lnTo>
                    <a:pt x="11236" y="46852"/>
                  </a:lnTo>
                  <a:lnTo>
                    <a:pt x="9284" y="41993"/>
                  </a:lnTo>
                  <a:lnTo>
                    <a:pt x="7332" y="37308"/>
                  </a:lnTo>
                  <a:lnTo>
                    <a:pt x="7549" y="36137"/>
                  </a:lnTo>
                  <a:lnTo>
                    <a:pt x="7853" y="34792"/>
                  </a:lnTo>
                  <a:lnTo>
                    <a:pt x="8243" y="33273"/>
                  </a:lnTo>
                  <a:lnTo>
                    <a:pt x="8720" y="31625"/>
                  </a:lnTo>
                  <a:lnTo>
                    <a:pt x="9848" y="28024"/>
                  </a:lnTo>
                  <a:lnTo>
                    <a:pt x="9371" y="29456"/>
                  </a:lnTo>
                  <a:lnTo>
                    <a:pt x="8633" y="31842"/>
                  </a:lnTo>
                  <a:lnTo>
                    <a:pt x="8026" y="34054"/>
                  </a:lnTo>
                  <a:lnTo>
                    <a:pt x="7983" y="32102"/>
                  </a:lnTo>
                  <a:lnTo>
                    <a:pt x="7939" y="29890"/>
                  </a:lnTo>
                  <a:lnTo>
                    <a:pt x="8026" y="27547"/>
                  </a:lnTo>
                  <a:lnTo>
                    <a:pt x="8113" y="26332"/>
                  </a:lnTo>
                  <a:lnTo>
                    <a:pt x="8200" y="25074"/>
                  </a:lnTo>
                  <a:lnTo>
                    <a:pt x="8330" y="23816"/>
                  </a:lnTo>
                  <a:lnTo>
                    <a:pt x="8503" y="22558"/>
                  </a:lnTo>
                  <a:lnTo>
                    <a:pt x="8720" y="21300"/>
                  </a:lnTo>
                  <a:lnTo>
                    <a:pt x="8980" y="20086"/>
                  </a:lnTo>
                  <a:lnTo>
                    <a:pt x="9241" y="18871"/>
                  </a:lnTo>
                  <a:lnTo>
                    <a:pt x="9588" y="17700"/>
                  </a:lnTo>
                  <a:lnTo>
                    <a:pt x="9978" y="16572"/>
                  </a:lnTo>
                  <a:lnTo>
                    <a:pt x="10412" y="15487"/>
                  </a:lnTo>
                  <a:lnTo>
                    <a:pt x="9241" y="261"/>
                  </a:lnTo>
                  <a:lnTo>
                    <a:pt x="7983" y="130"/>
                  </a:lnTo>
                  <a:lnTo>
                    <a:pt x="7983" y="174"/>
                  </a:lnTo>
                  <a:lnTo>
                    <a:pt x="7939" y="261"/>
                  </a:lnTo>
                  <a:lnTo>
                    <a:pt x="7853" y="261"/>
                  </a:lnTo>
                  <a:lnTo>
                    <a:pt x="7462" y="217"/>
                  </a:lnTo>
                  <a:lnTo>
                    <a:pt x="7375" y="217"/>
                  </a:lnTo>
                  <a:lnTo>
                    <a:pt x="7332" y="130"/>
                  </a:lnTo>
                  <a:lnTo>
                    <a:pt x="7332" y="87"/>
                  </a:lnTo>
                  <a:lnTo>
                    <a:pt x="6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1"/>
            <p:cNvSpPr/>
            <p:nvPr/>
          </p:nvSpPr>
          <p:spPr>
            <a:xfrm>
              <a:off x="3561200" y="2410125"/>
              <a:ext cx="363350" cy="1498825"/>
            </a:xfrm>
            <a:custGeom>
              <a:avLst/>
              <a:gdLst/>
              <a:ahLst/>
              <a:cxnLst/>
              <a:rect l="l" t="t" r="r" b="b"/>
              <a:pathLst>
                <a:path w="14534" h="59953" fill="none" extrusionOk="0">
                  <a:moveTo>
                    <a:pt x="6464" y="0"/>
                  </a:moveTo>
                  <a:lnTo>
                    <a:pt x="6464" y="0"/>
                  </a:lnTo>
                  <a:lnTo>
                    <a:pt x="5033" y="6291"/>
                  </a:lnTo>
                  <a:lnTo>
                    <a:pt x="3992" y="11149"/>
                  </a:lnTo>
                  <a:lnTo>
                    <a:pt x="2864" y="16659"/>
                  </a:lnTo>
                  <a:lnTo>
                    <a:pt x="2343" y="19522"/>
                  </a:lnTo>
                  <a:lnTo>
                    <a:pt x="1779" y="22385"/>
                  </a:lnTo>
                  <a:lnTo>
                    <a:pt x="1302" y="25161"/>
                  </a:lnTo>
                  <a:lnTo>
                    <a:pt x="868" y="27851"/>
                  </a:lnTo>
                  <a:lnTo>
                    <a:pt x="521" y="30367"/>
                  </a:lnTo>
                  <a:lnTo>
                    <a:pt x="261" y="32666"/>
                  </a:lnTo>
                  <a:lnTo>
                    <a:pt x="87" y="34705"/>
                  </a:lnTo>
                  <a:lnTo>
                    <a:pt x="1" y="35616"/>
                  </a:lnTo>
                  <a:lnTo>
                    <a:pt x="1" y="36440"/>
                  </a:lnTo>
                  <a:lnTo>
                    <a:pt x="1" y="36440"/>
                  </a:lnTo>
                  <a:lnTo>
                    <a:pt x="44" y="37525"/>
                  </a:lnTo>
                  <a:lnTo>
                    <a:pt x="44" y="37525"/>
                  </a:lnTo>
                  <a:lnTo>
                    <a:pt x="131" y="38262"/>
                  </a:lnTo>
                  <a:lnTo>
                    <a:pt x="218" y="39000"/>
                  </a:lnTo>
                  <a:lnTo>
                    <a:pt x="391" y="39737"/>
                  </a:lnTo>
                  <a:lnTo>
                    <a:pt x="565" y="40518"/>
                  </a:lnTo>
                  <a:lnTo>
                    <a:pt x="998" y="42123"/>
                  </a:lnTo>
                  <a:lnTo>
                    <a:pt x="1519" y="43728"/>
                  </a:lnTo>
                  <a:lnTo>
                    <a:pt x="2170" y="45377"/>
                  </a:lnTo>
                  <a:lnTo>
                    <a:pt x="2864" y="47025"/>
                  </a:lnTo>
                  <a:lnTo>
                    <a:pt x="3601" y="48674"/>
                  </a:lnTo>
                  <a:lnTo>
                    <a:pt x="4382" y="50279"/>
                  </a:lnTo>
                  <a:lnTo>
                    <a:pt x="5163" y="51840"/>
                  </a:lnTo>
                  <a:lnTo>
                    <a:pt x="5987" y="53315"/>
                  </a:lnTo>
                  <a:lnTo>
                    <a:pt x="7506" y="56048"/>
                  </a:lnTo>
                  <a:lnTo>
                    <a:pt x="8894" y="58304"/>
                  </a:lnTo>
                  <a:lnTo>
                    <a:pt x="9935" y="59953"/>
                  </a:lnTo>
                  <a:lnTo>
                    <a:pt x="14533" y="56309"/>
                  </a:lnTo>
                  <a:lnTo>
                    <a:pt x="14533" y="56309"/>
                  </a:lnTo>
                  <a:lnTo>
                    <a:pt x="14360" y="54877"/>
                  </a:lnTo>
                  <a:lnTo>
                    <a:pt x="14360" y="54877"/>
                  </a:lnTo>
                  <a:lnTo>
                    <a:pt x="13015" y="51407"/>
                  </a:lnTo>
                  <a:lnTo>
                    <a:pt x="11236" y="46852"/>
                  </a:lnTo>
                  <a:lnTo>
                    <a:pt x="9284" y="41993"/>
                  </a:lnTo>
                  <a:lnTo>
                    <a:pt x="7332" y="37308"/>
                  </a:lnTo>
                  <a:lnTo>
                    <a:pt x="7332" y="37308"/>
                  </a:lnTo>
                  <a:lnTo>
                    <a:pt x="7332" y="37308"/>
                  </a:lnTo>
                  <a:lnTo>
                    <a:pt x="7332" y="37308"/>
                  </a:lnTo>
                  <a:lnTo>
                    <a:pt x="7549" y="36137"/>
                  </a:lnTo>
                  <a:lnTo>
                    <a:pt x="7853" y="34792"/>
                  </a:lnTo>
                  <a:lnTo>
                    <a:pt x="8243" y="33273"/>
                  </a:lnTo>
                  <a:lnTo>
                    <a:pt x="8720" y="31625"/>
                  </a:lnTo>
                  <a:lnTo>
                    <a:pt x="9848" y="28024"/>
                  </a:lnTo>
                  <a:lnTo>
                    <a:pt x="11150" y="24120"/>
                  </a:lnTo>
                  <a:lnTo>
                    <a:pt x="11150" y="24120"/>
                  </a:lnTo>
                  <a:lnTo>
                    <a:pt x="11150" y="24120"/>
                  </a:lnTo>
                  <a:lnTo>
                    <a:pt x="11150" y="24120"/>
                  </a:lnTo>
                  <a:lnTo>
                    <a:pt x="10239" y="26853"/>
                  </a:lnTo>
                  <a:lnTo>
                    <a:pt x="9371" y="29456"/>
                  </a:lnTo>
                  <a:lnTo>
                    <a:pt x="8633" y="31842"/>
                  </a:lnTo>
                  <a:lnTo>
                    <a:pt x="8026" y="34054"/>
                  </a:lnTo>
                  <a:lnTo>
                    <a:pt x="8026" y="34054"/>
                  </a:lnTo>
                  <a:lnTo>
                    <a:pt x="7983" y="32102"/>
                  </a:lnTo>
                  <a:lnTo>
                    <a:pt x="7939" y="29890"/>
                  </a:lnTo>
                  <a:lnTo>
                    <a:pt x="8026" y="27547"/>
                  </a:lnTo>
                  <a:lnTo>
                    <a:pt x="8113" y="26332"/>
                  </a:lnTo>
                  <a:lnTo>
                    <a:pt x="8200" y="25074"/>
                  </a:lnTo>
                  <a:lnTo>
                    <a:pt x="8330" y="23816"/>
                  </a:lnTo>
                  <a:lnTo>
                    <a:pt x="8503" y="22558"/>
                  </a:lnTo>
                  <a:lnTo>
                    <a:pt x="8720" y="21300"/>
                  </a:lnTo>
                  <a:lnTo>
                    <a:pt x="8980" y="20086"/>
                  </a:lnTo>
                  <a:lnTo>
                    <a:pt x="9241" y="18871"/>
                  </a:lnTo>
                  <a:lnTo>
                    <a:pt x="9588" y="17700"/>
                  </a:lnTo>
                  <a:lnTo>
                    <a:pt x="9978" y="16572"/>
                  </a:lnTo>
                  <a:lnTo>
                    <a:pt x="10412" y="15487"/>
                  </a:lnTo>
                  <a:lnTo>
                    <a:pt x="10412" y="15487"/>
                  </a:lnTo>
                  <a:lnTo>
                    <a:pt x="9241" y="261"/>
                  </a:lnTo>
                  <a:lnTo>
                    <a:pt x="7983" y="130"/>
                  </a:lnTo>
                  <a:lnTo>
                    <a:pt x="7983" y="174"/>
                  </a:lnTo>
                  <a:lnTo>
                    <a:pt x="7983" y="174"/>
                  </a:lnTo>
                  <a:lnTo>
                    <a:pt x="7939" y="261"/>
                  </a:lnTo>
                  <a:lnTo>
                    <a:pt x="7853" y="261"/>
                  </a:lnTo>
                  <a:lnTo>
                    <a:pt x="7462" y="217"/>
                  </a:lnTo>
                  <a:lnTo>
                    <a:pt x="7462" y="217"/>
                  </a:lnTo>
                  <a:lnTo>
                    <a:pt x="7375" y="217"/>
                  </a:lnTo>
                  <a:lnTo>
                    <a:pt x="7332" y="130"/>
                  </a:lnTo>
                  <a:lnTo>
                    <a:pt x="7332" y="130"/>
                  </a:lnTo>
                  <a:lnTo>
                    <a:pt x="7332" y="130"/>
                  </a:lnTo>
                  <a:lnTo>
                    <a:pt x="7332" y="87"/>
                  </a:lnTo>
                  <a:lnTo>
                    <a:pt x="64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1"/>
            <p:cNvSpPr/>
            <p:nvPr/>
          </p:nvSpPr>
          <p:spPr>
            <a:xfrm>
              <a:off x="3792200" y="3806975"/>
              <a:ext cx="168125" cy="141025"/>
            </a:xfrm>
            <a:custGeom>
              <a:avLst/>
              <a:gdLst/>
              <a:ahLst/>
              <a:cxnLst/>
              <a:rect l="l" t="t" r="r" b="b"/>
              <a:pathLst>
                <a:path w="6725" h="5641" extrusionOk="0">
                  <a:moveTo>
                    <a:pt x="5857" y="1"/>
                  </a:moveTo>
                  <a:lnTo>
                    <a:pt x="1" y="4599"/>
                  </a:lnTo>
                  <a:lnTo>
                    <a:pt x="1389" y="5640"/>
                  </a:lnTo>
                  <a:lnTo>
                    <a:pt x="6725" y="1693"/>
                  </a:lnTo>
                  <a:lnTo>
                    <a:pt x="58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1"/>
            <p:cNvSpPr/>
            <p:nvPr/>
          </p:nvSpPr>
          <p:spPr>
            <a:xfrm>
              <a:off x="3792200" y="3806975"/>
              <a:ext cx="168125" cy="141025"/>
            </a:xfrm>
            <a:custGeom>
              <a:avLst/>
              <a:gdLst/>
              <a:ahLst/>
              <a:cxnLst/>
              <a:rect l="l" t="t" r="r" b="b"/>
              <a:pathLst>
                <a:path w="6725" h="5641" fill="none" extrusionOk="0">
                  <a:moveTo>
                    <a:pt x="6725" y="1693"/>
                  </a:moveTo>
                  <a:lnTo>
                    <a:pt x="1389" y="5640"/>
                  </a:lnTo>
                  <a:lnTo>
                    <a:pt x="1" y="4599"/>
                  </a:lnTo>
                  <a:lnTo>
                    <a:pt x="5857" y="1"/>
                  </a:lnTo>
                  <a:lnTo>
                    <a:pt x="6725" y="169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1"/>
            <p:cNvSpPr/>
            <p:nvPr/>
          </p:nvSpPr>
          <p:spPr>
            <a:xfrm>
              <a:off x="3759675" y="2797300"/>
              <a:ext cx="80275" cy="464200"/>
            </a:xfrm>
            <a:custGeom>
              <a:avLst/>
              <a:gdLst/>
              <a:ahLst/>
              <a:cxnLst/>
              <a:rect l="l" t="t" r="r" b="b"/>
              <a:pathLst>
                <a:path w="3211" h="18568" extrusionOk="0">
                  <a:moveTo>
                    <a:pt x="2473" y="0"/>
                  </a:moveTo>
                  <a:lnTo>
                    <a:pt x="2039" y="1085"/>
                  </a:lnTo>
                  <a:lnTo>
                    <a:pt x="1649" y="2213"/>
                  </a:lnTo>
                  <a:lnTo>
                    <a:pt x="1302" y="3384"/>
                  </a:lnTo>
                  <a:lnTo>
                    <a:pt x="1041" y="4599"/>
                  </a:lnTo>
                  <a:lnTo>
                    <a:pt x="781" y="5813"/>
                  </a:lnTo>
                  <a:lnTo>
                    <a:pt x="564" y="7071"/>
                  </a:lnTo>
                  <a:lnTo>
                    <a:pt x="391" y="8329"/>
                  </a:lnTo>
                  <a:lnTo>
                    <a:pt x="261" y="9587"/>
                  </a:lnTo>
                  <a:lnTo>
                    <a:pt x="174" y="10845"/>
                  </a:lnTo>
                  <a:lnTo>
                    <a:pt x="87" y="12060"/>
                  </a:lnTo>
                  <a:lnTo>
                    <a:pt x="0" y="14403"/>
                  </a:lnTo>
                  <a:lnTo>
                    <a:pt x="44" y="16615"/>
                  </a:lnTo>
                  <a:lnTo>
                    <a:pt x="87" y="18567"/>
                  </a:lnTo>
                  <a:lnTo>
                    <a:pt x="694" y="16355"/>
                  </a:lnTo>
                  <a:lnTo>
                    <a:pt x="1432" y="13969"/>
                  </a:lnTo>
                  <a:lnTo>
                    <a:pt x="2300" y="11366"/>
                  </a:lnTo>
                  <a:lnTo>
                    <a:pt x="3211" y="8633"/>
                  </a:lnTo>
                  <a:lnTo>
                    <a:pt x="24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1"/>
            <p:cNvSpPr/>
            <p:nvPr/>
          </p:nvSpPr>
          <p:spPr>
            <a:xfrm>
              <a:off x="3759675" y="2797300"/>
              <a:ext cx="80275" cy="464200"/>
            </a:xfrm>
            <a:custGeom>
              <a:avLst/>
              <a:gdLst/>
              <a:ahLst/>
              <a:cxnLst/>
              <a:rect l="l" t="t" r="r" b="b"/>
              <a:pathLst>
                <a:path w="3211" h="18568" fill="none" extrusionOk="0">
                  <a:moveTo>
                    <a:pt x="2473" y="0"/>
                  </a:moveTo>
                  <a:lnTo>
                    <a:pt x="2473" y="0"/>
                  </a:lnTo>
                  <a:lnTo>
                    <a:pt x="2039" y="1085"/>
                  </a:lnTo>
                  <a:lnTo>
                    <a:pt x="1649" y="2213"/>
                  </a:lnTo>
                  <a:lnTo>
                    <a:pt x="1302" y="3384"/>
                  </a:lnTo>
                  <a:lnTo>
                    <a:pt x="1041" y="4599"/>
                  </a:lnTo>
                  <a:lnTo>
                    <a:pt x="781" y="5813"/>
                  </a:lnTo>
                  <a:lnTo>
                    <a:pt x="564" y="7071"/>
                  </a:lnTo>
                  <a:lnTo>
                    <a:pt x="391" y="8329"/>
                  </a:lnTo>
                  <a:lnTo>
                    <a:pt x="261" y="9587"/>
                  </a:lnTo>
                  <a:lnTo>
                    <a:pt x="174" y="10845"/>
                  </a:lnTo>
                  <a:lnTo>
                    <a:pt x="87" y="12060"/>
                  </a:lnTo>
                  <a:lnTo>
                    <a:pt x="0" y="14403"/>
                  </a:lnTo>
                  <a:lnTo>
                    <a:pt x="44" y="16615"/>
                  </a:lnTo>
                  <a:lnTo>
                    <a:pt x="87" y="18567"/>
                  </a:lnTo>
                  <a:lnTo>
                    <a:pt x="87" y="18567"/>
                  </a:lnTo>
                  <a:lnTo>
                    <a:pt x="694" y="16355"/>
                  </a:lnTo>
                  <a:lnTo>
                    <a:pt x="1432" y="13969"/>
                  </a:lnTo>
                  <a:lnTo>
                    <a:pt x="2300" y="11366"/>
                  </a:lnTo>
                  <a:lnTo>
                    <a:pt x="3211" y="8633"/>
                  </a:lnTo>
                  <a:lnTo>
                    <a:pt x="3211" y="8633"/>
                  </a:lnTo>
                  <a:lnTo>
                    <a:pt x="247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1"/>
            <p:cNvSpPr/>
            <p:nvPr/>
          </p:nvSpPr>
          <p:spPr>
            <a:xfrm>
              <a:off x="3790025" y="2396025"/>
              <a:ext cx="302625" cy="1566075"/>
            </a:xfrm>
            <a:custGeom>
              <a:avLst/>
              <a:gdLst/>
              <a:ahLst/>
              <a:cxnLst/>
              <a:rect l="l" t="t" r="r" b="b"/>
              <a:pathLst>
                <a:path w="12105" h="62643" extrusionOk="0">
                  <a:moveTo>
                    <a:pt x="1" y="0"/>
                  </a:moveTo>
                  <a:lnTo>
                    <a:pt x="1086" y="13969"/>
                  </a:lnTo>
                  <a:lnTo>
                    <a:pt x="2040" y="25465"/>
                  </a:lnTo>
                  <a:lnTo>
                    <a:pt x="2474" y="30584"/>
                  </a:lnTo>
                  <a:lnTo>
                    <a:pt x="2864" y="34618"/>
                  </a:lnTo>
                  <a:lnTo>
                    <a:pt x="3298" y="38826"/>
                  </a:lnTo>
                  <a:lnTo>
                    <a:pt x="3819" y="43425"/>
                  </a:lnTo>
                  <a:lnTo>
                    <a:pt x="4860" y="52578"/>
                  </a:lnTo>
                  <a:lnTo>
                    <a:pt x="6118" y="62642"/>
                  </a:lnTo>
                  <a:lnTo>
                    <a:pt x="11193" y="62425"/>
                  </a:lnTo>
                  <a:lnTo>
                    <a:pt x="11237" y="59953"/>
                  </a:lnTo>
                  <a:lnTo>
                    <a:pt x="11280" y="57220"/>
                  </a:lnTo>
                  <a:lnTo>
                    <a:pt x="11280" y="53793"/>
                  </a:lnTo>
                  <a:lnTo>
                    <a:pt x="11280" y="49932"/>
                  </a:lnTo>
                  <a:lnTo>
                    <a:pt x="11193" y="45854"/>
                  </a:lnTo>
                  <a:lnTo>
                    <a:pt x="11063" y="41819"/>
                  </a:lnTo>
                  <a:lnTo>
                    <a:pt x="10933" y="39911"/>
                  </a:lnTo>
                  <a:lnTo>
                    <a:pt x="10803" y="38089"/>
                  </a:lnTo>
                  <a:lnTo>
                    <a:pt x="10846" y="35659"/>
                  </a:lnTo>
                  <a:lnTo>
                    <a:pt x="10933" y="33230"/>
                  </a:lnTo>
                  <a:lnTo>
                    <a:pt x="11237" y="28111"/>
                  </a:lnTo>
                  <a:lnTo>
                    <a:pt x="11584" y="22949"/>
                  </a:lnTo>
                  <a:lnTo>
                    <a:pt x="11887" y="17873"/>
                  </a:lnTo>
                  <a:lnTo>
                    <a:pt x="11974" y="15401"/>
                  </a:lnTo>
                  <a:lnTo>
                    <a:pt x="12061" y="13015"/>
                  </a:lnTo>
                  <a:lnTo>
                    <a:pt x="12104" y="10715"/>
                  </a:lnTo>
                  <a:lnTo>
                    <a:pt x="12061" y="8503"/>
                  </a:lnTo>
                  <a:lnTo>
                    <a:pt x="11931" y="6421"/>
                  </a:lnTo>
                  <a:lnTo>
                    <a:pt x="11844" y="5423"/>
                  </a:lnTo>
                  <a:lnTo>
                    <a:pt x="11757" y="4512"/>
                  </a:lnTo>
                  <a:lnTo>
                    <a:pt x="11627" y="3601"/>
                  </a:lnTo>
                  <a:lnTo>
                    <a:pt x="11454" y="2733"/>
                  </a:lnTo>
                  <a:lnTo>
                    <a:pt x="11280" y="1909"/>
                  </a:lnTo>
                  <a:lnTo>
                    <a:pt x="11063" y="11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1"/>
            <p:cNvSpPr/>
            <p:nvPr/>
          </p:nvSpPr>
          <p:spPr>
            <a:xfrm>
              <a:off x="3790025" y="2396025"/>
              <a:ext cx="302625" cy="1566075"/>
            </a:xfrm>
            <a:custGeom>
              <a:avLst/>
              <a:gdLst/>
              <a:ahLst/>
              <a:cxnLst/>
              <a:rect l="l" t="t" r="r" b="b"/>
              <a:pathLst>
                <a:path w="12105" h="62643" fill="none" extrusionOk="0">
                  <a:moveTo>
                    <a:pt x="1" y="0"/>
                  </a:moveTo>
                  <a:lnTo>
                    <a:pt x="1" y="0"/>
                  </a:lnTo>
                  <a:lnTo>
                    <a:pt x="1086" y="13969"/>
                  </a:lnTo>
                  <a:lnTo>
                    <a:pt x="2040" y="25465"/>
                  </a:lnTo>
                  <a:lnTo>
                    <a:pt x="2474" y="30584"/>
                  </a:lnTo>
                  <a:lnTo>
                    <a:pt x="2864" y="34618"/>
                  </a:lnTo>
                  <a:lnTo>
                    <a:pt x="2864" y="34618"/>
                  </a:lnTo>
                  <a:lnTo>
                    <a:pt x="3298" y="38826"/>
                  </a:lnTo>
                  <a:lnTo>
                    <a:pt x="3819" y="43425"/>
                  </a:lnTo>
                  <a:lnTo>
                    <a:pt x="4860" y="52578"/>
                  </a:lnTo>
                  <a:lnTo>
                    <a:pt x="6118" y="62642"/>
                  </a:lnTo>
                  <a:lnTo>
                    <a:pt x="11193" y="62425"/>
                  </a:lnTo>
                  <a:lnTo>
                    <a:pt x="11193" y="62425"/>
                  </a:lnTo>
                  <a:lnTo>
                    <a:pt x="11237" y="59953"/>
                  </a:lnTo>
                  <a:lnTo>
                    <a:pt x="11280" y="57220"/>
                  </a:lnTo>
                  <a:lnTo>
                    <a:pt x="11280" y="53793"/>
                  </a:lnTo>
                  <a:lnTo>
                    <a:pt x="11280" y="49932"/>
                  </a:lnTo>
                  <a:lnTo>
                    <a:pt x="11193" y="45854"/>
                  </a:lnTo>
                  <a:lnTo>
                    <a:pt x="11063" y="41819"/>
                  </a:lnTo>
                  <a:lnTo>
                    <a:pt x="10933" y="39911"/>
                  </a:lnTo>
                  <a:lnTo>
                    <a:pt x="10803" y="38089"/>
                  </a:lnTo>
                  <a:lnTo>
                    <a:pt x="10803" y="38089"/>
                  </a:lnTo>
                  <a:lnTo>
                    <a:pt x="10846" y="35659"/>
                  </a:lnTo>
                  <a:lnTo>
                    <a:pt x="10933" y="33230"/>
                  </a:lnTo>
                  <a:lnTo>
                    <a:pt x="11237" y="28111"/>
                  </a:lnTo>
                  <a:lnTo>
                    <a:pt x="11584" y="22949"/>
                  </a:lnTo>
                  <a:lnTo>
                    <a:pt x="11887" y="17873"/>
                  </a:lnTo>
                  <a:lnTo>
                    <a:pt x="11974" y="15401"/>
                  </a:lnTo>
                  <a:lnTo>
                    <a:pt x="12061" y="13015"/>
                  </a:lnTo>
                  <a:lnTo>
                    <a:pt x="12104" y="10715"/>
                  </a:lnTo>
                  <a:lnTo>
                    <a:pt x="12061" y="8503"/>
                  </a:lnTo>
                  <a:lnTo>
                    <a:pt x="11931" y="6421"/>
                  </a:lnTo>
                  <a:lnTo>
                    <a:pt x="11844" y="5423"/>
                  </a:lnTo>
                  <a:lnTo>
                    <a:pt x="11757" y="4512"/>
                  </a:lnTo>
                  <a:lnTo>
                    <a:pt x="11627" y="3601"/>
                  </a:lnTo>
                  <a:lnTo>
                    <a:pt x="11454" y="2733"/>
                  </a:lnTo>
                  <a:lnTo>
                    <a:pt x="11280" y="1909"/>
                  </a:lnTo>
                  <a:lnTo>
                    <a:pt x="11063" y="1172"/>
                  </a:ln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1"/>
            <p:cNvSpPr/>
            <p:nvPr/>
          </p:nvSpPr>
          <p:spPr>
            <a:xfrm>
              <a:off x="3792200" y="2416625"/>
              <a:ext cx="300450" cy="1545475"/>
            </a:xfrm>
            <a:custGeom>
              <a:avLst/>
              <a:gdLst/>
              <a:ahLst/>
              <a:cxnLst/>
              <a:rect l="l" t="t" r="r" b="b"/>
              <a:pathLst>
                <a:path w="12018" h="61819" extrusionOk="0">
                  <a:moveTo>
                    <a:pt x="1" y="1"/>
                  </a:moveTo>
                  <a:lnTo>
                    <a:pt x="1215" y="15618"/>
                  </a:lnTo>
                  <a:lnTo>
                    <a:pt x="2040" y="25812"/>
                  </a:lnTo>
                  <a:lnTo>
                    <a:pt x="2430" y="30237"/>
                  </a:lnTo>
                  <a:lnTo>
                    <a:pt x="2777" y="33794"/>
                  </a:lnTo>
                  <a:lnTo>
                    <a:pt x="3211" y="38002"/>
                  </a:lnTo>
                  <a:lnTo>
                    <a:pt x="3732" y="42601"/>
                  </a:lnTo>
                  <a:lnTo>
                    <a:pt x="4773" y="51754"/>
                  </a:lnTo>
                  <a:lnTo>
                    <a:pt x="6031" y="61818"/>
                  </a:lnTo>
                  <a:lnTo>
                    <a:pt x="11106" y="61601"/>
                  </a:lnTo>
                  <a:lnTo>
                    <a:pt x="11150" y="58868"/>
                  </a:lnTo>
                  <a:lnTo>
                    <a:pt x="11193" y="55918"/>
                  </a:lnTo>
                  <a:lnTo>
                    <a:pt x="11236" y="52231"/>
                  </a:lnTo>
                  <a:lnTo>
                    <a:pt x="11193" y="48500"/>
                  </a:lnTo>
                  <a:lnTo>
                    <a:pt x="11106" y="44639"/>
                  </a:lnTo>
                  <a:lnTo>
                    <a:pt x="10976" y="40822"/>
                  </a:lnTo>
                  <a:lnTo>
                    <a:pt x="10846" y="39000"/>
                  </a:lnTo>
                  <a:lnTo>
                    <a:pt x="10716" y="37265"/>
                  </a:lnTo>
                  <a:lnTo>
                    <a:pt x="10803" y="33968"/>
                  </a:lnTo>
                  <a:lnTo>
                    <a:pt x="10976" y="30584"/>
                  </a:lnTo>
                  <a:lnTo>
                    <a:pt x="11150" y="27070"/>
                  </a:lnTo>
                  <a:lnTo>
                    <a:pt x="11410" y="23556"/>
                  </a:lnTo>
                  <a:lnTo>
                    <a:pt x="11627" y="20086"/>
                  </a:lnTo>
                  <a:lnTo>
                    <a:pt x="11800" y="16615"/>
                  </a:lnTo>
                  <a:lnTo>
                    <a:pt x="11931" y="13318"/>
                  </a:lnTo>
                  <a:lnTo>
                    <a:pt x="12017" y="10108"/>
                  </a:lnTo>
                  <a:lnTo>
                    <a:pt x="11974" y="7549"/>
                  </a:lnTo>
                  <a:lnTo>
                    <a:pt x="11887" y="6334"/>
                  </a:lnTo>
                  <a:lnTo>
                    <a:pt x="11800" y="5120"/>
                  </a:lnTo>
                  <a:lnTo>
                    <a:pt x="11714" y="3992"/>
                  </a:lnTo>
                  <a:lnTo>
                    <a:pt x="11540" y="2950"/>
                  </a:lnTo>
                  <a:lnTo>
                    <a:pt x="11367" y="1909"/>
                  </a:lnTo>
                  <a:lnTo>
                    <a:pt x="11150" y="998"/>
                  </a:lnTo>
                  <a:lnTo>
                    <a:pt x="9761" y="868"/>
                  </a:lnTo>
                  <a:lnTo>
                    <a:pt x="9761" y="912"/>
                  </a:lnTo>
                  <a:lnTo>
                    <a:pt x="9718" y="955"/>
                  </a:lnTo>
                  <a:lnTo>
                    <a:pt x="9241" y="955"/>
                  </a:lnTo>
                  <a:lnTo>
                    <a:pt x="9154" y="912"/>
                  </a:lnTo>
                  <a:lnTo>
                    <a:pt x="9111" y="868"/>
                  </a:lnTo>
                  <a:lnTo>
                    <a:pt x="9111" y="781"/>
                  </a:lnTo>
                  <a:lnTo>
                    <a:pt x="4252" y="348"/>
                  </a:lnTo>
                  <a:lnTo>
                    <a:pt x="4252" y="434"/>
                  </a:lnTo>
                  <a:lnTo>
                    <a:pt x="4209" y="478"/>
                  </a:lnTo>
                  <a:lnTo>
                    <a:pt x="3732" y="478"/>
                  </a:lnTo>
                  <a:lnTo>
                    <a:pt x="3645" y="434"/>
                  </a:lnTo>
                  <a:lnTo>
                    <a:pt x="3601" y="348"/>
                  </a:lnTo>
                  <a:lnTo>
                    <a:pt x="3601" y="30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1"/>
            <p:cNvSpPr/>
            <p:nvPr/>
          </p:nvSpPr>
          <p:spPr>
            <a:xfrm>
              <a:off x="3923425" y="3925200"/>
              <a:ext cx="164875" cy="54250"/>
            </a:xfrm>
            <a:custGeom>
              <a:avLst/>
              <a:gdLst/>
              <a:ahLst/>
              <a:cxnLst/>
              <a:rect l="l" t="t" r="r" b="b"/>
              <a:pathLst>
                <a:path w="6595" h="2170" extrusionOk="0">
                  <a:moveTo>
                    <a:pt x="6595" y="0"/>
                  </a:moveTo>
                  <a:lnTo>
                    <a:pt x="1" y="174"/>
                  </a:lnTo>
                  <a:lnTo>
                    <a:pt x="391" y="1996"/>
                  </a:lnTo>
                  <a:lnTo>
                    <a:pt x="6248" y="2169"/>
                  </a:lnTo>
                  <a:lnTo>
                    <a:pt x="6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1"/>
            <p:cNvSpPr/>
            <p:nvPr/>
          </p:nvSpPr>
          <p:spPr>
            <a:xfrm>
              <a:off x="3996100" y="1598900"/>
              <a:ext cx="17375" cy="23875"/>
            </a:xfrm>
            <a:custGeom>
              <a:avLst/>
              <a:gdLst/>
              <a:ahLst/>
              <a:cxnLst/>
              <a:rect l="l" t="t" r="r" b="b"/>
              <a:pathLst>
                <a:path w="695" h="955" extrusionOk="0">
                  <a:moveTo>
                    <a:pt x="347" y="0"/>
                  </a:moveTo>
                  <a:lnTo>
                    <a:pt x="217" y="87"/>
                  </a:lnTo>
                  <a:lnTo>
                    <a:pt x="131" y="217"/>
                  </a:lnTo>
                  <a:lnTo>
                    <a:pt x="44" y="391"/>
                  </a:lnTo>
                  <a:lnTo>
                    <a:pt x="0" y="564"/>
                  </a:lnTo>
                  <a:lnTo>
                    <a:pt x="44" y="738"/>
                  </a:lnTo>
                  <a:lnTo>
                    <a:pt x="87" y="868"/>
                  </a:lnTo>
                  <a:lnTo>
                    <a:pt x="217" y="955"/>
                  </a:lnTo>
                  <a:lnTo>
                    <a:pt x="347" y="955"/>
                  </a:lnTo>
                  <a:lnTo>
                    <a:pt x="478" y="868"/>
                  </a:lnTo>
                  <a:lnTo>
                    <a:pt x="608" y="738"/>
                  </a:lnTo>
                  <a:lnTo>
                    <a:pt x="651" y="564"/>
                  </a:lnTo>
                  <a:lnTo>
                    <a:pt x="694" y="391"/>
                  </a:lnTo>
                  <a:lnTo>
                    <a:pt x="651" y="217"/>
                  </a:lnTo>
                  <a:lnTo>
                    <a:pt x="608" y="87"/>
                  </a:lnTo>
                  <a:lnTo>
                    <a:pt x="4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1"/>
            <p:cNvSpPr/>
            <p:nvPr/>
          </p:nvSpPr>
          <p:spPr>
            <a:xfrm>
              <a:off x="3922350" y="1578300"/>
              <a:ext cx="16300" cy="22800"/>
            </a:xfrm>
            <a:custGeom>
              <a:avLst/>
              <a:gdLst/>
              <a:ahLst/>
              <a:cxnLst/>
              <a:rect l="l" t="t" r="r" b="b"/>
              <a:pathLst>
                <a:path w="652" h="912" extrusionOk="0">
                  <a:moveTo>
                    <a:pt x="348" y="0"/>
                  </a:moveTo>
                  <a:lnTo>
                    <a:pt x="217" y="44"/>
                  </a:lnTo>
                  <a:lnTo>
                    <a:pt x="87" y="174"/>
                  </a:lnTo>
                  <a:lnTo>
                    <a:pt x="0" y="347"/>
                  </a:lnTo>
                  <a:lnTo>
                    <a:pt x="0" y="564"/>
                  </a:lnTo>
                  <a:lnTo>
                    <a:pt x="0" y="738"/>
                  </a:lnTo>
                  <a:lnTo>
                    <a:pt x="87" y="868"/>
                  </a:lnTo>
                  <a:lnTo>
                    <a:pt x="174" y="911"/>
                  </a:lnTo>
                  <a:lnTo>
                    <a:pt x="304" y="911"/>
                  </a:lnTo>
                  <a:lnTo>
                    <a:pt x="434" y="868"/>
                  </a:lnTo>
                  <a:lnTo>
                    <a:pt x="564" y="738"/>
                  </a:lnTo>
                  <a:lnTo>
                    <a:pt x="651" y="564"/>
                  </a:lnTo>
                  <a:lnTo>
                    <a:pt x="651" y="347"/>
                  </a:lnTo>
                  <a:lnTo>
                    <a:pt x="651" y="174"/>
                  </a:lnTo>
                  <a:lnTo>
                    <a:pt x="564" y="87"/>
                  </a:lnTo>
                  <a:lnTo>
                    <a:pt x="4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1"/>
            <p:cNvSpPr/>
            <p:nvPr/>
          </p:nvSpPr>
          <p:spPr>
            <a:xfrm>
              <a:off x="3921275" y="1569625"/>
              <a:ext cx="14125" cy="10850"/>
            </a:xfrm>
            <a:custGeom>
              <a:avLst/>
              <a:gdLst/>
              <a:ahLst/>
              <a:cxnLst/>
              <a:rect l="l" t="t" r="r" b="b"/>
              <a:pathLst>
                <a:path w="565" h="434" extrusionOk="0">
                  <a:moveTo>
                    <a:pt x="0" y="0"/>
                  </a:moveTo>
                  <a:lnTo>
                    <a:pt x="43" y="87"/>
                  </a:lnTo>
                  <a:lnTo>
                    <a:pt x="130" y="260"/>
                  </a:lnTo>
                  <a:lnTo>
                    <a:pt x="217" y="347"/>
                  </a:lnTo>
                  <a:lnTo>
                    <a:pt x="304" y="391"/>
                  </a:lnTo>
                  <a:lnTo>
                    <a:pt x="434" y="434"/>
                  </a:lnTo>
                  <a:lnTo>
                    <a:pt x="564" y="39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1"/>
            <p:cNvSpPr/>
            <p:nvPr/>
          </p:nvSpPr>
          <p:spPr>
            <a:xfrm>
              <a:off x="3926675" y="1614075"/>
              <a:ext cx="34750" cy="46675"/>
            </a:xfrm>
            <a:custGeom>
              <a:avLst/>
              <a:gdLst/>
              <a:ahLst/>
              <a:cxnLst/>
              <a:rect l="l" t="t" r="r" b="b"/>
              <a:pathLst>
                <a:path w="1390" h="1867" extrusionOk="0">
                  <a:moveTo>
                    <a:pt x="1389" y="1"/>
                  </a:moveTo>
                  <a:lnTo>
                    <a:pt x="1086" y="391"/>
                  </a:lnTo>
                  <a:lnTo>
                    <a:pt x="738" y="782"/>
                  </a:lnTo>
                  <a:lnTo>
                    <a:pt x="391" y="1129"/>
                  </a:lnTo>
                  <a:lnTo>
                    <a:pt x="1" y="1432"/>
                  </a:lnTo>
                  <a:lnTo>
                    <a:pt x="175" y="1606"/>
                  </a:lnTo>
                  <a:lnTo>
                    <a:pt x="391" y="1736"/>
                  </a:lnTo>
                  <a:lnTo>
                    <a:pt x="608" y="1823"/>
                  </a:lnTo>
                  <a:lnTo>
                    <a:pt x="869" y="1866"/>
                  </a:lnTo>
                  <a:lnTo>
                    <a:pt x="1389" y="1"/>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1"/>
            <p:cNvSpPr/>
            <p:nvPr/>
          </p:nvSpPr>
          <p:spPr>
            <a:xfrm>
              <a:off x="3967900" y="1681325"/>
              <a:ext cx="54250" cy="15200"/>
            </a:xfrm>
            <a:custGeom>
              <a:avLst/>
              <a:gdLst/>
              <a:ahLst/>
              <a:cxnLst/>
              <a:rect l="l" t="t" r="r" b="b"/>
              <a:pathLst>
                <a:path w="2170" h="608" extrusionOk="0">
                  <a:moveTo>
                    <a:pt x="2039" y="0"/>
                  </a:moveTo>
                  <a:lnTo>
                    <a:pt x="1822" y="174"/>
                  </a:lnTo>
                  <a:lnTo>
                    <a:pt x="1606" y="261"/>
                  </a:lnTo>
                  <a:lnTo>
                    <a:pt x="1345" y="347"/>
                  </a:lnTo>
                  <a:lnTo>
                    <a:pt x="1128" y="434"/>
                  </a:lnTo>
                  <a:lnTo>
                    <a:pt x="608" y="434"/>
                  </a:lnTo>
                  <a:lnTo>
                    <a:pt x="348" y="391"/>
                  </a:lnTo>
                  <a:lnTo>
                    <a:pt x="131" y="347"/>
                  </a:lnTo>
                  <a:lnTo>
                    <a:pt x="44" y="347"/>
                  </a:lnTo>
                  <a:lnTo>
                    <a:pt x="0" y="391"/>
                  </a:lnTo>
                  <a:lnTo>
                    <a:pt x="0" y="478"/>
                  </a:lnTo>
                  <a:lnTo>
                    <a:pt x="87" y="521"/>
                  </a:lnTo>
                  <a:lnTo>
                    <a:pt x="521" y="608"/>
                  </a:lnTo>
                  <a:lnTo>
                    <a:pt x="955" y="608"/>
                  </a:lnTo>
                  <a:lnTo>
                    <a:pt x="1389" y="521"/>
                  </a:lnTo>
                  <a:lnTo>
                    <a:pt x="1779" y="391"/>
                  </a:lnTo>
                  <a:lnTo>
                    <a:pt x="2170" y="131"/>
                  </a:lnTo>
                  <a:lnTo>
                    <a:pt x="2170" y="87"/>
                  </a:lnTo>
                  <a:lnTo>
                    <a:pt x="2170" y="44"/>
                  </a:lnTo>
                  <a:lnTo>
                    <a:pt x="2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1"/>
            <p:cNvSpPr/>
            <p:nvPr/>
          </p:nvSpPr>
          <p:spPr>
            <a:xfrm>
              <a:off x="4095875" y="1666150"/>
              <a:ext cx="75950" cy="62925"/>
            </a:xfrm>
            <a:custGeom>
              <a:avLst/>
              <a:gdLst/>
              <a:ahLst/>
              <a:cxnLst/>
              <a:rect l="l" t="t" r="r" b="b"/>
              <a:pathLst>
                <a:path w="3038" h="2517" extrusionOk="0">
                  <a:moveTo>
                    <a:pt x="2083" y="0"/>
                  </a:moveTo>
                  <a:lnTo>
                    <a:pt x="1736" y="43"/>
                  </a:lnTo>
                  <a:lnTo>
                    <a:pt x="1432" y="174"/>
                  </a:lnTo>
                  <a:lnTo>
                    <a:pt x="1128" y="304"/>
                  </a:lnTo>
                  <a:lnTo>
                    <a:pt x="868" y="521"/>
                  </a:lnTo>
                  <a:lnTo>
                    <a:pt x="608" y="738"/>
                  </a:lnTo>
                  <a:lnTo>
                    <a:pt x="391" y="954"/>
                  </a:lnTo>
                  <a:lnTo>
                    <a:pt x="217" y="1215"/>
                  </a:lnTo>
                  <a:lnTo>
                    <a:pt x="87" y="1475"/>
                  </a:lnTo>
                  <a:lnTo>
                    <a:pt x="0" y="1692"/>
                  </a:lnTo>
                  <a:lnTo>
                    <a:pt x="0" y="1909"/>
                  </a:lnTo>
                  <a:lnTo>
                    <a:pt x="44" y="2082"/>
                  </a:lnTo>
                  <a:lnTo>
                    <a:pt x="131" y="2256"/>
                  </a:lnTo>
                  <a:lnTo>
                    <a:pt x="304" y="2386"/>
                  </a:lnTo>
                  <a:lnTo>
                    <a:pt x="521" y="2473"/>
                  </a:lnTo>
                  <a:lnTo>
                    <a:pt x="825" y="2516"/>
                  </a:lnTo>
                  <a:lnTo>
                    <a:pt x="1302" y="2473"/>
                  </a:lnTo>
                  <a:lnTo>
                    <a:pt x="1779" y="2343"/>
                  </a:lnTo>
                  <a:lnTo>
                    <a:pt x="2213" y="2126"/>
                  </a:lnTo>
                  <a:lnTo>
                    <a:pt x="2603" y="1865"/>
                  </a:lnTo>
                  <a:lnTo>
                    <a:pt x="2777" y="1605"/>
                  </a:lnTo>
                  <a:lnTo>
                    <a:pt x="2907" y="1345"/>
                  </a:lnTo>
                  <a:lnTo>
                    <a:pt x="2994" y="1085"/>
                  </a:lnTo>
                  <a:lnTo>
                    <a:pt x="3037" y="781"/>
                  </a:lnTo>
                  <a:lnTo>
                    <a:pt x="2950" y="521"/>
                  </a:lnTo>
                  <a:lnTo>
                    <a:pt x="2864" y="304"/>
                  </a:lnTo>
                  <a:lnTo>
                    <a:pt x="2647" y="130"/>
                  </a:lnTo>
                  <a:lnTo>
                    <a:pt x="2560" y="43"/>
                  </a:lnTo>
                  <a:lnTo>
                    <a:pt x="2386"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1"/>
            <p:cNvSpPr/>
            <p:nvPr/>
          </p:nvSpPr>
          <p:spPr>
            <a:xfrm>
              <a:off x="4035150" y="1569625"/>
              <a:ext cx="34725" cy="26050"/>
            </a:xfrm>
            <a:custGeom>
              <a:avLst/>
              <a:gdLst/>
              <a:ahLst/>
              <a:cxnLst/>
              <a:rect l="l" t="t" r="r" b="b"/>
              <a:pathLst>
                <a:path w="1389" h="1042" extrusionOk="0">
                  <a:moveTo>
                    <a:pt x="174" y="0"/>
                  </a:moveTo>
                  <a:lnTo>
                    <a:pt x="43" y="44"/>
                  </a:lnTo>
                  <a:lnTo>
                    <a:pt x="0" y="130"/>
                  </a:lnTo>
                  <a:lnTo>
                    <a:pt x="43" y="260"/>
                  </a:lnTo>
                  <a:lnTo>
                    <a:pt x="130" y="304"/>
                  </a:lnTo>
                  <a:lnTo>
                    <a:pt x="434" y="391"/>
                  </a:lnTo>
                  <a:lnTo>
                    <a:pt x="694" y="521"/>
                  </a:lnTo>
                  <a:lnTo>
                    <a:pt x="911" y="738"/>
                  </a:lnTo>
                  <a:lnTo>
                    <a:pt x="1085" y="955"/>
                  </a:lnTo>
                  <a:lnTo>
                    <a:pt x="1215" y="1041"/>
                  </a:lnTo>
                  <a:lnTo>
                    <a:pt x="1345" y="1041"/>
                  </a:lnTo>
                  <a:lnTo>
                    <a:pt x="1388" y="911"/>
                  </a:lnTo>
                  <a:lnTo>
                    <a:pt x="1388" y="824"/>
                  </a:lnTo>
                  <a:lnTo>
                    <a:pt x="1171" y="477"/>
                  </a:lnTo>
                  <a:lnTo>
                    <a:pt x="868" y="260"/>
                  </a:lnTo>
                  <a:lnTo>
                    <a:pt x="521" y="87"/>
                  </a:lnTo>
                  <a:lnTo>
                    <a:pt x="1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1"/>
            <p:cNvSpPr/>
            <p:nvPr/>
          </p:nvSpPr>
          <p:spPr>
            <a:xfrm>
              <a:off x="3920175" y="1540325"/>
              <a:ext cx="39075" cy="17375"/>
            </a:xfrm>
            <a:custGeom>
              <a:avLst/>
              <a:gdLst/>
              <a:ahLst/>
              <a:cxnLst/>
              <a:rect l="l" t="t" r="r" b="b"/>
              <a:pathLst>
                <a:path w="1563" h="695" extrusionOk="0">
                  <a:moveTo>
                    <a:pt x="1085" y="1"/>
                  </a:moveTo>
                  <a:lnTo>
                    <a:pt x="695" y="44"/>
                  </a:lnTo>
                  <a:lnTo>
                    <a:pt x="348" y="174"/>
                  </a:lnTo>
                  <a:lnTo>
                    <a:pt x="44" y="391"/>
                  </a:lnTo>
                  <a:lnTo>
                    <a:pt x="1" y="521"/>
                  </a:lnTo>
                  <a:lnTo>
                    <a:pt x="44" y="608"/>
                  </a:lnTo>
                  <a:lnTo>
                    <a:pt x="174" y="695"/>
                  </a:lnTo>
                  <a:lnTo>
                    <a:pt x="261" y="652"/>
                  </a:lnTo>
                  <a:lnTo>
                    <a:pt x="478" y="435"/>
                  </a:lnTo>
                  <a:lnTo>
                    <a:pt x="782" y="348"/>
                  </a:lnTo>
                  <a:lnTo>
                    <a:pt x="1085" y="305"/>
                  </a:lnTo>
                  <a:lnTo>
                    <a:pt x="1389" y="348"/>
                  </a:lnTo>
                  <a:lnTo>
                    <a:pt x="1519" y="305"/>
                  </a:lnTo>
                  <a:lnTo>
                    <a:pt x="1562" y="218"/>
                  </a:lnTo>
                  <a:lnTo>
                    <a:pt x="1562" y="88"/>
                  </a:lnTo>
                  <a:lnTo>
                    <a:pt x="1476" y="44"/>
                  </a:lnTo>
                  <a:lnTo>
                    <a:pt x="108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1"/>
            <p:cNvSpPr/>
            <p:nvPr/>
          </p:nvSpPr>
          <p:spPr>
            <a:xfrm>
              <a:off x="4070925" y="1918825"/>
              <a:ext cx="234275" cy="520600"/>
            </a:xfrm>
            <a:custGeom>
              <a:avLst/>
              <a:gdLst/>
              <a:ahLst/>
              <a:cxnLst/>
              <a:rect l="l" t="t" r="r" b="b"/>
              <a:pathLst>
                <a:path w="9371" h="20824" extrusionOk="0">
                  <a:moveTo>
                    <a:pt x="3167" y="1"/>
                  </a:moveTo>
                  <a:lnTo>
                    <a:pt x="2864" y="88"/>
                  </a:lnTo>
                  <a:lnTo>
                    <a:pt x="2560" y="174"/>
                  </a:lnTo>
                  <a:lnTo>
                    <a:pt x="2256" y="348"/>
                  </a:lnTo>
                  <a:lnTo>
                    <a:pt x="2040" y="608"/>
                  </a:lnTo>
                  <a:lnTo>
                    <a:pt x="1823" y="868"/>
                  </a:lnTo>
                  <a:lnTo>
                    <a:pt x="1693" y="1172"/>
                  </a:lnTo>
                  <a:lnTo>
                    <a:pt x="1606" y="1476"/>
                  </a:lnTo>
                  <a:lnTo>
                    <a:pt x="1606" y="1823"/>
                  </a:lnTo>
                  <a:lnTo>
                    <a:pt x="1649" y="2170"/>
                  </a:lnTo>
                  <a:lnTo>
                    <a:pt x="1736" y="2473"/>
                  </a:lnTo>
                  <a:lnTo>
                    <a:pt x="1736" y="2517"/>
                  </a:lnTo>
                  <a:lnTo>
                    <a:pt x="3037" y="4946"/>
                  </a:lnTo>
                  <a:lnTo>
                    <a:pt x="4252" y="7376"/>
                  </a:lnTo>
                  <a:lnTo>
                    <a:pt x="4816" y="8634"/>
                  </a:lnTo>
                  <a:lnTo>
                    <a:pt x="5293" y="9892"/>
                  </a:lnTo>
                  <a:lnTo>
                    <a:pt x="5770" y="11063"/>
                  </a:lnTo>
                  <a:lnTo>
                    <a:pt x="6117" y="12278"/>
                  </a:lnTo>
                  <a:lnTo>
                    <a:pt x="6204" y="12755"/>
                  </a:lnTo>
                  <a:lnTo>
                    <a:pt x="6247" y="13232"/>
                  </a:lnTo>
                  <a:lnTo>
                    <a:pt x="6247" y="13319"/>
                  </a:lnTo>
                  <a:lnTo>
                    <a:pt x="6204" y="13405"/>
                  </a:lnTo>
                  <a:lnTo>
                    <a:pt x="6117" y="13579"/>
                  </a:lnTo>
                  <a:lnTo>
                    <a:pt x="6031" y="13796"/>
                  </a:lnTo>
                  <a:lnTo>
                    <a:pt x="5684" y="14273"/>
                  </a:lnTo>
                  <a:lnTo>
                    <a:pt x="5293" y="14750"/>
                  </a:lnTo>
                  <a:lnTo>
                    <a:pt x="4859" y="15227"/>
                  </a:lnTo>
                  <a:lnTo>
                    <a:pt x="4425" y="15661"/>
                  </a:lnTo>
                  <a:lnTo>
                    <a:pt x="3471" y="16572"/>
                  </a:lnTo>
                  <a:lnTo>
                    <a:pt x="2430" y="17483"/>
                  </a:lnTo>
                  <a:lnTo>
                    <a:pt x="348" y="19262"/>
                  </a:lnTo>
                  <a:lnTo>
                    <a:pt x="304" y="19262"/>
                  </a:lnTo>
                  <a:lnTo>
                    <a:pt x="218" y="19392"/>
                  </a:lnTo>
                  <a:lnTo>
                    <a:pt x="131" y="19479"/>
                  </a:lnTo>
                  <a:lnTo>
                    <a:pt x="1" y="19739"/>
                  </a:lnTo>
                  <a:lnTo>
                    <a:pt x="1" y="20043"/>
                  </a:lnTo>
                  <a:lnTo>
                    <a:pt x="1" y="20173"/>
                  </a:lnTo>
                  <a:lnTo>
                    <a:pt x="87" y="20346"/>
                  </a:lnTo>
                  <a:lnTo>
                    <a:pt x="174" y="20477"/>
                  </a:lnTo>
                  <a:lnTo>
                    <a:pt x="304" y="20607"/>
                  </a:lnTo>
                  <a:lnTo>
                    <a:pt x="434" y="20693"/>
                  </a:lnTo>
                  <a:lnTo>
                    <a:pt x="565" y="20780"/>
                  </a:lnTo>
                  <a:lnTo>
                    <a:pt x="738" y="20780"/>
                  </a:lnTo>
                  <a:lnTo>
                    <a:pt x="912" y="20824"/>
                  </a:lnTo>
                  <a:lnTo>
                    <a:pt x="1085" y="20780"/>
                  </a:lnTo>
                  <a:lnTo>
                    <a:pt x="1215" y="20693"/>
                  </a:lnTo>
                  <a:lnTo>
                    <a:pt x="2517" y="20043"/>
                  </a:lnTo>
                  <a:lnTo>
                    <a:pt x="3818" y="19349"/>
                  </a:lnTo>
                  <a:lnTo>
                    <a:pt x="5033" y="18568"/>
                  </a:lnTo>
                  <a:lnTo>
                    <a:pt x="6247" y="17700"/>
                  </a:lnTo>
                  <a:lnTo>
                    <a:pt x="6855" y="17223"/>
                  </a:lnTo>
                  <a:lnTo>
                    <a:pt x="7462" y="16702"/>
                  </a:lnTo>
                  <a:lnTo>
                    <a:pt x="8026" y="16138"/>
                  </a:lnTo>
                  <a:lnTo>
                    <a:pt x="8503" y="15531"/>
                  </a:lnTo>
                  <a:lnTo>
                    <a:pt x="8677" y="15358"/>
                  </a:lnTo>
                  <a:lnTo>
                    <a:pt x="8807" y="15141"/>
                  </a:lnTo>
                  <a:lnTo>
                    <a:pt x="9024" y="14664"/>
                  </a:lnTo>
                  <a:lnTo>
                    <a:pt x="9154" y="14447"/>
                  </a:lnTo>
                  <a:lnTo>
                    <a:pt x="9241" y="14100"/>
                  </a:lnTo>
                  <a:lnTo>
                    <a:pt x="9328" y="13796"/>
                  </a:lnTo>
                  <a:lnTo>
                    <a:pt x="9371" y="13492"/>
                  </a:lnTo>
                  <a:lnTo>
                    <a:pt x="9371" y="13058"/>
                  </a:lnTo>
                  <a:lnTo>
                    <a:pt x="9371" y="12581"/>
                  </a:lnTo>
                  <a:lnTo>
                    <a:pt x="9328" y="12104"/>
                  </a:lnTo>
                  <a:lnTo>
                    <a:pt x="9284" y="11670"/>
                  </a:lnTo>
                  <a:lnTo>
                    <a:pt x="9111" y="10889"/>
                  </a:lnTo>
                  <a:lnTo>
                    <a:pt x="8937" y="10152"/>
                  </a:lnTo>
                  <a:lnTo>
                    <a:pt x="8720" y="9414"/>
                  </a:lnTo>
                  <a:lnTo>
                    <a:pt x="8460" y="8677"/>
                  </a:lnTo>
                  <a:lnTo>
                    <a:pt x="7939" y="7289"/>
                  </a:lnTo>
                  <a:lnTo>
                    <a:pt x="7375" y="5944"/>
                  </a:lnTo>
                  <a:lnTo>
                    <a:pt x="6768" y="4643"/>
                  </a:lnTo>
                  <a:lnTo>
                    <a:pt x="6117" y="3341"/>
                  </a:lnTo>
                  <a:lnTo>
                    <a:pt x="5467" y="2040"/>
                  </a:lnTo>
                  <a:lnTo>
                    <a:pt x="4773" y="782"/>
                  </a:lnTo>
                  <a:lnTo>
                    <a:pt x="4773" y="825"/>
                  </a:lnTo>
                  <a:lnTo>
                    <a:pt x="4556" y="565"/>
                  </a:lnTo>
                  <a:lnTo>
                    <a:pt x="4339" y="348"/>
                  </a:lnTo>
                  <a:lnTo>
                    <a:pt x="4078" y="174"/>
                  </a:lnTo>
                  <a:lnTo>
                    <a:pt x="3775" y="88"/>
                  </a:lnTo>
                  <a:lnTo>
                    <a:pt x="3471" y="44"/>
                  </a:lnTo>
                  <a:lnTo>
                    <a:pt x="3167" y="1"/>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1"/>
            <p:cNvSpPr/>
            <p:nvPr/>
          </p:nvSpPr>
          <p:spPr>
            <a:xfrm>
              <a:off x="3913675" y="4218025"/>
              <a:ext cx="42325" cy="21700"/>
            </a:xfrm>
            <a:custGeom>
              <a:avLst/>
              <a:gdLst/>
              <a:ahLst/>
              <a:cxnLst/>
              <a:rect l="l" t="t" r="r" b="b"/>
              <a:pathLst>
                <a:path w="1693" h="868" extrusionOk="0">
                  <a:moveTo>
                    <a:pt x="304" y="130"/>
                  </a:moveTo>
                  <a:lnTo>
                    <a:pt x="434" y="174"/>
                  </a:lnTo>
                  <a:lnTo>
                    <a:pt x="738" y="260"/>
                  </a:lnTo>
                  <a:lnTo>
                    <a:pt x="1085" y="391"/>
                  </a:lnTo>
                  <a:lnTo>
                    <a:pt x="1432" y="607"/>
                  </a:lnTo>
                  <a:lnTo>
                    <a:pt x="998" y="694"/>
                  </a:lnTo>
                  <a:lnTo>
                    <a:pt x="651" y="694"/>
                  </a:lnTo>
                  <a:lnTo>
                    <a:pt x="391" y="651"/>
                  </a:lnTo>
                  <a:lnTo>
                    <a:pt x="217" y="564"/>
                  </a:lnTo>
                  <a:lnTo>
                    <a:pt x="131" y="434"/>
                  </a:lnTo>
                  <a:lnTo>
                    <a:pt x="174" y="260"/>
                  </a:lnTo>
                  <a:lnTo>
                    <a:pt x="174" y="217"/>
                  </a:lnTo>
                  <a:lnTo>
                    <a:pt x="217" y="174"/>
                  </a:lnTo>
                  <a:lnTo>
                    <a:pt x="304" y="130"/>
                  </a:lnTo>
                  <a:close/>
                  <a:moveTo>
                    <a:pt x="347" y="0"/>
                  </a:moveTo>
                  <a:lnTo>
                    <a:pt x="174" y="44"/>
                  </a:lnTo>
                  <a:lnTo>
                    <a:pt x="44" y="130"/>
                  </a:lnTo>
                  <a:lnTo>
                    <a:pt x="0" y="260"/>
                  </a:lnTo>
                  <a:lnTo>
                    <a:pt x="0" y="434"/>
                  </a:lnTo>
                  <a:lnTo>
                    <a:pt x="87" y="651"/>
                  </a:lnTo>
                  <a:lnTo>
                    <a:pt x="87" y="694"/>
                  </a:lnTo>
                  <a:lnTo>
                    <a:pt x="261" y="781"/>
                  </a:lnTo>
                  <a:lnTo>
                    <a:pt x="391" y="824"/>
                  </a:lnTo>
                  <a:lnTo>
                    <a:pt x="608" y="868"/>
                  </a:lnTo>
                  <a:lnTo>
                    <a:pt x="825" y="868"/>
                  </a:lnTo>
                  <a:lnTo>
                    <a:pt x="1258" y="781"/>
                  </a:lnTo>
                  <a:lnTo>
                    <a:pt x="1649" y="738"/>
                  </a:lnTo>
                  <a:lnTo>
                    <a:pt x="1692" y="651"/>
                  </a:lnTo>
                  <a:lnTo>
                    <a:pt x="1692" y="607"/>
                  </a:lnTo>
                  <a:lnTo>
                    <a:pt x="1692" y="564"/>
                  </a:lnTo>
                  <a:lnTo>
                    <a:pt x="1475" y="434"/>
                  </a:lnTo>
                  <a:lnTo>
                    <a:pt x="1042" y="217"/>
                  </a:lnTo>
                  <a:lnTo>
                    <a:pt x="781" y="87"/>
                  </a:lnTo>
                  <a:lnTo>
                    <a:pt x="564" y="44"/>
                  </a:lnTo>
                  <a:lnTo>
                    <a:pt x="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1"/>
            <p:cNvSpPr/>
            <p:nvPr/>
          </p:nvSpPr>
          <p:spPr>
            <a:xfrm>
              <a:off x="3933200" y="4197400"/>
              <a:ext cx="22800" cy="38000"/>
            </a:xfrm>
            <a:custGeom>
              <a:avLst/>
              <a:gdLst/>
              <a:ahLst/>
              <a:cxnLst/>
              <a:rect l="l" t="t" r="r" b="b"/>
              <a:pathLst>
                <a:path w="912" h="1520" extrusionOk="0">
                  <a:moveTo>
                    <a:pt x="434" y="174"/>
                  </a:moveTo>
                  <a:lnTo>
                    <a:pt x="521" y="261"/>
                  </a:lnTo>
                  <a:lnTo>
                    <a:pt x="564" y="305"/>
                  </a:lnTo>
                  <a:lnTo>
                    <a:pt x="651" y="521"/>
                  </a:lnTo>
                  <a:lnTo>
                    <a:pt x="738" y="782"/>
                  </a:lnTo>
                  <a:lnTo>
                    <a:pt x="781" y="1042"/>
                  </a:lnTo>
                  <a:lnTo>
                    <a:pt x="781" y="1302"/>
                  </a:lnTo>
                  <a:lnTo>
                    <a:pt x="521" y="1085"/>
                  </a:lnTo>
                  <a:lnTo>
                    <a:pt x="347" y="782"/>
                  </a:lnTo>
                  <a:lnTo>
                    <a:pt x="217" y="521"/>
                  </a:lnTo>
                  <a:lnTo>
                    <a:pt x="174" y="391"/>
                  </a:lnTo>
                  <a:lnTo>
                    <a:pt x="174" y="261"/>
                  </a:lnTo>
                  <a:lnTo>
                    <a:pt x="217" y="218"/>
                  </a:lnTo>
                  <a:lnTo>
                    <a:pt x="304" y="174"/>
                  </a:lnTo>
                  <a:close/>
                  <a:moveTo>
                    <a:pt x="304" y="1"/>
                  </a:moveTo>
                  <a:lnTo>
                    <a:pt x="217" y="44"/>
                  </a:lnTo>
                  <a:lnTo>
                    <a:pt x="130" y="88"/>
                  </a:lnTo>
                  <a:lnTo>
                    <a:pt x="44" y="174"/>
                  </a:lnTo>
                  <a:lnTo>
                    <a:pt x="0" y="261"/>
                  </a:lnTo>
                  <a:lnTo>
                    <a:pt x="44" y="521"/>
                  </a:lnTo>
                  <a:lnTo>
                    <a:pt x="130" y="738"/>
                  </a:lnTo>
                  <a:lnTo>
                    <a:pt x="217" y="955"/>
                  </a:lnTo>
                  <a:lnTo>
                    <a:pt x="391" y="1172"/>
                  </a:lnTo>
                  <a:lnTo>
                    <a:pt x="564" y="1346"/>
                  </a:lnTo>
                  <a:lnTo>
                    <a:pt x="781" y="1519"/>
                  </a:lnTo>
                  <a:lnTo>
                    <a:pt x="868" y="1519"/>
                  </a:lnTo>
                  <a:lnTo>
                    <a:pt x="911" y="1476"/>
                  </a:lnTo>
                  <a:lnTo>
                    <a:pt x="911" y="1302"/>
                  </a:lnTo>
                  <a:lnTo>
                    <a:pt x="911" y="912"/>
                  </a:lnTo>
                  <a:lnTo>
                    <a:pt x="825" y="478"/>
                  </a:lnTo>
                  <a:lnTo>
                    <a:pt x="738" y="261"/>
                  </a:lnTo>
                  <a:lnTo>
                    <a:pt x="651" y="131"/>
                  </a:lnTo>
                  <a:lnTo>
                    <a:pt x="477" y="44"/>
                  </a:ln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1"/>
            <p:cNvSpPr/>
            <p:nvPr/>
          </p:nvSpPr>
          <p:spPr>
            <a:xfrm>
              <a:off x="3717375" y="2372150"/>
              <a:ext cx="362250" cy="69450"/>
            </a:xfrm>
            <a:custGeom>
              <a:avLst/>
              <a:gdLst/>
              <a:ahLst/>
              <a:cxnLst/>
              <a:rect l="l" t="t" r="r" b="b"/>
              <a:pathLst>
                <a:path w="14490" h="2778" extrusionOk="0">
                  <a:moveTo>
                    <a:pt x="131" y="1"/>
                  </a:moveTo>
                  <a:lnTo>
                    <a:pt x="87" y="88"/>
                  </a:lnTo>
                  <a:lnTo>
                    <a:pt x="44" y="131"/>
                  </a:lnTo>
                  <a:lnTo>
                    <a:pt x="0" y="1346"/>
                  </a:lnTo>
                  <a:lnTo>
                    <a:pt x="0" y="1433"/>
                  </a:lnTo>
                  <a:lnTo>
                    <a:pt x="44" y="1476"/>
                  </a:lnTo>
                  <a:lnTo>
                    <a:pt x="87" y="1519"/>
                  </a:lnTo>
                  <a:lnTo>
                    <a:pt x="174" y="1519"/>
                  </a:lnTo>
                  <a:lnTo>
                    <a:pt x="14229" y="2777"/>
                  </a:lnTo>
                  <a:lnTo>
                    <a:pt x="14316" y="2777"/>
                  </a:lnTo>
                  <a:lnTo>
                    <a:pt x="14403" y="2734"/>
                  </a:lnTo>
                  <a:lnTo>
                    <a:pt x="14490" y="2647"/>
                  </a:lnTo>
                  <a:lnTo>
                    <a:pt x="14490" y="2604"/>
                  </a:lnTo>
                  <a:lnTo>
                    <a:pt x="14316" y="1346"/>
                  </a:lnTo>
                  <a:lnTo>
                    <a:pt x="14229" y="1259"/>
                  </a:lnTo>
                  <a:lnTo>
                    <a:pt x="14143" y="1216"/>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1"/>
            <p:cNvSpPr/>
            <p:nvPr/>
          </p:nvSpPr>
          <p:spPr>
            <a:xfrm>
              <a:off x="3717375" y="2372150"/>
              <a:ext cx="362250" cy="69450"/>
            </a:xfrm>
            <a:custGeom>
              <a:avLst/>
              <a:gdLst/>
              <a:ahLst/>
              <a:cxnLst/>
              <a:rect l="l" t="t" r="r" b="b"/>
              <a:pathLst>
                <a:path w="14490" h="2778" fill="none" extrusionOk="0">
                  <a:moveTo>
                    <a:pt x="14316" y="1346"/>
                  </a:moveTo>
                  <a:lnTo>
                    <a:pt x="14490" y="2604"/>
                  </a:lnTo>
                  <a:lnTo>
                    <a:pt x="14490" y="2604"/>
                  </a:lnTo>
                  <a:lnTo>
                    <a:pt x="14490" y="2647"/>
                  </a:lnTo>
                  <a:lnTo>
                    <a:pt x="14403" y="2734"/>
                  </a:lnTo>
                  <a:lnTo>
                    <a:pt x="14316" y="2777"/>
                  </a:lnTo>
                  <a:lnTo>
                    <a:pt x="14229" y="2777"/>
                  </a:lnTo>
                  <a:lnTo>
                    <a:pt x="174" y="1519"/>
                  </a:lnTo>
                  <a:lnTo>
                    <a:pt x="174" y="1519"/>
                  </a:lnTo>
                  <a:lnTo>
                    <a:pt x="87" y="1519"/>
                  </a:lnTo>
                  <a:lnTo>
                    <a:pt x="44" y="1476"/>
                  </a:lnTo>
                  <a:lnTo>
                    <a:pt x="0" y="1433"/>
                  </a:lnTo>
                  <a:lnTo>
                    <a:pt x="0" y="1346"/>
                  </a:lnTo>
                  <a:lnTo>
                    <a:pt x="44" y="131"/>
                  </a:lnTo>
                  <a:lnTo>
                    <a:pt x="44" y="131"/>
                  </a:lnTo>
                  <a:lnTo>
                    <a:pt x="87" y="88"/>
                  </a:lnTo>
                  <a:lnTo>
                    <a:pt x="131" y="1"/>
                  </a:lnTo>
                  <a:lnTo>
                    <a:pt x="304" y="1"/>
                  </a:lnTo>
                  <a:lnTo>
                    <a:pt x="14143" y="1216"/>
                  </a:lnTo>
                  <a:lnTo>
                    <a:pt x="14143" y="1216"/>
                  </a:lnTo>
                  <a:lnTo>
                    <a:pt x="14229" y="1259"/>
                  </a:lnTo>
                  <a:lnTo>
                    <a:pt x="14316" y="134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1"/>
            <p:cNvSpPr/>
            <p:nvPr/>
          </p:nvSpPr>
          <p:spPr>
            <a:xfrm>
              <a:off x="4019950" y="2396025"/>
              <a:ext cx="18475" cy="44475"/>
            </a:xfrm>
            <a:custGeom>
              <a:avLst/>
              <a:gdLst/>
              <a:ahLst/>
              <a:cxnLst/>
              <a:rect l="l" t="t" r="r" b="b"/>
              <a:pathLst>
                <a:path w="739" h="1779" extrusionOk="0">
                  <a:moveTo>
                    <a:pt x="131" y="0"/>
                  </a:moveTo>
                  <a:lnTo>
                    <a:pt x="88" y="44"/>
                  </a:lnTo>
                  <a:lnTo>
                    <a:pt x="1" y="1692"/>
                  </a:lnTo>
                  <a:lnTo>
                    <a:pt x="44" y="1736"/>
                  </a:lnTo>
                  <a:lnTo>
                    <a:pt x="131" y="1779"/>
                  </a:lnTo>
                  <a:lnTo>
                    <a:pt x="608" y="1779"/>
                  </a:lnTo>
                  <a:lnTo>
                    <a:pt x="651" y="1736"/>
                  </a:lnTo>
                  <a:lnTo>
                    <a:pt x="738" y="130"/>
                  </a:lnTo>
                  <a:lnTo>
                    <a:pt x="695" y="44"/>
                  </a:lnTo>
                  <a:lnTo>
                    <a:pt x="60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1"/>
            <p:cNvSpPr/>
            <p:nvPr/>
          </p:nvSpPr>
          <p:spPr>
            <a:xfrm>
              <a:off x="4019950" y="2396025"/>
              <a:ext cx="18475" cy="44475"/>
            </a:xfrm>
            <a:custGeom>
              <a:avLst/>
              <a:gdLst/>
              <a:ahLst/>
              <a:cxnLst/>
              <a:rect l="l" t="t" r="r" b="b"/>
              <a:pathLst>
                <a:path w="739" h="1779" fill="none" extrusionOk="0">
                  <a:moveTo>
                    <a:pt x="131" y="1779"/>
                  </a:moveTo>
                  <a:lnTo>
                    <a:pt x="478" y="1779"/>
                  </a:lnTo>
                  <a:lnTo>
                    <a:pt x="478" y="1779"/>
                  </a:lnTo>
                  <a:lnTo>
                    <a:pt x="608" y="1779"/>
                  </a:lnTo>
                  <a:lnTo>
                    <a:pt x="651" y="1736"/>
                  </a:lnTo>
                  <a:lnTo>
                    <a:pt x="738" y="130"/>
                  </a:lnTo>
                  <a:lnTo>
                    <a:pt x="738" y="130"/>
                  </a:lnTo>
                  <a:lnTo>
                    <a:pt x="695" y="44"/>
                  </a:lnTo>
                  <a:lnTo>
                    <a:pt x="608" y="0"/>
                  </a:lnTo>
                  <a:lnTo>
                    <a:pt x="218" y="0"/>
                  </a:lnTo>
                  <a:lnTo>
                    <a:pt x="218" y="0"/>
                  </a:lnTo>
                  <a:lnTo>
                    <a:pt x="131" y="0"/>
                  </a:lnTo>
                  <a:lnTo>
                    <a:pt x="88" y="44"/>
                  </a:lnTo>
                  <a:lnTo>
                    <a:pt x="1" y="1692"/>
                  </a:lnTo>
                  <a:lnTo>
                    <a:pt x="1" y="1692"/>
                  </a:lnTo>
                  <a:lnTo>
                    <a:pt x="44" y="1736"/>
                  </a:lnTo>
                  <a:lnTo>
                    <a:pt x="131" y="17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1"/>
            <p:cNvSpPr/>
            <p:nvPr/>
          </p:nvSpPr>
          <p:spPr>
            <a:xfrm>
              <a:off x="4019950" y="2396025"/>
              <a:ext cx="18475" cy="44475"/>
            </a:xfrm>
            <a:custGeom>
              <a:avLst/>
              <a:gdLst/>
              <a:ahLst/>
              <a:cxnLst/>
              <a:rect l="l" t="t" r="r" b="b"/>
              <a:pathLst>
                <a:path w="739" h="1779" extrusionOk="0">
                  <a:moveTo>
                    <a:pt x="131" y="0"/>
                  </a:moveTo>
                  <a:lnTo>
                    <a:pt x="88" y="44"/>
                  </a:lnTo>
                  <a:lnTo>
                    <a:pt x="88" y="87"/>
                  </a:lnTo>
                  <a:lnTo>
                    <a:pt x="1" y="1605"/>
                  </a:lnTo>
                  <a:lnTo>
                    <a:pt x="1" y="1692"/>
                  </a:lnTo>
                  <a:lnTo>
                    <a:pt x="44" y="1736"/>
                  </a:lnTo>
                  <a:lnTo>
                    <a:pt x="131" y="1779"/>
                  </a:lnTo>
                  <a:lnTo>
                    <a:pt x="608" y="1779"/>
                  </a:lnTo>
                  <a:lnTo>
                    <a:pt x="651" y="1736"/>
                  </a:lnTo>
                  <a:lnTo>
                    <a:pt x="738" y="130"/>
                  </a:lnTo>
                  <a:lnTo>
                    <a:pt x="695" y="44"/>
                  </a:lnTo>
                  <a:lnTo>
                    <a:pt x="608" y="0"/>
                  </a:ln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1"/>
            <p:cNvSpPr/>
            <p:nvPr/>
          </p:nvSpPr>
          <p:spPr>
            <a:xfrm>
              <a:off x="4019950" y="2396025"/>
              <a:ext cx="18475" cy="44475"/>
            </a:xfrm>
            <a:custGeom>
              <a:avLst/>
              <a:gdLst/>
              <a:ahLst/>
              <a:cxnLst/>
              <a:rect l="l" t="t" r="r" b="b"/>
              <a:pathLst>
                <a:path w="739" h="1779" fill="none" extrusionOk="0">
                  <a:moveTo>
                    <a:pt x="218" y="0"/>
                  </a:moveTo>
                  <a:lnTo>
                    <a:pt x="218" y="0"/>
                  </a:lnTo>
                  <a:lnTo>
                    <a:pt x="131" y="0"/>
                  </a:lnTo>
                  <a:lnTo>
                    <a:pt x="88" y="44"/>
                  </a:lnTo>
                  <a:lnTo>
                    <a:pt x="88" y="87"/>
                  </a:lnTo>
                  <a:lnTo>
                    <a:pt x="1" y="1605"/>
                  </a:lnTo>
                  <a:lnTo>
                    <a:pt x="1" y="1692"/>
                  </a:lnTo>
                  <a:lnTo>
                    <a:pt x="1" y="1692"/>
                  </a:lnTo>
                  <a:lnTo>
                    <a:pt x="1" y="1692"/>
                  </a:lnTo>
                  <a:lnTo>
                    <a:pt x="1" y="1692"/>
                  </a:lnTo>
                  <a:lnTo>
                    <a:pt x="44" y="1736"/>
                  </a:lnTo>
                  <a:lnTo>
                    <a:pt x="131" y="1779"/>
                  </a:lnTo>
                  <a:lnTo>
                    <a:pt x="478" y="1779"/>
                  </a:lnTo>
                  <a:lnTo>
                    <a:pt x="478" y="1779"/>
                  </a:lnTo>
                  <a:lnTo>
                    <a:pt x="608" y="1779"/>
                  </a:lnTo>
                  <a:lnTo>
                    <a:pt x="651" y="1736"/>
                  </a:lnTo>
                  <a:lnTo>
                    <a:pt x="738" y="130"/>
                  </a:lnTo>
                  <a:lnTo>
                    <a:pt x="738" y="130"/>
                  </a:lnTo>
                  <a:lnTo>
                    <a:pt x="695" y="44"/>
                  </a:lnTo>
                  <a:lnTo>
                    <a:pt x="608" y="0"/>
                  </a:lnTo>
                  <a:lnTo>
                    <a:pt x="21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1"/>
            <p:cNvSpPr/>
            <p:nvPr/>
          </p:nvSpPr>
          <p:spPr>
            <a:xfrm>
              <a:off x="3744475" y="2371075"/>
              <a:ext cx="18475" cy="45575"/>
            </a:xfrm>
            <a:custGeom>
              <a:avLst/>
              <a:gdLst/>
              <a:ahLst/>
              <a:cxnLst/>
              <a:rect l="l" t="t" r="r" b="b"/>
              <a:pathLst>
                <a:path w="739" h="1823" extrusionOk="0">
                  <a:moveTo>
                    <a:pt x="218" y="1"/>
                  </a:moveTo>
                  <a:lnTo>
                    <a:pt x="131" y="44"/>
                  </a:lnTo>
                  <a:lnTo>
                    <a:pt x="88" y="87"/>
                  </a:lnTo>
                  <a:lnTo>
                    <a:pt x="1" y="1692"/>
                  </a:lnTo>
                  <a:lnTo>
                    <a:pt x="44" y="1779"/>
                  </a:lnTo>
                  <a:lnTo>
                    <a:pt x="131" y="1779"/>
                  </a:lnTo>
                  <a:lnTo>
                    <a:pt x="522" y="1823"/>
                  </a:lnTo>
                  <a:lnTo>
                    <a:pt x="608" y="1823"/>
                  </a:lnTo>
                  <a:lnTo>
                    <a:pt x="652" y="1736"/>
                  </a:lnTo>
                  <a:lnTo>
                    <a:pt x="738" y="131"/>
                  </a:lnTo>
                  <a:lnTo>
                    <a:pt x="695" y="87"/>
                  </a:lnTo>
                  <a:lnTo>
                    <a:pt x="608" y="44"/>
                  </a:lnTo>
                  <a:lnTo>
                    <a:pt x="21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1"/>
            <p:cNvSpPr/>
            <p:nvPr/>
          </p:nvSpPr>
          <p:spPr>
            <a:xfrm>
              <a:off x="3744475" y="2371075"/>
              <a:ext cx="18475" cy="45575"/>
            </a:xfrm>
            <a:custGeom>
              <a:avLst/>
              <a:gdLst/>
              <a:ahLst/>
              <a:cxnLst/>
              <a:rect l="l" t="t" r="r" b="b"/>
              <a:pathLst>
                <a:path w="739" h="1823" fill="none" extrusionOk="0">
                  <a:moveTo>
                    <a:pt x="131" y="1779"/>
                  </a:moveTo>
                  <a:lnTo>
                    <a:pt x="522" y="1823"/>
                  </a:lnTo>
                  <a:lnTo>
                    <a:pt x="522" y="1823"/>
                  </a:lnTo>
                  <a:lnTo>
                    <a:pt x="608" y="1823"/>
                  </a:lnTo>
                  <a:lnTo>
                    <a:pt x="652" y="1736"/>
                  </a:lnTo>
                  <a:lnTo>
                    <a:pt x="738" y="131"/>
                  </a:lnTo>
                  <a:lnTo>
                    <a:pt x="738" y="131"/>
                  </a:lnTo>
                  <a:lnTo>
                    <a:pt x="695" y="87"/>
                  </a:lnTo>
                  <a:lnTo>
                    <a:pt x="608" y="44"/>
                  </a:lnTo>
                  <a:lnTo>
                    <a:pt x="218" y="1"/>
                  </a:lnTo>
                  <a:lnTo>
                    <a:pt x="218" y="1"/>
                  </a:lnTo>
                  <a:lnTo>
                    <a:pt x="131" y="44"/>
                  </a:lnTo>
                  <a:lnTo>
                    <a:pt x="88" y="87"/>
                  </a:lnTo>
                  <a:lnTo>
                    <a:pt x="1" y="1692"/>
                  </a:lnTo>
                  <a:lnTo>
                    <a:pt x="1" y="1692"/>
                  </a:lnTo>
                  <a:lnTo>
                    <a:pt x="44" y="1779"/>
                  </a:lnTo>
                  <a:lnTo>
                    <a:pt x="131" y="17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1"/>
            <p:cNvSpPr/>
            <p:nvPr/>
          </p:nvSpPr>
          <p:spPr>
            <a:xfrm>
              <a:off x="3744475" y="2371075"/>
              <a:ext cx="18475" cy="45575"/>
            </a:xfrm>
            <a:custGeom>
              <a:avLst/>
              <a:gdLst/>
              <a:ahLst/>
              <a:cxnLst/>
              <a:rect l="l" t="t" r="r" b="b"/>
              <a:pathLst>
                <a:path w="739" h="1823" extrusionOk="0">
                  <a:moveTo>
                    <a:pt x="218" y="1"/>
                  </a:moveTo>
                  <a:lnTo>
                    <a:pt x="131" y="44"/>
                  </a:lnTo>
                  <a:lnTo>
                    <a:pt x="88" y="87"/>
                  </a:lnTo>
                  <a:lnTo>
                    <a:pt x="88" y="131"/>
                  </a:lnTo>
                  <a:lnTo>
                    <a:pt x="1" y="1649"/>
                  </a:lnTo>
                  <a:lnTo>
                    <a:pt x="1" y="1692"/>
                  </a:lnTo>
                  <a:lnTo>
                    <a:pt x="44" y="1779"/>
                  </a:lnTo>
                  <a:lnTo>
                    <a:pt x="131" y="1779"/>
                  </a:lnTo>
                  <a:lnTo>
                    <a:pt x="522" y="1823"/>
                  </a:lnTo>
                  <a:lnTo>
                    <a:pt x="608" y="1823"/>
                  </a:lnTo>
                  <a:lnTo>
                    <a:pt x="652" y="1736"/>
                  </a:lnTo>
                  <a:lnTo>
                    <a:pt x="738" y="131"/>
                  </a:lnTo>
                  <a:lnTo>
                    <a:pt x="695" y="87"/>
                  </a:lnTo>
                  <a:lnTo>
                    <a:pt x="608" y="44"/>
                  </a:lnTo>
                  <a:lnTo>
                    <a:pt x="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1"/>
            <p:cNvSpPr/>
            <p:nvPr/>
          </p:nvSpPr>
          <p:spPr>
            <a:xfrm>
              <a:off x="3882225" y="2383000"/>
              <a:ext cx="18450" cy="45575"/>
            </a:xfrm>
            <a:custGeom>
              <a:avLst/>
              <a:gdLst/>
              <a:ahLst/>
              <a:cxnLst/>
              <a:rect l="l" t="t" r="r" b="b"/>
              <a:pathLst>
                <a:path w="738" h="1823" extrusionOk="0">
                  <a:moveTo>
                    <a:pt x="217" y="1"/>
                  </a:moveTo>
                  <a:lnTo>
                    <a:pt x="131" y="44"/>
                  </a:lnTo>
                  <a:lnTo>
                    <a:pt x="87" y="88"/>
                  </a:lnTo>
                  <a:lnTo>
                    <a:pt x="0" y="1693"/>
                  </a:lnTo>
                  <a:lnTo>
                    <a:pt x="44" y="1779"/>
                  </a:lnTo>
                  <a:lnTo>
                    <a:pt x="131" y="1823"/>
                  </a:lnTo>
                  <a:lnTo>
                    <a:pt x="608" y="1823"/>
                  </a:lnTo>
                  <a:lnTo>
                    <a:pt x="651" y="1779"/>
                  </a:lnTo>
                  <a:lnTo>
                    <a:pt x="738" y="131"/>
                  </a:lnTo>
                  <a:lnTo>
                    <a:pt x="694" y="88"/>
                  </a:lnTo>
                  <a:lnTo>
                    <a:pt x="608" y="44"/>
                  </a:lnTo>
                  <a:lnTo>
                    <a:pt x="21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1"/>
            <p:cNvSpPr/>
            <p:nvPr/>
          </p:nvSpPr>
          <p:spPr>
            <a:xfrm>
              <a:off x="3882225" y="2383000"/>
              <a:ext cx="18450" cy="45575"/>
            </a:xfrm>
            <a:custGeom>
              <a:avLst/>
              <a:gdLst/>
              <a:ahLst/>
              <a:cxnLst/>
              <a:rect l="l" t="t" r="r" b="b"/>
              <a:pathLst>
                <a:path w="738" h="1823" fill="none" extrusionOk="0">
                  <a:moveTo>
                    <a:pt x="131" y="1823"/>
                  </a:moveTo>
                  <a:lnTo>
                    <a:pt x="521" y="1823"/>
                  </a:lnTo>
                  <a:lnTo>
                    <a:pt x="521" y="1823"/>
                  </a:lnTo>
                  <a:lnTo>
                    <a:pt x="608" y="1823"/>
                  </a:lnTo>
                  <a:lnTo>
                    <a:pt x="651" y="1779"/>
                  </a:lnTo>
                  <a:lnTo>
                    <a:pt x="738" y="131"/>
                  </a:lnTo>
                  <a:lnTo>
                    <a:pt x="738" y="131"/>
                  </a:lnTo>
                  <a:lnTo>
                    <a:pt x="694" y="88"/>
                  </a:lnTo>
                  <a:lnTo>
                    <a:pt x="608" y="44"/>
                  </a:lnTo>
                  <a:lnTo>
                    <a:pt x="217" y="1"/>
                  </a:lnTo>
                  <a:lnTo>
                    <a:pt x="217" y="1"/>
                  </a:lnTo>
                  <a:lnTo>
                    <a:pt x="131" y="44"/>
                  </a:lnTo>
                  <a:lnTo>
                    <a:pt x="87" y="88"/>
                  </a:lnTo>
                  <a:lnTo>
                    <a:pt x="0" y="1693"/>
                  </a:lnTo>
                  <a:lnTo>
                    <a:pt x="0" y="1693"/>
                  </a:lnTo>
                  <a:lnTo>
                    <a:pt x="44" y="1779"/>
                  </a:lnTo>
                  <a:lnTo>
                    <a:pt x="131" y="18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1"/>
            <p:cNvSpPr/>
            <p:nvPr/>
          </p:nvSpPr>
          <p:spPr>
            <a:xfrm>
              <a:off x="3882225" y="2383000"/>
              <a:ext cx="18450" cy="45575"/>
            </a:xfrm>
            <a:custGeom>
              <a:avLst/>
              <a:gdLst/>
              <a:ahLst/>
              <a:cxnLst/>
              <a:rect l="l" t="t" r="r" b="b"/>
              <a:pathLst>
                <a:path w="738" h="1823" extrusionOk="0">
                  <a:moveTo>
                    <a:pt x="217" y="1"/>
                  </a:moveTo>
                  <a:lnTo>
                    <a:pt x="131" y="44"/>
                  </a:lnTo>
                  <a:lnTo>
                    <a:pt x="87" y="88"/>
                  </a:lnTo>
                  <a:lnTo>
                    <a:pt x="87" y="131"/>
                  </a:lnTo>
                  <a:lnTo>
                    <a:pt x="0" y="1649"/>
                  </a:lnTo>
                  <a:lnTo>
                    <a:pt x="0" y="1693"/>
                  </a:lnTo>
                  <a:lnTo>
                    <a:pt x="44" y="1779"/>
                  </a:lnTo>
                  <a:lnTo>
                    <a:pt x="131" y="1823"/>
                  </a:lnTo>
                  <a:lnTo>
                    <a:pt x="608" y="1823"/>
                  </a:lnTo>
                  <a:lnTo>
                    <a:pt x="651" y="1779"/>
                  </a:lnTo>
                  <a:lnTo>
                    <a:pt x="738" y="131"/>
                  </a:lnTo>
                  <a:lnTo>
                    <a:pt x="694" y="88"/>
                  </a:lnTo>
                  <a:lnTo>
                    <a:pt x="608" y="44"/>
                  </a:lnTo>
                  <a:lnTo>
                    <a:pt x="2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1"/>
            <p:cNvSpPr/>
            <p:nvPr/>
          </p:nvSpPr>
          <p:spPr>
            <a:xfrm>
              <a:off x="3973325" y="2378675"/>
              <a:ext cx="160525" cy="92200"/>
            </a:xfrm>
            <a:custGeom>
              <a:avLst/>
              <a:gdLst/>
              <a:ahLst/>
              <a:cxnLst/>
              <a:rect l="l" t="t" r="r" b="b"/>
              <a:pathLst>
                <a:path w="6421" h="3688" extrusionOk="0">
                  <a:moveTo>
                    <a:pt x="2213" y="0"/>
                  </a:moveTo>
                  <a:lnTo>
                    <a:pt x="1953" y="44"/>
                  </a:lnTo>
                  <a:lnTo>
                    <a:pt x="1649" y="174"/>
                  </a:lnTo>
                  <a:lnTo>
                    <a:pt x="1389" y="304"/>
                  </a:lnTo>
                  <a:lnTo>
                    <a:pt x="434" y="955"/>
                  </a:lnTo>
                  <a:lnTo>
                    <a:pt x="261" y="1085"/>
                  </a:lnTo>
                  <a:lnTo>
                    <a:pt x="174" y="1258"/>
                  </a:lnTo>
                  <a:lnTo>
                    <a:pt x="87" y="1432"/>
                  </a:lnTo>
                  <a:lnTo>
                    <a:pt x="0" y="1605"/>
                  </a:lnTo>
                  <a:lnTo>
                    <a:pt x="0" y="1779"/>
                  </a:lnTo>
                  <a:lnTo>
                    <a:pt x="44" y="1996"/>
                  </a:lnTo>
                  <a:lnTo>
                    <a:pt x="87" y="2169"/>
                  </a:lnTo>
                  <a:lnTo>
                    <a:pt x="174" y="2343"/>
                  </a:lnTo>
                  <a:lnTo>
                    <a:pt x="174" y="2386"/>
                  </a:lnTo>
                  <a:lnTo>
                    <a:pt x="868" y="3254"/>
                  </a:lnTo>
                  <a:lnTo>
                    <a:pt x="955" y="3384"/>
                  </a:lnTo>
                  <a:lnTo>
                    <a:pt x="1085" y="3514"/>
                  </a:lnTo>
                  <a:lnTo>
                    <a:pt x="1215" y="3601"/>
                  </a:lnTo>
                  <a:lnTo>
                    <a:pt x="1389" y="3644"/>
                  </a:lnTo>
                  <a:lnTo>
                    <a:pt x="1562" y="3688"/>
                  </a:lnTo>
                  <a:lnTo>
                    <a:pt x="1692" y="3688"/>
                  </a:lnTo>
                  <a:lnTo>
                    <a:pt x="1866" y="3644"/>
                  </a:lnTo>
                  <a:lnTo>
                    <a:pt x="2039" y="3601"/>
                  </a:lnTo>
                  <a:lnTo>
                    <a:pt x="3818" y="2863"/>
                  </a:lnTo>
                  <a:lnTo>
                    <a:pt x="4122" y="2820"/>
                  </a:lnTo>
                  <a:lnTo>
                    <a:pt x="4512" y="2733"/>
                  </a:lnTo>
                  <a:lnTo>
                    <a:pt x="4902" y="2603"/>
                  </a:lnTo>
                  <a:lnTo>
                    <a:pt x="5336" y="2386"/>
                  </a:lnTo>
                  <a:lnTo>
                    <a:pt x="5770" y="2126"/>
                  </a:lnTo>
                  <a:lnTo>
                    <a:pt x="5987" y="1952"/>
                  </a:lnTo>
                  <a:lnTo>
                    <a:pt x="6160" y="1735"/>
                  </a:lnTo>
                  <a:lnTo>
                    <a:pt x="6291" y="1519"/>
                  </a:lnTo>
                  <a:lnTo>
                    <a:pt x="6421" y="1302"/>
                  </a:lnTo>
                  <a:lnTo>
                    <a:pt x="5423" y="304"/>
                  </a:lnTo>
                  <a:lnTo>
                    <a:pt x="2560"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1"/>
            <p:cNvSpPr/>
            <p:nvPr/>
          </p:nvSpPr>
          <p:spPr>
            <a:xfrm>
              <a:off x="3389850" y="1934025"/>
              <a:ext cx="132325" cy="126900"/>
            </a:xfrm>
            <a:custGeom>
              <a:avLst/>
              <a:gdLst/>
              <a:ahLst/>
              <a:cxnLst/>
              <a:rect l="l" t="t" r="r" b="b"/>
              <a:pathLst>
                <a:path w="5293" h="5076" extrusionOk="0">
                  <a:moveTo>
                    <a:pt x="2039" y="0"/>
                  </a:moveTo>
                  <a:lnTo>
                    <a:pt x="1866" y="43"/>
                  </a:lnTo>
                  <a:lnTo>
                    <a:pt x="1692" y="87"/>
                  </a:lnTo>
                  <a:lnTo>
                    <a:pt x="651" y="434"/>
                  </a:lnTo>
                  <a:lnTo>
                    <a:pt x="478" y="521"/>
                  </a:lnTo>
                  <a:lnTo>
                    <a:pt x="304" y="651"/>
                  </a:lnTo>
                  <a:lnTo>
                    <a:pt x="174" y="781"/>
                  </a:lnTo>
                  <a:lnTo>
                    <a:pt x="87" y="954"/>
                  </a:lnTo>
                  <a:lnTo>
                    <a:pt x="44" y="1171"/>
                  </a:lnTo>
                  <a:lnTo>
                    <a:pt x="0" y="1345"/>
                  </a:lnTo>
                  <a:lnTo>
                    <a:pt x="0" y="1518"/>
                  </a:lnTo>
                  <a:lnTo>
                    <a:pt x="87" y="1735"/>
                  </a:lnTo>
                  <a:lnTo>
                    <a:pt x="521" y="2863"/>
                  </a:lnTo>
                  <a:lnTo>
                    <a:pt x="651" y="3124"/>
                  </a:lnTo>
                  <a:lnTo>
                    <a:pt x="825" y="3384"/>
                  </a:lnTo>
                  <a:lnTo>
                    <a:pt x="1042" y="3557"/>
                  </a:lnTo>
                  <a:lnTo>
                    <a:pt x="1302" y="3731"/>
                  </a:lnTo>
                  <a:lnTo>
                    <a:pt x="3861" y="5076"/>
                  </a:lnTo>
                  <a:lnTo>
                    <a:pt x="5250" y="4815"/>
                  </a:lnTo>
                  <a:lnTo>
                    <a:pt x="5293" y="4512"/>
                  </a:lnTo>
                  <a:lnTo>
                    <a:pt x="5293" y="4251"/>
                  </a:lnTo>
                  <a:lnTo>
                    <a:pt x="5250" y="4035"/>
                  </a:lnTo>
                  <a:lnTo>
                    <a:pt x="5163" y="3774"/>
                  </a:lnTo>
                  <a:lnTo>
                    <a:pt x="4989" y="3297"/>
                  </a:lnTo>
                  <a:lnTo>
                    <a:pt x="4729" y="2863"/>
                  </a:lnTo>
                  <a:lnTo>
                    <a:pt x="4425" y="2516"/>
                  </a:lnTo>
                  <a:lnTo>
                    <a:pt x="4208" y="2256"/>
                  </a:lnTo>
                  <a:lnTo>
                    <a:pt x="3948" y="2039"/>
                  </a:lnTo>
                  <a:lnTo>
                    <a:pt x="2864" y="434"/>
                  </a:lnTo>
                  <a:lnTo>
                    <a:pt x="2777" y="304"/>
                  </a:lnTo>
                  <a:lnTo>
                    <a:pt x="2647" y="217"/>
                  </a:lnTo>
                  <a:lnTo>
                    <a:pt x="2517" y="130"/>
                  </a:lnTo>
                  <a:lnTo>
                    <a:pt x="2343" y="43"/>
                  </a:lnTo>
                  <a:lnTo>
                    <a:pt x="221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1"/>
            <p:cNvSpPr/>
            <p:nvPr/>
          </p:nvSpPr>
          <p:spPr>
            <a:xfrm>
              <a:off x="3995000" y="1590225"/>
              <a:ext cx="15225" cy="10875"/>
            </a:xfrm>
            <a:custGeom>
              <a:avLst/>
              <a:gdLst/>
              <a:ahLst/>
              <a:cxnLst/>
              <a:rect l="l" t="t" r="r" b="b"/>
              <a:pathLst>
                <a:path w="609" h="435" extrusionOk="0">
                  <a:moveTo>
                    <a:pt x="1" y="0"/>
                  </a:moveTo>
                  <a:lnTo>
                    <a:pt x="44" y="87"/>
                  </a:lnTo>
                  <a:lnTo>
                    <a:pt x="175" y="304"/>
                  </a:lnTo>
                  <a:lnTo>
                    <a:pt x="261" y="391"/>
                  </a:lnTo>
                  <a:lnTo>
                    <a:pt x="348" y="434"/>
                  </a:lnTo>
                  <a:lnTo>
                    <a:pt x="478" y="434"/>
                  </a:lnTo>
                  <a:lnTo>
                    <a:pt x="608" y="39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1"/>
            <p:cNvSpPr/>
            <p:nvPr/>
          </p:nvSpPr>
          <p:spPr>
            <a:xfrm>
              <a:off x="3883300" y="1629275"/>
              <a:ext cx="212600" cy="163775"/>
            </a:xfrm>
            <a:custGeom>
              <a:avLst/>
              <a:gdLst/>
              <a:ahLst/>
              <a:cxnLst/>
              <a:rect l="l" t="t" r="r" b="b"/>
              <a:pathLst>
                <a:path w="8504" h="6551" extrusionOk="0">
                  <a:moveTo>
                    <a:pt x="521" y="0"/>
                  </a:moveTo>
                  <a:lnTo>
                    <a:pt x="391" y="43"/>
                  </a:lnTo>
                  <a:lnTo>
                    <a:pt x="304" y="130"/>
                  </a:lnTo>
                  <a:lnTo>
                    <a:pt x="218" y="260"/>
                  </a:lnTo>
                  <a:lnTo>
                    <a:pt x="131" y="824"/>
                  </a:lnTo>
                  <a:lnTo>
                    <a:pt x="44" y="1518"/>
                  </a:lnTo>
                  <a:lnTo>
                    <a:pt x="1" y="2256"/>
                  </a:lnTo>
                  <a:lnTo>
                    <a:pt x="1" y="2950"/>
                  </a:lnTo>
                  <a:lnTo>
                    <a:pt x="88" y="3687"/>
                  </a:lnTo>
                  <a:lnTo>
                    <a:pt x="218" y="4295"/>
                  </a:lnTo>
                  <a:lnTo>
                    <a:pt x="304" y="4598"/>
                  </a:lnTo>
                  <a:lnTo>
                    <a:pt x="391" y="4815"/>
                  </a:lnTo>
                  <a:lnTo>
                    <a:pt x="521" y="5032"/>
                  </a:lnTo>
                  <a:lnTo>
                    <a:pt x="651" y="5206"/>
                  </a:lnTo>
                  <a:lnTo>
                    <a:pt x="868" y="5379"/>
                  </a:lnTo>
                  <a:lnTo>
                    <a:pt x="1129" y="5596"/>
                  </a:lnTo>
                  <a:lnTo>
                    <a:pt x="1649" y="5900"/>
                  </a:lnTo>
                  <a:lnTo>
                    <a:pt x="2300" y="6160"/>
                  </a:lnTo>
                  <a:lnTo>
                    <a:pt x="2951" y="6377"/>
                  </a:lnTo>
                  <a:lnTo>
                    <a:pt x="3601" y="6507"/>
                  </a:lnTo>
                  <a:lnTo>
                    <a:pt x="4252" y="6551"/>
                  </a:lnTo>
                  <a:lnTo>
                    <a:pt x="4903" y="6551"/>
                  </a:lnTo>
                  <a:lnTo>
                    <a:pt x="5510" y="6420"/>
                  </a:lnTo>
                  <a:lnTo>
                    <a:pt x="5944" y="6290"/>
                  </a:lnTo>
                  <a:lnTo>
                    <a:pt x="6334" y="6117"/>
                  </a:lnTo>
                  <a:lnTo>
                    <a:pt x="6725" y="5857"/>
                  </a:lnTo>
                  <a:lnTo>
                    <a:pt x="7028" y="5596"/>
                  </a:lnTo>
                  <a:lnTo>
                    <a:pt x="7289" y="5293"/>
                  </a:lnTo>
                  <a:lnTo>
                    <a:pt x="7549" y="4946"/>
                  </a:lnTo>
                  <a:lnTo>
                    <a:pt x="7723" y="4598"/>
                  </a:lnTo>
                  <a:lnTo>
                    <a:pt x="7896" y="4251"/>
                  </a:lnTo>
                  <a:lnTo>
                    <a:pt x="8156" y="3514"/>
                  </a:lnTo>
                  <a:lnTo>
                    <a:pt x="8330" y="2820"/>
                  </a:lnTo>
                  <a:lnTo>
                    <a:pt x="8460" y="2256"/>
                  </a:lnTo>
                  <a:lnTo>
                    <a:pt x="8503" y="1822"/>
                  </a:lnTo>
                  <a:lnTo>
                    <a:pt x="8503" y="1692"/>
                  </a:lnTo>
                  <a:lnTo>
                    <a:pt x="8460" y="1605"/>
                  </a:lnTo>
                  <a:lnTo>
                    <a:pt x="8330" y="1518"/>
                  </a:lnTo>
                  <a:lnTo>
                    <a:pt x="8156" y="1432"/>
                  </a:lnTo>
                  <a:lnTo>
                    <a:pt x="6942" y="1388"/>
                  </a:lnTo>
                  <a:lnTo>
                    <a:pt x="5727" y="1345"/>
                  </a:lnTo>
                  <a:lnTo>
                    <a:pt x="5120" y="1302"/>
                  </a:lnTo>
                  <a:lnTo>
                    <a:pt x="4599" y="1215"/>
                  </a:lnTo>
                  <a:lnTo>
                    <a:pt x="4122" y="1085"/>
                  </a:lnTo>
                  <a:lnTo>
                    <a:pt x="3732" y="911"/>
                  </a:lnTo>
                  <a:lnTo>
                    <a:pt x="3384" y="651"/>
                  </a:lnTo>
                  <a:lnTo>
                    <a:pt x="3124" y="391"/>
                  </a:lnTo>
                  <a:lnTo>
                    <a:pt x="2994" y="304"/>
                  </a:lnTo>
                  <a:lnTo>
                    <a:pt x="2821" y="217"/>
                  </a:lnTo>
                  <a:lnTo>
                    <a:pt x="2604" y="130"/>
                  </a:lnTo>
                  <a:lnTo>
                    <a:pt x="2387" y="130"/>
                  </a:lnTo>
                  <a:lnTo>
                    <a:pt x="1953" y="174"/>
                  </a:lnTo>
                  <a:lnTo>
                    <a:pt x="1519" y="174"/>
                  </a:lnTo>
                  <a:lnTo>
                    <a:pt x="1085" y="130"/>
                  </a:lnTo>
                  <a:lnTo>
                    <a:pt x="6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1"/>
            <p:cNvSpPr/>
            <p:nvPr/>
          </p:nvSpPr>
          <p:spPr>
            <a:xfrm>
              <a:off x="3881125" y="1627100"/>
              <a:ext cx="218025" cy="168125"/>
            </a:xfrm>
            <a:custGeom>
              <a:avLst/>
              <a:gdLst/>
              <a:ahLst/>
              <a:cxnLst/>
              <a:rect l="l" t="t" r="r" b="b"/>
              <a:pathLst>
                <a:path w="8721" h="6725" extrusionOk="0">
                  <a:moveTo>
                    <a:pt x="695" y="174"/>
                  </a:moveTo>
                  <a:lnTo>
                    <a:pt x="1086" y="304"/>
                  </a:lnTo>
                  <a:lnTo>
                    <a:pt x="1476" y="347"/>
                  </a:lnTo>
                  <a:lnTo>
                    <a:pt x="2213" y="347"/>
                  </a:lnTo>
                  <a:lnTo>
                    <a:pt x="2474" y="304"/>
                  </a:lnTo>
                  <a:lnTo>
                    <a:pt x="2734" y="347"/>
                  </a:lnTo>
                  <a:lnTo>
                    <a:pt x="2951" y="434"/>
                  </a:lnTo>
                  <a:lnTo>
                    <a:pt x="3124" y="564"/>
                  </a:lnTo>
                  <a:lnTo>
                    <a:pt x="3298" y="694"/>
                  </a:lnTo>
                  <a:lnTo>
                    <a:pt x="3515" y="911"/>
                  </a:lnTo>
                  <a:lnTo>
                    <a:pt x="3775" y="1085"/>
                  </a:lnTo>
                  <a:lnTo>
                    <a:pt x="4035" y="1215"/>
                  </a:lnTo>
                  <a:lnTo>
                    <a:pt x="4382" y="1345"/>
                  </a:lnTo>
                  <a:lnTo>
                    <a:pt x="4730" y="1432"/>
                  </a:lnTo>
                  <a:lnTo>
                    <a:pt x="5163" y="1475"/>
                  </a:lnTo>
                  <a:lnTo>
                    <a:pt x="6031" y="1562"/>
                  </a:lnTo>
                  <a:lnTo>
                    <a:pt x="6942" y="1562"/>
                  </a:lnTo>
                  <a:lnTo>
                    <a:pt x="8200" y="1649"/>
                  </a:lnTo>
                  <a:lnTo>
                    <a:pt x="8330" y="1649"/>
                  </a:lnTo>
                  <a:lnTo>
                    <a:pt x="8460" y="1736"/>
                  </a:lnTo>
                  <a:lnTo>
                    <a:pt x="8504" y="1822"/>
                  </a:lnTo>
                  <a:lnTo>
                    <a:pt x="8504" y="1909"/>
                  </a:lnTo>
                  <a:lnTo>
                    <a:pt x="8504" y="1996"/>
                  </a:lnTo>
                  <a:lnTo>
                    <a:pt x="8417" y="2430"/>
                  </a:lnTo>
                  <a:lnTo>
                    <a:pt x="8287" y="3037"/>
                  </a:lnTo>
                  <a:lnTo>
                    <a:pt x="8113" y="3688"/>
                  </a:lnTo>
                  <a:lnTo>
                    <a:pt x="7853" y="4382"/>
                  </a:lnTo>
                  <a:lnTo>
                    <a:pt x="7679" y="4685"/>
                  </a:lnTo>
                  <a:lnTo>
                    <a:pt x="7506" y="5033"/>
                  </a:lnTo>
                  <a:lnTo>
                    <a:pt x="7246" y="5336"/>
                  </a:lnTo>
                  <a:lnTo>
                    <a:pt x="6985" y="5640"/>
                  </a:lnTo>
                  <a:lnTo>
                    <a:pt x="6682" y="5900"/>
                  </a:lnTo>
                  <a:lnTo>
                    <a:pt x="6378" y="6117"/>
                  </a:lnTo>
                  <a:lnTo>
                    <a:pt x="5988" y="6291"/>
                  </a:lnTo>
                  <a:lnTo>
                    <a:pt x="5554" y="6421"/>
                  </a:lnTo>
                  <a:lnTo>
                    <a:pt x="4990" y="6507"/>
                  </a:lnTo>
                  <a:lnTo>
                    <a:pt x="4382" y="6507"/>
                  </a:lnTo>
                  <a:lnTo>
                    <a:pt x="3732" y="6464"/>
                  </a:lnTo>
                  <a:lnTo>
                    <a:pt x="3081" y="6377"/>
                  </a:lnTo>
                  <a:lnTo>
                    <a:pt x="2474" y="6204"/>
                  </a:lnTo>
                  <a:lnTo>
                    <a:pt x="1823" y="5944"/>
                  </a:lnTo>
                  <a:lnTo>
                    <a:pt x="1302" y="5596"/>
                  </a:lnTo>
                  <a:lnTo>
                    <a:pt x="1042" y="5423"/>
                  </a:lnTo>
                  <a:lnTo>
                    <a:pt x="825" y="5206"/>
                  </a:lnTo>
                  <a:lnTo>
                    <a:pt x="695" y="5033"/>
                  </a:lnTo>
                  <a:lnTo>
                    <a:pt x="565" y="4859"/>
                  </a:lnTo>
                  <a:lnTo>
                    <a:pt x="391" y="4338"/>
                  </a:lnTo>
                  <a:lnTo>
                    <a:pt x="305" y="3731"/>
                  </a:lnTo>
                  <a:lnTo>
                    <a:pt x="218" y="3037"/>
                  </a:lnTo>
                  <a:lnTo>
                    <a:pt x="218" y="2300"/>
                  </a:lnTo>
                  <a:lnTo>
                    <a:pt x="261" y="1605"/>
                  </a:lnTo>
                  <a:lnTo>
                    <a:pt x="305" y="955"/>
                  </a:lnTo>
                  <a:lnTo>
                    <a:pt x="435" y="347"/>
                  </a:lnTo>
                  <a:lnTo>
                    <a:pt x="478" y="261"/>
                  </a:lnTo>
                  <a:lnTo>
                    <a:pt x="565" y="217"/>
                  </a:lnTo>
                  <a:lnTo>
                    <a:pt x="652" y="174"/>
                  </a:lnTo>
                  <a:close/>
                  <a:moveTo>
                    <a:pt x="608" y="0"/>
                  </a:moveTo>
                  <a:lnTo>
                    <a:pt x="435" y="44"/>
                  </a:lnTo>
                  <a:lnTo>
                    <a:pt x="305" y="130"/>
                  </a:lnTo>
                  <a:lnTo>
                    <a:pt x="218" y="304"/>
                  </a:lnTo>
                  <a:lnTo>
                    <a:pt x="131" y="911"/>
                  </a:lnTo>
                  <a:lnTo>
                    <a:pt x="44" y="1605"/>
                  </a:lnTo>
                  <a:lnTo>
                    <a:pt x="1" y="2343"/>
                  </a:lnTo>
                  <a:lnTo>
                    <a:pt x="44" y="3080"/>
                  </a:lnTo>
                  <a:lnTo>
                    <a:pt x="88" y="3774"/>
                  </a:lnTo>
                  <a:lnTo>
                    <a:pt x="218" y="4425"/>
                  </a:lnTo>
                  <a:lnTo>
                    <a:pt x="305" y="4729"/>
                  </a:lnTo>
                  <a:lnTo>
                    <a:pt x="435" y="4946"/>
                  </a:lnTo>
                  <a:lnTo>
                    <a:pt x="522" y="5163"/>
                  </a:lnTo>
                  <a:lnTo>
                    <a:pt x="652" y="5336"/>
                  </a:lnTo>
                  <a:lnTo>
                    <a:pt x="1042" y="5683"/>
                  </a:lnTo>
                  <a:lnTo>
                    <a:pt x="1476" y="5944"/>
                  </a:lnTo>
                  <a:lnTo>
                    <a:pt x="1953" y="6204"/>
                  </a:lnTo>
                  <a:lnTo>
                    <a:pt x="2430" y="6377"/>
                  </a:lnTo>
                  <a:lnTo>
                    <a:pt x="2951" y="6551"/>
                  </a:lnTo>
                  <a:lnTo>
                    <a:pt x="3515" y="6638"/>
                  </a:lnTo>
                  <a:lnTo>
                    <a:pt x="4035" y="6724"/>
                  </a:lnTo>
                  <a:lnTo>
                    <a:pt x="5077" y="6724"/>
                  </a:lnTo>
                  <a:lnTo>
                    <a:pt x="5641" y="6638"/>
                  </a:lnTo>
                  <a:lnTo>
                    <a:pt x="6074" y="6464"/>
                  </a:lnTo>
                  <a:lnTo>
                    <a:pt x="6465" y="6291"/>
                  </a:lnTo>
                  <a:lnTo>
                    <a:pt x="6855" y="6074"/>
                  </a:lnTo>
                  <a:lnTo>
                    <a:pt x="7159" y="5813"/>
                  </a:lnTo>
                  <a:lnTo>
                    <a:pt x="7419" y="5510"/>
                  </a:lnTo>
                  <a:lnTo>
                    <a:pt x="7679" y="5163"/>
                  </a:lnTo>
                  <a:lnTo>
                    <a:pt x="7896" y="4816"/>
                  </a:lnTo>
                  <a:lnTo>
                    <a:pt x="8070" y="4469"/>
                  </a:lnTo>
                  <a:lnTo>
                    <a:pt x="8330" y="3774"/>
                  </a:lnTo>
                  <a:lnTo>
                    <a:pt x="8547" y="3080"/>
                  </a:lnTo>
                  <a:lnTo>
                    <a:pt x="8634" y="2473"/>
                  </a:lnTo>
                  <a:lnTo>
                    <a:pt x="8721" y="2039"/>
                  </a:lnTo>
                  <a:lnTo>
                    <a:pt x="8721" y="1909"/>
                  </a:lnTo>
                  <a:lnTo>
                    <a:pt x="8721" y="1779"/>
                  </a:lnTo>
                  <a:lnTo>
                    <a:pt x="8634" y="1605"/>
                  </a:lnTo>
                  <a:lnTo>
                    <a:pt x="8460" y="1475"/>
                  </a:lnTo>
                  <a:lnTo>
                    <a:pt x="8243" y="1432"/>
                  </a:lnTo>
                  <a:lnTo>
                    <a:pt x="7593" y="1389"/>
                  </a:lnTo>
                  <a:lnTo>
                    <a:pt x="6942" y="1389"/>
                  </a:lnTo>
                  <a:lnTo>
                    <a:pt x="6074" y="1345"/>
                  </a:lnTo>
                  <a:lnTo>
                    <a:pt x="5207" y="1258"/>
                  </a:lnTo>
                  <a:lnTo>
                    <a:pt x="4816" y="1215"/>
                  </a:lnTo>
                  <a:lnTo>
                    <a:pt x="4469" y="1128"/>
                  </a:lnTo>
                  <a:lnTo>
                    <a:pt x="4166" y="1041"/>
                  </a:lnTo>
                  <a:lnTo>
                    <a:pt x="3905" y="911"/>
                  </a:lnTo>
                  <a:lnTo>
                    <a:pt x="3688" y="738"/>
                  </a:lnTo>
                  <a:lnTo>
                    <a:pt x="3471" y="564"/>
                  </a:lnTo>
                  <a:lnTo>
                    <a:pt x="3255" y="391"/>
                  </a:lnTo>
                  <a:lnTo>
                    <a:pt x="3038" y="217"/>
                  </a:lnTo>
                  <a:lnTo>
                    <a:pt x="2777" y="130"/>
                  </a:lnTo>
                  <a:lnTo>
                    <a:pt x="2213" y="130"/>
                  </a:lnTo>
                  <a:lnTo>
                    <a:pt x="1866" y="174"/>
                  </a:lnTo>
                  <a:lnTo>
                    <a:pt x="1519" y="130"/>
                  </a:lnTo>
                  <a:lnTo>
                    <a:pt x="1129" y="87"/>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1"/>
            <p:cNvSpPr/>
            <p:nvPr/>
          </p:nvSpPr>
          <p:spPr>
            <a:xfrm>
              <a:off x="3792200" y="2416625"/>
              <a:ext cx="300450" cy="1545475"/>
            </a:xfrm>
            <a:custGeom>
              <a:avLst/>
              <a:gdLst/>
              <a:ahLst/>
              <a:cxnLst/>
              <a:rect l="l" t="t" r="r" b="b"/>
              <a:pathLst>
                <a:path w="12018" h="61819" fill="none" extrusionOk="0">
                  <a:moveTo>
                    <a:pt x="1" y="1"/>
                  </a:moveTo>
                  <a:lnTo>
                    <a:pt x="1" y="1"/>
                  </a:lnTo>
                  <a:lnTo>
                    <a:pt x="1215" y="15618"/>
                  </a:lnTo>
                  <a:lnTo>
                    <a:pt x="2040" y="25812"/>
                  </a:lnTo>
                  <a:lnTo>
                    <a:pt x="2430" y="30237"/>
                  </a:lnTo>
                  <a:lnTo>
                    <a:pt x="2777" y="33794"/>
                  </a:lnTo>
                  <a:lnTo>
                    <a:pt x="2777" y="33794"/>
                  </a:lnTo>
                  <a:lnTo>
                    <a:pt x="3211" y="38002"/>
                  </a:lnTo>
                  <a:lnTo>
                    <a:pt x="3732" y="42601"/>
                  </a:lnTo>
                  <a:lnTo>
                    <a:pt x="4773" y="51754"/>
                  </a:lnTo>
                  <a:lnTo>
                    <a:pt x="6031" y="61818"/>
                  </a:lnTo>
                  <a:lnTo>
                    <a:pt x="11106" y="61601"/>
                  </a:lnTo>
                  <a:lnTo>
                    <a:pt x="11106" y="61601"/>
                  </a:lnTo>
                  <a:lnTo>
                    <a:pt x="11106" y="61601"/>
                  </a:lnTo>
                  <a:lnTo>
                    <a:pt x="11150" y="58868"/>
                  </a:lnTo>
                  <a:lnTo>
                    <a:pt x="11193" y="55918"/>
                  </a:lnTo>
                  <a:lnTo>
                    <a:pt x="11236" y="52231"/>
                  </a:lnTo>
                  <a:lnTo>
                    <a:pt x="11236" y="52231"/>
                  </a:lnTo>
                  <a:lnTo>
                    <a:pt x="11193" y="48500"/>
                  </a:lnTo>
                  <a:lnTo>
                    <a:pt x="11106" y="44639"/>
                  </a:lnTo>
                  <a:lnTo>
                    <a:pt x="10976" y="40822"/>
                  </a:lnTo>
                  <a:lnTo>
                    <a:pt x="10846" y="39000"/>
                  </a:lnTo>
                  <a:lnTo>
                    <a:pt x="10716" y="37265"/>
                  </a:lnTo>
                  <a:lnTo>
                    <a:pt x="10716" y="37265"/>
                  </a:lnTo>
                  <a:lnTo>
                    <a:pt x="10716" y="37265"/>
                  </a:lnTo>
                  <a:lnTo>
                    <a:pt x="10716" y="37265"/>
                  </a:lnTo>
                  <a:lnTo>
                    <a:pt x="10803" y="33968"/>
                  </a:lnTo>
                  <a:lnTo>
                    <a:pt x="10976" y="30584"/>
                  </a:lnTo>
                  <a:lnTo>
                    <a:pt x="11150" y="27070"/>
                  </a:lnTo>
                  <a:lnTo>
                    <a:pt x="11410" y="23556"/>
                  </a:lnTo>
                  <a:lnTo>
                    <a:pt x="11627" y="20086"/>
                  </a:lnTo>
                  <a:lnTo>
                    <a:pt x="11800" y="16615"/>
                  </a:lnTo>
                  <a:lnTo>
                    <a:pt x="11931" y="13318"/>
                  </a:lnTo>
                  <a:lnTo>
                    <a:pt x="12017" y="10108"/>
                  </a:lnTo>
                  <a:lnTo>
                    <a:pt x="12017" y="10108"/>
                  </a:lnTo>
                  <a:lnTo>
                    <a:pt x="11974" y="7549"/>
                  </a:lnTo>
                  <a:lnTo>
                    <a:pt x="11887" y="6334"/>
                  </a:lnTo>
                  <a:lnTo>
                    <a:pt x="11800" y="5120"/>
                  </a:lnTo>
                  <a:lnTo>
                    <a:pt x="11714" y="3992"/>
                  </a:lnTo>
                  <a:lnTo>
                    <a:pt x="11540" y="2950"/>
                  </a:lnTo>
                  <a:lnTo>
                    <a:pt x="11367" y="1909"/>
                  </a:lnTo>
                  <a:lnTo>
                    <a:pt x="11150" y="998"/>
                  </a:lnTo>
                  <a:lnTo>
                    <a:pt x="9761" y="868"/>
                  </a:lnTo>
                  <a:lnTo>
                    <a:pt x="9761" y="912"/>
                  </a:lnTo>
                  <a:lnTo>
                    <a:pt x="9761" y="912"/>
                  </a:lnTo>
                  <a:lnTo>
                    <a:pt x="9718" y="955"/>
                  </a:lnTo>
                  <a:lnTo>
                    <a:pt x="9588" y="955"/>
                  </a:lnTo>
                  <a:lnTo>
                    <a:pt x="9241" y="955"/>
                  </a:lnTo>
                  <a:lnTo>
                    <a:pt x="9241" y="955"/>
                  </a:lnTo>
                  <a:lnTo>
                    <a:pt x="9154" y="912"/>
                  </a:lnTo>
                  <a:lnTo>
                    <a:pt x="9111" y="868"/>
                  </a:lnTo>
                  <a:lnTo>
                    <a:pt x="9111" y="868"/>
                  </a:lnTo>
                  <a:lnTo>
                    <a:pt x="9111" y="868"/>
                  </a:lnTo>
                  <a:lnTo>
                    <a:pt x="9111" y="781"/>
                  </a:lnTo>
                  <a:lnTo>
                    <a:pt x="4252" y="348"/>
                  </a:lnTo>
                  <a:lnTo>
                    <a:pt x="4252" y="434"/>
                  </a:lnTo>
                  <a:lnTo>
                    <a:pt x="4252" y="434"/>
                  </a:lnTo>
                  <a:lnTo>
                    <a:pt x="4209" y="478"/>
                  </a:lnTo>
                  <a:lnTo>
                    <a:pt x="4122" y="478"/>
                  </a:lnTo>
                  <a:lnTo>
                    <a:pt x="3732" y="478"/>
                  </a:lnTo>
                  <a:lnTo>
                    <a:pt x="3732" y="478"/>
                  </a:lnTo>
                  <a:lnTo>
                    <a:pt x="3645" y="434"/>
                  </a:lnTo>
                  <a:lnTo>
                    <a:pt x="3601" y="348"/>
                  </a:lnTo>
                  <a:lnTo>
                    <a:pt x="3601" y="348"/>
                  </a:lnTo>
                  <a:lnTo>
                    <a:pt x="3601" y="348"/>
                  </a:lnTo>
                  <a:lnTo>
                    <a:pt x="3601" y="304"/>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5" name="Google Shape;3245;p81"/>
          <p:cNvSpPr txBox="1">
            <a:spLocks noGrp="1"/>
          </p:cNvSpPr>
          <p:nvPr>
            <p:ph type="title"/>
          </p:nvPr>
        </p:nvSpPr>
        <p:spPr>
          <a:xfrm>
            <a:off x="1797746" y="195525"/>
            <a:ext cx="5548500" cy="90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7000"/>
              <a:t>Thank You !</a:t>
            </a:r>
            <a:endParaRPr sz="7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6"/>
          <p:cNvSpPr txBox="1">
            <a:spLocks noGrp="1"/>
          </p:cNvSpPr>
          <p:nvPr>
            <p:ph type="title"/>
          </p:nvPr>
        </p:nvSpPr>
        <p:spPr>
          <a:xfrm>
            <a:off x="606002" y="651273"/>
            <a:ext cx="1580100" cy="11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94" name="Google Shape;594;p46"/>
          <p:cNvSpPr txBox="1">
            <a:spLocks noGrp="1"/>
          </p:cNvSpPr>
          <p:nvPr>
            <p:ph type="title" idx="2"/>
          </p:nvPr>
        </p:nvSpPr>
        <p:spPr>
          <a:xfrm>
            <a:off x="605993" y="1883025"/>
            <a:ext cx="3805500" cy="8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Domaine &amp; Objectifs</a:t>
            </a:r>
            <a:endParaRPr/>
          </a:p>
        </p:txBody>
      </p:sp>
      <p:grpSp>
        <p:nvGrpSpPr>
          <p:cNvPr id="595" name="Google Shape;595;p46"/>
          <p:cNvGrpSpPr/>
          <p:nvPr/>
        </p:nvGrpSpPr>
        <p:grpSpPr>
          <a:xfrm>
            <a:off x="4572000" y="831000"/>
            <a:ext cx="4028325" cy="3569225"/>
            <a:chOff x="3353550" y="1085550"/>
            <a:chExt cx="4028325" cy="3569225"/>
          </a:xfrm>
        </p:grpSpPr>
        <p:sp>
          <p:nvSpPr>
            <p:cNvPr id="596" name="Google Shape;596;p46"/>
            <p:cNvSpPr/>
            <p:nvPr/>
          </p:nvSpPr>
          <p:spPr>
            <a:xfrm>
              <a:off x="3353550" y="4419425"/>
              <a:ext cx="4028325" cy="235350"/>
            </a:xfrm>
            <a:custGeom>
              <a:avLst/>
              <a:gdLst/>
              <a:ahLst/>
              <a:cxnLst/>
              <a:rect l="l" t="t" r="r" b="b"/>
              <a:pathLst>
                <a:path w="161133" h="9414" extrusionOk="0">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rgbClr val="283737">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3699700" y="3751375"/>
              <a:ext cx="549875" cy="812650"/>
            </a:xfrm>
            <a:custGeom>
              <a:avLst/>
              <a:gdLst/>
              <a:ahLst/>
              <a:cxnLst/>
              <a:rect l="l" t="t" r="r" b="b"/>
              <a:pathLst>
                <a:path w="21995" h="32506" extrusionOk="0">
                  <a:moveTo>
                    <a:pt x="20432" y="1267"/>
                  </a:moveTo>
                  <a:lnTo>
                    <a:pt x="15240" y="30226"/>
                  </a:lnTo>
                  <a:lnTo>
                    <a:pt x="15156" y="30437"/>
                  </a:lnTo>
                  <a:lnTo>
                    <a:pt x="15071" y="30606"/>
                  </a:lnTo>
                  <a:lnTo>
                    <a:pt x="14945" y="30775"/>
                  </a:lnTo>
                  <a:lnTo>
                    <a:pt x="14818" y="30901"/>
                  </a:lnTo>
                  <a:lnTo>
                    <a:pt x="14649" y="31028"/>
                  </a:lnTo>
                  <a:lnTo>
                    <a:pt x="14480" y="31113"/>
                  </a:lnTo>
                  <a:lnTo>
                    <a:pt x="14269" y="31197"/>
                  </a:lnTo>
                  <a:lnTo>
                    <a:pt x="1774" y="31197"/>
                  </a:lnTo>
                  <a:lnTo>
                    <a:pt x="1647" y="31155"/>
                  </a:lnTo>
                  <a:lnTo>
                    <a:pt x="1520" y="31113"/>
                  </a:lnTo>
                  <a:lnTo>
                    <a:pt x="1394" y="31028"/>
                  </a:lnTo>
                  <a:lnTo>
                    <a:pt x="1351" y="30901"/>
                  </a:lnTo>
                  <a:lnTo>
                    <a:pt x="1267" y="30733"/>
                  </a:lnTo>
                  <a:lnTo>
                    <a:pt x="1267" y="30606"/>
                  </a:lnTo>
                  <a:lnTo>
                    <a:pt x="1267" y="30437"/>
                  </a:lnTo>
                  <a:lnTo>
                    <a:pt x="6544" y="1267"/>
                  </a:lnTo>
                  <a:close/>
                  <a:moveTo>
                    <a:pt x="5488" y="1"/>
                  </a:moveTo>
                  <a:lnTo>
                    <a:pt x="1" y="30226"/>
                  </a:lnTo>
                  <a:lnTo>
                    <a:pt x="1" y="30648"/>
                  </a:lnTo>
                  <a:lnTo>
                    <a:pt x="43" y="31070"/>
                  </a:lnTo>
                  <a:lnTo>
                    <a:pt x="212" y="31450"/>
                  </a:lnTo>
                  <a:lnTo>
                    <a:pt x="423" y="31830"/>
                  </a:lnTo>
                  <a:lnTo>
                    <a:pt x="718" y="32126"/>
                  </a:lnTo>
                  <a:lnTo>
                    <a:pt x="1098" y="32337"/>
                  </a:lnTo>
                  <a:lnTo>
                    <a:pt x="1478" y="32463"/>
                  </a:lnTo>
                  <a:lnTo>
                    <a:pt x="1900" y="32506"/>
                  </a:lnTo>
                  <a:lnTo>
                    <a:pt x="14058" y="32506"/>
                  </a:lnTo>
                  <a:lnTo>
                    <a:pt x="14522" y="32463"/>
                  </a:lnTo>
                  <a:lnTo>
                    <a:pt x="14902" y="32337"/>
                  </a:lnTo>
                  <a:lnTo>
                    <a:pt x="15282" y="32126"/>
                  </a:lnTo>
                  <a:lnTo>
                    <a:pt x="15662" y="31915"/>
                  </a:lnTo>
                  <a:lnTo>
                    <a:pt x="15958" y="31619"/>
                  </a:lnTo>
                  <a:lnTo>
                    <a:pt x="16211" y="31281"/>
                  </a:lnTo>
                  <a:lnTo>
                    <a:pt x="16380" y="30859"/>
                  </a:lnTo>
                  <a:lnTo>
                    <a:pt x="16506" y="30437"/>
                  </a:lnTo>
                  <a:lnTo>
                    <a:pt x="2199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3699700" y="3751375"/>
              <a:ext cx="549875" cy="812650"/>
            </a:xfrm>
            <a:custGeom>
              <a:avLst/>
              <a:gdLst/>
              <a:ahLst/>
              <a:cxnLst/>
              <a:rect l="l" t="t" r="r" b="b"/>
              <a:pathLst>
                <a:path w="21995" h="32506" fill="none" extrusionOk="0">
                  <a:moveTo>
                    <a:pt x="14058" y="32506"/>
                  </a:moveTo>
                  <a:lnTo>
                    <a:pt x="1900" y="32506"/>
                  </a:lnTo>
                  <a:lnTo>
                    <a:pt x="1900" y="32506"/>
                  </a:lnTo>
                  <a:lnTo>
                    <a:pt x="1478" y="32463"/>
                  </a:lnTo>
                  <a:lnTo>
                    <a:pt x="1098" y="32337"/>
                  </a:lnTo>
                  <a:lnTo>
                    <a:pt x="718" y="32126"/>
                  </a:lnTo>
                  <a:lnTo>
                    <a:pt x="423" y="31830"/>
                  </a:lnTo>
                  <a:lnTo>
                    <a:pt x="423" y="31830"/>
                  </a:lnTo>
                  <a:lnTo>
                    <a:pt x="212" y="31450"/>
                  </a:lnTo>
                  <a:lnTo>
                    <a:pt x="43" y="31070"/>
                  </a:lnTo>
                  <a:lnTo>
                    <a:pt x="1" y="30648"/>
                  </a:lnTo>
                  <a:lnTo>
                    <a:pt x="1" y="30226"/>
                  </a:lnTo>
                  <a:lnTo>
                    <a:pt x="5488" y="1"/>
                  </a:lnTo>
                  <a:lnTo>
                    <a:pt x="21994" y="1"/>
                  </a:lnTo>
                  <a:lnTo>
                    <a:pt x="16506" y="30437"/>
                  </a:lnTo>
                  <a:lnTo>
                    <a:pt x="16506" y="30437"/>
                  </a:lnTo>
                  <a:lnTo>
                    <a:pt x="16380" y="30859"/>
                  </a:lnTo>
                  <a:lnTo>
                    <a:pt x="16211" y="31281"/>
                  </a:lnTo>
                  <a:lnTo>
                    <a:pt x="15958" y="31619"/>
                  </a:lnTo>
                  <a:lnTo>
                    <a:pt x="15662" y="31915"/>
                  </a:lnTo>
                  <a:lnTo>
                    <a:pt x="15282" y="32126"/>
                  </a:lnTo>
                  <a:lnTo>
                    <a:pt x="14902" y="32337"/>
                  </a:lnTo>
                  <a:lnTo>
                    <a:pt x="14522" y="32463"/>
                  </a:lnTo>
                  <a:lnTo>
                    <a:pt x="14058" y="325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3731375" y="3783025"/>
              <a:ext cx="479150" cy="748275"/>
            </a:xfrm>
            <a:custGeom>
              <a:avLst/>
              <a:gdLst/>
              <a:ahLst/>
              <a:cxnLst/>
              <a:rect l="l" t="t" r="r" b="b"/>
              <a:pathLst>
                <a:path w="19166" h="29931" fill="none" extrusionOk="0">
                  <a:moveTo>
                    <a:pt x="5277" y="1"/>
                  </a:moveTo>
                  <a:lnTo>
                    <a:pt x="0" y="29171"/>
                  </a:lnTo>
                  <a:lnTo>
                    <a:pt x="0" y="29171"/>
                  </a:lnTo>
                  <a:lnTo>
                    <a:pt x="0" y="29340"/>
                  </a:lnTo>
                  <a:lnTo>
                    <a:pt x="0" y="29467"/>
                  </a:lnTo>
                  <a:lnTo>
                    <a:pt x="84" y="29635"/>
                  </a:lnTo>
                  <a:lnTo>
                    <a:pt x="127" y="29762"/>
                  </a:lnTo>
                  <a:lnTo>
                    <a:pt x="127" y="29762"/>
                  </a:lnTo>
                  <a:lnTo>
                    <a:pt x="253" y="29847"/>
                  </a:lnTo>
                  <a:lnTo>
                    <a:pt x="380" y="29889"/>
                  </a:lnTo>
                  <a:lnTo>
                    <a:pt x="507" y="29931"/>
                  </a:lnTo>
                  <a:lnTo>
                    <a:pt x="633" y="29931"/>
                  </a:lnTo>
                  <a:lnTo>
                    <a:pt x="12791" y="29931"/>
                  </a:lnTo>
                  <a:lnTo>
                    <a:pt x="12791" y="29931"/>
                  </a:lnTo>
                  <a:lnTo>
                    <a:pt x="13002" y="29931"/>
                  </a:lnTo>
                  <a:lnTo>
                    <a:pt x="13213" y="29847"/>
                  </a:lnTo>
                  <a:lnTo>
                    <a:pt x="13382" y="29762"/>
                  </a:lnTo>
                  <a:lnTo>
                    <a:pt x="13551" y="29635"/>
                  </a:lnTo>
                  <a:lnTo>
                    <a:pt x="13678" y="29509"/>
                  </a:lnTo>
                  <a:lnTo>
                    <a:pt x="13804" y="29340"/>
                  </a:lnTo>
                  <a:lnTo>
                    <a:pt x="13889" y="29171"/>
                  </a:lnTo>
                  <a:lnTo>
                    <a:pt x="13973" y="28960"/>
                  </a:lnTo>
                  <a:lnTo>
                    <a:pt x="19165" y="1"/>
                  </a:lnTo>
                  <a:lnTo>
                    <a:pt x="52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3731375" y="4467975"/>
              <a:ext cx="328225" cy="96050"/>
            </a:xfrm>
            <a:custGeom>
              <a:avLst/>
              <a:gdLst/>
              <a:ahLst/>
              <a:cxnLst/>
              <a:rect l="l" t="t" r="r" b="b"/>
              <a:pathLst>
                <a:path w="13129" h="3842" extrusionOk="0">
                  <a:moveTo>
                    <a:pt x="338" y="0"/>
                  </a:moveTo>
                  <a:lnTo>
                    <a:pt x="0" y="1773"/>
                  </a:lnTo>
                  <a:lnTo>
                    <a:pt x="0" y="1942"/>
                  </a:lnTo>
                  <a:lnTo>
                    <a:pt x="42" y="1773"/>
                  </a:lnTo>
                  <a:lnTo>
                    <a:pt x="338" y="0"/>
                  </a:lnTo>
                  <a:close/>
                  <a:moveTo>
                    <a:pt x="296" y="3799"/>
                  </a:moveTo>
                  <a:lnTo>
                    <a:pt x="591" y="3842"/>
                  </a:lnTo>
                  <a:lnTo>
                    <a:pt x="633" y="3842"/>
                  </a:lnTo>
                  <a:lnTo>
                    <a:pt x="296" y="3799"/>
                  </a:lnTo>
                  <a:close/>
                  <a:moveTo>
                    <a:pt x="13129" y="3799"/>
                  </a:moveTo>
                  <a:lnTo>
                    <a:pt x="12791" y="3842"/>
                  </a:lnTo>
                  <a:lnTo>
                    <a:pt x="12833" y="3842"/>
                  </a:lnTo>
                  <a:lnTo>
                    <a:pt x="13129" y="3799"/>
                  </a:ln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3738750" y="4555550"/>
              <a:ext cx="343025" cy="8475"/>
            </a:xfrm>
            <a:custGeom>
              <a:avLst/>
              <a:gdLst/>
              <a:ahLst/>
              <a:cxnLst/>
              <a:rect l="l" t="t" r="r" b="b"/>
              <a:pathLst>
                <a:path w="13721" h="339" fill="none" extrusionOk="0">
                  <a:moveTo>
                    <a:pt x="13720" y="1"/>
                  </a:moveTo>
                  <a:lnTo>
                    <a:pt x="13720" y="1"/>
                  </a:lnTo>
                  <a:lnTo>
                    <a:pt x="13467" y="128"/>
                  </a:lnTo>
                  <a:lnTo>
                    <a:pt x="13171" y="212"/>
                  </a:lnTo>
                  <a:lnTo>
                    <a:pt x="12834" y="296"/>
                  </a:lnTo>
                  <a:lnTo>
                    <a:pt x="12496" y="339"/>
                  </a:lnTo>
                  <a:lnTo>
                    <a:pt x="338" y="339"/>
                  </a:lnTo>
                  <a:lnTo>
                    <a:pt x="338" y="339"/>
                  </a:lnTo>
                  <a:lnTo>
                    <a:pt x="296" y="339"/>
                  </a:lnTo>
                  <a:lnTo>
                    <a:pt x="296" y="339"/>
                  </a:lnTo>
                  <a:lnTo>
                    <a:pt x="1" y="296"/>
                  </a:lnTo>
                  <a:lnTo>
                    <a:pt x="1" y="296"/>
                  </a:lnTo>
                  <a:lnTo>
                    <a:pt x="338" y="339"/>
                  </a:lnTo>
                  <a:lnTo>
                    <a:pt x="338" y="339"/>
                  </a:lnTo>
                  <a:lnTo>
                    <a:pt x="338" y="339"/>
                  </a:lnTo>
                  <a:lnTo>
                    <a:pt x="12538" y="339"/>
                  </a:lnTo>
                  <a:lnTo>
                    <a:pt x="12538" y="339"/>
                  </a:lnTo>
                  <a:lnTo>
                    <a:pt x="12834" y="296"/>
                  </a:lnTo>
                  <a:lnTo>
                    <a:pt x="13171" y="212"/>
                  </a:lnTo>
                  <a:lnTo>
                    <a:pt x="13467" y="128"/>
                  </a:lnTo>
                  <a:lnTo>
                    <a:pt x="13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3731375" y="4467975"/>
              <a:ext cx="8450" cy="51725"/>
            </a:xfrm>
            <a:custGeom>
              <a:avLst/>
              <a:gdLst/>
              <a:ahLst/>
              <a:cxnLst/>
              <a:rect l="l" t="t" r="r" b="b"/>
              <a:pathLst>
                <a:path w="338" h="2069" fill="none" extrusionOk="0">
                  <a:moveTo>
                    <a:pt x="338" y="0"/>
                  </a:moveTo>
                  <a:lnTo>
                    <a:pt x="338" y="0"/>
                  </a:lnTo>
                  <a:lnTo>
                    <a:pt x="338" y="0"/>
                  </a:lnTo>
                  <a:lnTo>
                    <a:pt x="0" y="1773"/>
                  </a:lnTo>
                  <a:lnTo>
                    <a:pt x="0" y="1773"/>
                  </a:lnTo>
                  <a:lnTo>
                    <a:pt x="0" y="1942"/>
                  </a:lnTo>
                  <a:lnTo>
                    <a:pt x="42" y="2069"/>
                  </a:lnTo>
                  <a:lnTo>
                    <a:pt x="42" y="2069"/>
                  </a:lnTo>
                  <a:lnTo>
                    <a:pt x="0" y="1942"/>
                  </a:lnTo>
                  <a:lnTo>
                    <a:pt x="42" y="1773"/>
                  </a:lnTo>
                  <a:lnTo>
                    <a:pt x="3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3699700" y="3800975"/>
              <a:ext cx="531925" cy="763050"/>
            </a:xfrm>
            <a:custGeom>
              <a:avLst/>
              <a:gdLst/>
              <a:ahLst/>
              <a:cxnLst/>
              <a:rect l="l" t="t" r="r" b="b"/>
              <a:pathLst>
                <a:path w="21277" h="30522" extrusionOk="0">
                  <a:moveTo>
                    <a:pt x="20306" y="1"/>
                  </a:moveTo>
                  <a:lnTo>
                    <a:pt x="18575" y="9499"/>
                  </a:lnTo>
                  <a:lnTo>
                    <a:pt x="17604" y="14944"/>
                  </a:lnTo>
                  <a:lnTo>
                    <a:pt x="20306" y="1"/>
                  </a:lnTo>
                  <a:close/>
                  <a:moveTo>
                    <a:pt x="21277" y="1816"/>
                  </a:moveTo>
                  <a:lnTo>
                    <a:pt x="18279" y="18533"/>
                  </a:lnTo>
                  <a:lnTo>
                    <a:pt x="18279" y="18575"/>
                  </a:lnTo>
                  <a:lnTo>
                    <a:pt x="21277" y="1900"/>
                  </a:lnTo>
                  <a:lnTo>
                    <a:pt x="21277" y="1816"/>
                  </a:lnTo>
                  <a:close/>
                  <a:moveTo>
                    <a:pt x="17604" y="22205"/>
                  </a:moveTo>
                  <a:lnTo>
                    <a:pt x="17224" y="24400"/>
                  </a:lnTo>
                  <a:lnTo>
                    <a:pt x="17604" y="22248"/>
                  </a:lnTo>
                  <a:lnTo>
                    <a:pt x="17604" y="22205"/>
                  </a:lnTo>
                  <a:close/>
                  <a:moveTo>
                    <a:pt x="17224" y="24400"/>
                  </a:moveTo>
                  <a:lnTo>
                    <a:pt x="15915" y="24443"/>
                  </a:lnTo>
                  <a:lnTo>
                    <a:pt x="15240" y="28242"/>
                  </a:lnTo>
                  <a:lnTo>
                    <a:pt x="15156" y="28453"/>
                  </a:lnTo>
                  <a:lnTo>
                    <a:pt x="15071" y="28622"/>
                  </a:lnTo>
                  <a:lnTo>
                    <a:pt x="14945" y="28791"/>
                  </a:lnTo>
                  <a:lnTo>
                    <a:pt x="14818" y="28917"/>
                  </a:lnTo>
                  <a:lnTo>
                    <a:pt x="14649" y="29044"/>
                  </a:lnTo>
                  <a:lnTo>
                    <a:pt x="14480" y="29129"/>
                  </a:lnTo>
                  <a:lnTo>
                    <a:pt x="14269" y="29213"/>
                  </a:lnTo>
                  <a:lnTo>
                    <a:pt x="14058" y="29255"/>
                  </a:lnTo>
                  <a:lnTo>
                    <a:pt x="1858" y="29255"/>
                  </a:lnTo>
                  <a:lnTo>
                    <a:pt x="1731" y="29213"/>
                  </a:lnTo>
                  <a:lnTo>
                    <a:pt x="1605" y="29171"/>
                  </a:lnTo>
                  <a:lnTo>
                    <a:pt x="1520" y="29129"/>
                  </a:lnTo>
                  <a:lnTo>
                    <a:pt x="1394" y="29044"/>
                  </a:lnTo>
                  <a:lnTo>
                    <a:pt x="1351" y="28917"/>
                  </a:lnTo>
                  <a:lnTo>
                    <a:pt x="1309" y="28749"/>
                  </a:lnTo>
                  <a:lnTo>
                    <a:pt x="1267" y="28622"/>
                  </a:lnTo>
                  <a:lnTo>
                    <a:pt x="1267" y="28453"/>
                  </a:lnTo>
                  <a:lnTo>
                    <a:pt x="1605" y="26680"/>
                  </a:lnTo>
                  <a:lnTo>
                    <a:pt x="1900" y="25118"/>
                  </a:lnTo>
                  <a:lnTo>
                    <a:pt x="592" y="25203"/>
                  </a:lnTo>
                  <a:lnTo>
                    <a:pt x="43" y="28242"/>
                  </a:lnTo>
                  <a:lnTo>
                    <a:pt x="1" y="28664"/>
                  </a:lnTo>
                  <a:lnTo>
                    <a:pt x="43" y="29086"/>
                  </a:lnTo>
                  <a:lnTo>
                    <a:pt x="212" y="29466"/>
                  </a:lnTo>
                  <a:lnTo>
                    <a:pt x="465" y="29846"/>
                  </a:lnTo>
                  <a:lnTo>
                    <a:pt x="676" y="30057"/>
                  </a:lnTo>
                  <a:lnTo>
                    <a:pt x="929" y="30268"/>
                  </a:lnTo>
                  <a:lnTo>
                    <a:pt x="1225" y="30395"/>
                  </a:lnTo>
                  <a:lnTo>
                    <a:pt x="1563" y="30479"/>
                  </a:lnTo>
                  <a:lnTo>
                    <a:pt x="1858" y="30522"/>
                  </a:lnTo>
                  <a:lnTo>
                    <a:pt x="14058" y="30522"/>
                  </a:lnTo>
                  <a:lnTo>
                    <a:pt x="14396" y="30479"/>
                  </a:lnTo>
                  <a:lnTo>
                    <a:pt x="14733" y="30395"/>
                  </a:lnTo>
                  <a:lnTo>
                    <a:pt x="15029" y="30311"/>
                  </a:lnTo>
                  <a:lnTo>
                    <a:pt x="15282" y="30184"/>
                  </a:lnTo>
                  <a:lnTo>
                    <a:pt x="15493" y="30015"/>
                  </a:lnTo>
                  <a:lnTo>
                    <a:pt x="15704" y="29846"/>
                  </a:lnTo>
                  <a:lnTo>
                    <a:pt x="15915" y="29677"/>
                  </a:lnTo>
                  <a:lnTo>
                    <a:pt x="16084" y="29466"/>
                  </a:lnTo>
                  <a:lnTo>
                    <a:pt x="16211" y="29213"/>
                  </a:lnTo>
                  <a:lnTo>
                    <a:pt x="16338" y="29002"/>
                  </a:lnTo>
                  <a:lnTo>
                    <a:pt x="16422" y="28749"/>
                  </a:lnTo>
                  <a:lnTo>
                    <a:pt x="16506" y="28453"/>
                  </a:lnTo>
                  <a:lnTo>
                    <a:pt x="17224" y="24400"/>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3699700" y="4356100"/>
              <a:ext cx="440125" cy="207925"/>
            </a:xfrm>
            <a:custGeom>
              <a:avLst/>
              <a:gdLst/>
              <a:ahLst/>
              <a:cxnLst/>
              <a:rect l="l" t="t" r="r" b="b"/>
              <a:pathLst>
                <a:path w="17605" h="8317" fill="none" extrusionOk="0">
                  <a:moveTo>
                    <a:pt x="17604" y="0"/>
                  </a:moveTo>
                  <a:lnTo>
                    <a:pt x="17224" y="2195"/>
                  </a:lnTo>
                  <a:lnTo>
                    <a:pt x="15915" y="2238"/>
                  </a:lnTo>
                  <a:lnTo>
                    <a:pt x="15240" y="6037"/>
                  </a:lnTo>
                  <a:lnTo>
                    <a:pt x="15240" y="6037"/>
                  </a:lnTo>
                  <a:lnTo>
                    <a:pt x="15156" y="6248"/>
                  </a:lnTo>
                  <a:lnTo>
                    <a:pt x="15071" y="6417"/>
                  </a:lnTo>
                  <a:lnTo>
                    <a:pt x="14945" y="6586"/>
                  </a:lnTo>
                  <a:lnTo>
                    <a:pt x="14818" y="6712"/>
                  </a:lnTo>
                  <a:lnTo>
                    <a:pt x="14649" y="6839"/>
                  </a:lnTo>
                  <a:lnTo>
                    <a:pt x="14480" y="6924"/>
                  </a:lnTo>
                  <a:lnTo>
                    <a:pt x="14269" y="7008"/>
                  </a:lnTo>
                  <a:lnTo>
                    <a:pt x="14058" y="7050"/>
                  </a:lnTo>
                  <a:lnTo>
                    <a:pt x="1900" y="7050"/>
                  </a:lnTo>
                  <a:lnTo>
                    <a:pt x="1900" y="7050"/>
                  </a:lnTo>
                  <a:lnTo>
                    <a:pt x="1858" y="7050"/>
                  </a:lnTo>
                  <a:lnTo>
                    <a:pt x="1858" y="7050"/>
                  </a:lnTo>
                  <a:lnTo>
                    <a:pt x="1731" y="7008"/>
                  </a:lnTo>
                  <a:lnTo>
                    <a:pt x="1605" y="6966"/>
                  </a:lnTo>
                  <a:lnTo>
                    <a:pt x="1520" y="6924"/>
                  </a:lnTo>
                  <a:lnTo>
                    <a:pt x="1394" y="6839"/>
                  </a:lnTo>
                  <a:lnTo>
                    <a:pt x="1394" y="6839"/>
                  </a:lnTo>
                  <a:lnTo>
                    <a:pt x="1351" y="6712"/>
                  </a:lnTo>
                  <a:lnTo>
                    <a:pt x="1309" y="6544"/>
                  </a:lnTo>
                  <a:lnTo>
                    <a:pt x="1309" y="6544"/>
                  </a:lnTo>
                  <a:lnTo>
                    <a:pt x="1267" y="6417"/>
                  </a:lnTo>
                  <a:lnTo>
                    <a:pt x="1267" y="6248"/>
                  </a:lnTo>
                  <a:lnTo>
                    <a:pt x="1605" y="4475"/>
                  </a:lnTo>
                  <a:lnTo>
                    <a:pt x="1900" y="2913"/>
                  </a:lnTo>
                  <a:lnTo>
                    <a:pt x="592" y="2998"/>
                  </a:lnTo>
                  <a:lnTo>
                    <a:pt x="43" y="6037"/>
                  </a:lnTo>
                  <a:lnTo>
                    <a:pt x="43" y="6037"/>
                  </a:lnTo>
                  <a:lnTo>
                    <a:pt x="1" y="6459"/>
                  </a:lnTo>
                  <a:lnTo>
                    <a:pt x="43" y="6881"/>
                  </a:lnTo>
                  <a:lnTo>
                    <a:pt x="212" y="7261"/>
                  </a:lnTo>
                  <a:lnTo>
                    <a:pt x="465" y="7641"/>
                  </a:lnTo>
                  <a:lnTo>
                    <a:pt x="465" y="7641"/>
                  </a:lnTo>
                  <a:lnTo>
                    <a:pt x="676" y="7852"/>
                  </a:lnTo>
                  <a:lnTo>
                    <a:pt x="929" y="8063"/>
                  </a:lnTo>
                  <a:lnTo>
                    <a:pt x="1225" y="8190"/>
                  </a:lnTo>
                  <a:lnTo>
                    <a:pt x="1563" y="8274"/>
                  </a:lnTo>
                  <a:lnTo>
                    <a:pt x="1563" y="8274"/>
                  </a:lnTo>
                  <a:lnTo>
                    <a:pt x="1858" y="8317"/>
                  </a:lnTo>
                  <a:lnTo>
                    <a:pt x="1858" y="8317"/>
                  </a:lnTo>
                  <a:lnTo>
                    <a:pt x="1900" y="8317"/>
                  </a:lnTo>
                  <a:lnTo>
                    <a:pt x="14058" y="8317"/>
                  </a:lnTo>
                  <a:lnTo>
                    <a:pt x="14058" y="8317"/>
                  </a:lnTo>
                  <a:lnTo>
                    <a:pt x="14396" y="8274"/>
                  </a:lnTo>
                  <a:lnTo>
                    <a:pt x="14733" y="8190"/>
                  </a:lnTo>
                  <a:lnTo>
                    <a:pt x="15029" y="8106"/>
                  </a:lnTo>
                  <a:lnTo>
                    <a:pt x="15282" y="7979"/>
                  </a:lnTo>
                  <a:lnTo>
                    <a:pt x="15282" y="7979"/>
                  </a:lnTo>
                  <a:lnTo>
                    <a:pt x="15493" y="7810"/>
                  </a:lnTo>
                  <a:lnTo>
                    <a:pt x="15704" y="7641"/>
                  </a:lnTo>
                  <a:lnTo>
                    <a:pt x="15915" y="7472"/>
                  </a:lnTo>
                  <a:lnTo>
                    <a:pt x="16084" y="7261"/>
                  </a:lnTo>
                  <a:lnTo>
                    <a:pt x="16211" y="7008"/>
                  </a:lnTo>
                  <a:lnTo>
                    <a:pt x="16338" y="6797"/>
                  </a:lnTo>
                  <a:lnTo>
                    <a:pt x="16422" y="6544"/>
                  </a:lnTo>
                  <a:lnTo>
                    <a:pt x="16506" y="6248"/>
                  </a:lnTo>
                  <a:lnTo>
                    <a:pt x="17224" y="2195"/>
                  </a:lnTo>
                  <a:lnTo>
                    <a:pt x="17604" y="43"/>
                  </a:lnTo>
                  <a:lnTo>
                    <a:pt x="17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4097575" y="4266400"/>
              <a:ext cx="26400" cy="145650"/>
            </a:xfrm>
            <a:custGeom>
              <a:avLst/>
              <a:gdLst/>
              <a:ahLst/>
              <a:cxnLst/>
              <a:rect l="l" t="t" r="r" b="b"/>
              <a:pathLst>
                <a:path w="1056" h="5826" fill="none" extrusionOk="0">
                  <a:moveTo>
                    <a:pt x="1056" y="0"/>
                  </a:moveTo>
                  <a:lnTo>
                    <a:pt x="0" y="5826"/>
                  </a:lnTo>
                  <a:lnTo>
                    <a:pt x="1056" y="0"/>
                  </a:lnTo>
                  <a:lnTo>
                    <a:pt x="105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a:off x="4156675" y="3846350"/>
              <a:ext cx="74950" cy="419000"/>
            </a:xfrm>
            <a:custGeom>
              <a:avLst/>
              <a:gdLst/>
              <a:ahLst/>
              <a:cxnLst/>
              <a:rect l="l" t="t" r="r" b="b"/>
              <a:pathLst>
                <a:path w="2998" h="16760" fill="none" extrusionOk="0">
                  <a:moveTo>
                    <a:pt x="2998" y="1"/>
                  </a:moveTo>
                  <a:lnTo>
                    <a:pt x="0" y="16718"/>
                  </a:lnTo>
                  <a:lnTo>
                    <a:pt x="0" y="16760"/>
                  </a:lnTo>
                  <a:lnTo>
                    <a:pt x="2998" y="85"/>
                  </a:lnTo>
                  <a:lnTo>
                    <a:pt x="29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a:off x="3751425" y="3800975"/>
              <a:ext cx="108725" cy="605800"/>
            </a:xfrm>
            <a:custGeom>
              <a:avLst/>
              <a:gdLst/>
              <a:ahLst/>
              <a:cxnLst/>
              <a:rect l="l" t="t" r="r" b="b"/>
              <a:pathLst>
                <a:path w="4349" h="24232" fill="none" extrusionOk="0">
                  <a:moveTo>
                    <a:pt x="4348" y="1"/>
                  </a:moveTo>
                  <a:lnTo>
                    <a:pt x="4348" y="1"/>
                  </a:lnTo>
                  <a:lnTo>
                    <a:pt x="0" y="24232"/>
                  </a:lnTo>
                  <a:lnTo>
                    <a:pt x="43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a:off x="4139800" y="3800975"/>
              <a:ext cx="67550" cy="373625"/>
            </a:xfrm>
            <a:custGeom>
              <a:avLst/>
              <a:gdLst/>
              <a:ahLst/>
              <a:cxnLst/>
              <a:rect l="l" t="t" r="r" b="b"/>
              <a:pathLst>
                <a:path w="2702" h="14945" fill="none" extrusionOk="0">
                  <a:moveTo>
                    <a:pt x="2702" y="1"/>
                  </a:moveTo>
                  <a:lnTo>
                    <a:pt x="2702" y="1"/>
                  </a:lnTo>
                  <a:lnTo>
                    <a:pt x="971" y="9499"/>
                  </a:lnTo>
                  <a:lnTo>
                    <a:pt x="0" y="14944"/>
                  </a:lnTo>
                  <a:lnTo>
                    <a:pt x="0" y="14944"/>
                  </a:lnTo>
                  <a:lnTo>
                    <a:pt x="27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a:off x="3747200" y="4406750"/>
              <a:ext cx="4250" cy="22200"/>
            </a:xfrm>
            <a:custGeom>
              <a:avLst/>
              <a:gdLst/>
              <a:ahLst/>
              <a:cxnLst/>
              <a:rect l="l" t="t" r="r" b="b"/>
              <a:pathLst>
                <a:path w="170" h="888" extrusionOk="0">
                  <a:moveTo>
                    <a:pt x="169" y="1"/>
                  </a:moveTo>
                  <a:lnTo>
                    <a:pt x="0" y="887"/>
                  </a:lnTo>
                  <a:lnTo>
                    <a:pt x="0" y="887"/>
                  </a:lnTo>
                  <a:lnTo>
                    <a:pt x="16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a:off x="3747200" y="4406750"/>
              <a:ext cx="4250" cy="22200"/>
            </a:xfrm>
            <a:custGeom>
              <a:avLst/>
              <a:gdLst/>
              <a:ahLst/>
              <a:cxnLst/>
              <a:rect l="l" t="t" r="r" b="b"/>
              <a:pathLst>
                <a:path w="170" h="888" fill="none" extrusionOk="0">
                  <a:moveTo>
                    <a:pt x="169" y="1"/>
                  </a:moveTo>
                  <a:lnTo>
                    <a:pt x="0" y="887"/>
                  </a:lnTo>
                  <a:lnTo>
                    <a:pt x="0" y="887"/>
                  </a:lnTo>
                  <a:lnTo>
                    <a:pt x="1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3714475" y="3800975"/>
              <a:ext cx="517150" cy="630075"/>
            </a:xfrm>
            <a:custGeom>
              <a:avLst/>
              <a:gdLst/>
              <a:ahLst/>
              <a:cxnLst/>
              <a:rect l="l" t="t" r="r" b="b"/>
              <a:pathLst>
                <a:path w="20686" h="25203" extrusionOk="0">
                  <a:moveTo>
                    <a:pt x="19715" y="1"/>
                  </a:moveTo>
                  <a:lnTo>
                    <a:pt x="17013" y="14944"/>
                  </a:lnTo>
                  <a:lnTo>
                    <a:pt x="17688" y="18533"/>
                  </a:lnTo>
                  <a:lnTo>
                    <a:pt x="20686" y="1816"/>
                  </a:lnTo>
                  <a:lnTo>
                    <a:pt x="20686" y="1"/>
                  </a:lnTo>
                  <a:close/>
                  <a:moveTo>
                    <a:pt x="16380" y="18617"/>
                  </a:moveTo>
                  <a:lnTo>
                    <a:pt x="15324" y="24443"/>
                  </a:lnTo>
                  <a:lnTo>
                    <a:pt x="16633" y="24400"/>
                  </a:lnTo>
                  <a:lnTo>
                    <a:pt x="17013" y="22205"/>
                  </a:lnTo>
                  <a:lnTo>
                    <a:pt x="16380" y="18617"/>
                  </a:lnTo>
                  <a:close/>
                  <a:moveTo>
                    <a:pt x="4518" y="1"/>
                  </a:moveTo>
                  <a:lnTo>
                    <a:pt x="1" y="25203"/>
                  </a:lnTo>
                  <a:lnTo>
                    <a:pt x="1" y="25203"/>
                  </a:lnTo>
                  <a:lnTo>
                    <a:pt x="1309" y="25118"/>
                  </a:lnTo>
                  <a:lnTo>
                    <a:pt x="1478" y="24232"/>
                  </a:lnTo>
                  <a:lnTo>
                    <a:pt x="5826" y="1"/>
                  </a:lnTo>
                  <a:close/>
                </a:path>
              </a:pathLst>
            </a:custGeom>
            <a:solidFill>
              <a:srgbClr val="97AB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4097575" y="4266400"/>
              <a:ext cx="42250" cy="145650"/>
            </a:xfrm>
            <a:custGeom>
              <a:avLst/>
              <a:gdLst/>
              <a:ahLst/>
              <a:cxnLst/>
              <a:rect l="l" t="t" r="r" b="b"/>
              <a:pathLst>
                <a:path w="1690" h="5826" fill="none" extrusionOk="0">
                  <a:moveTo>
                    <a:pt x="1056" y="0"/>
                  </a:moveTo>
                  <a:lnTo>
                    <a:pt x="0" y="5826"/>
                  </a:lnTo>
                  <a:lnTo>
                    <a:pt x="1309" y="5783"/>
                  </a:lnTo>
                  <a:lnTo>
                    <a:pt x="1689" y="3588"/>
                  </a:lnTo>
                  <a:lnTo>
                    <a:pt x="105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3714475" y="3800975"/>
              <a:ext cx="145675" cy="630075"/>
            </a:xfrm>
            <a:custGeom>
              <a:avLst/>
              <a:gdLst/>
              <a:ahLst/>
              <a:cxnLst/>
              <a:rect l="l" t="t" r="r" b="b"/>
              <a:pathLst>
                <a:path w="5827" h="25203" fill="none" extrusionOk="0">
                  <a:moveTo>
                    <a:pt x="5826" y="1"/>
                  </a:moveTo>
                  <a:lnTo>
                    <a:pt x="4518" y="1"/>
                  </a:lnTo>
                  <a:lnTo>
                    <a:pt x="1" y="25203"/>
                  </a:lnTo>
                  <a:lnTo>
                    <a:pt x="1309" y="25118"/>
                  </a:lnTo>
                  <a:lnTo>
                    <a:pt x="1478" y="24232"/>
                  </a:lnTo>
                  <a:lnTo>
                    <a:pt x="58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4139800" y="3800975"/>
              <a:ext cx="91825" cy="463325"/>
            </a:xfrm>
            <a:custGeom>
              <a:avLst/>
              <a:gdLst/>
              <a:ahLst/>
              <a:cxnLst/>
              <a:rect l="l" t="t" r="r" b="b"/>
              <a:pathLst>
                <a:path w="3673" h="18533" fill="none" extrusionOk="0">
                  <a:moveTo>
                    <a:pt x="3673" y="1"/>
                  </a:moveTo>
                  <a:lnTo>
                    <a:pt x="2702" y="1"/>
                  </a:lnTo>
                  <a:lnTo>
                    <a:pt x="0" y="14944"/>
                  </a:lnTo>
                  <a:lnTo>
                    <a:pt x="675" y="18533"/>
                  </a:lnTo>
                  <a:lnTo>
                    <a:pt x="3673" y="1816"/>
                  </a:lnTo>
                  <a:lnTo>
                    <a:pt x="36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3680700" y="2965125"/>
              <a:ext cx="549875" cy="812650"/>
            </a:xfrm>
            <a:custGeom>
              <a:avLst/>
              <a:gdLst/>
              <a:ahLst/>
              <a:cxnLst/>
              <a:rect l="l" t="t" r="r" b="b"/>
              <a:pathLst>
                <a:path w="21995" h="32506" extrusionOk="0">
                  <a:moveTo>
                    <a:pt x="14100" y="1267"/>
                  </a:moveTo>
                  <a:lnTo>
                    <a:pt x="14311" y="1310"/>
                  </a:lnTo>
                  <a:lnTo>
                    <a:pt x="14480" y="1394"/>
                  </a:lnTo>
                  <a:lnTo>
                    <a:pt x="14691" y="1478"/>
                  </a:lnTo>
                  <a:lnTo>
                    <a:pt x="14860" y="1563"/>
                  </a:lnTo>
                  <a:lnTo>
                    <a:pt x="14987" y="1732"/>
                  </a:lnTo>
                  <a:lnTo>
                    <a:pt x="15114" y="1901"/>
                  </a:lnTo>
                  <a:lnTo>
                    <a:pt x="15198" y="2069"/>
                  </a:lnTo>
                  <a:lnTo>
                    <a:pt x="15240" y="2280"/>
                  </a:lnTo>
                  <a:lnTo>
                    <a:pt x="20475" y="31197"/>
                  </a:lnTo>
                  <a:lnTo>
                    <a:pt x="6544" y="31197"/>
                  </a:lnTo>
                  <a:lnTo>
                    <a:pt x="1309" y="2027"/>
                  </a:lnTo>
                  <a:lnTo>
                    <a:pt x="1309" y="1901"/>
                  </a:lnTo>
                  <a:lnTo>
                    <a:pt x="1309" y="1774"/>
                  </a:lnTo>
                  <a:lnTo>
                    <a:pt x="1352" y="1605"/>
                  </a:lnTo>
                  <a:lnTo>
                    <a:pt x="1436" y="1478"/>
                  </a:lnTo>
                  <a:lnTo>
                    <a:pt x="1520" y="1394"/>
                  </a:lnTo>
                  <a:lnTo>
                    <a:pt x="1647" y="1352"/>
                  </a:lnTo>
                  <a:lnTo>
                    <a:pt x="1774" y="1310"/>
                  </a:lnTo>
                  <a:lnTo>
                    <a:pt x="1900" y="1267"/>
                  </a:lnTo>
                  <a:close/>
                  <a:moveTo>
                    <a:pt x="1943" y="1"/>
                  </a:moveTo>
                  <a:lnTo>
                    <a:pt x="1520" y="43"/>
                  </a:lnTo>
                  <a:lnTo>
                    <a:pt x="1141" y="170"/>
                  </a:lnTo>
                  <a:lnTo>
                    <a:pt x="761" y="381"/>
                  </a:lnTo>
                  <a:lnTo>
                    <a:pt x="465" y="676"/>
                  </a:lnTo>
                  <a:lnTo>
                    <a:pt x="212" y="1014"/>
                  </a:lnTo>
                  <a:lnTo>
                    <a:pt x="85" y="1436"/>
                  </a:lnTo>
                  <a:lnTo>
                    <a:pt x="1" y="1858"/>
                  </a:lnTo>
                  <a:lnTo>
                    <a:pt x="43" y="2280"/>
                  </a:lnTo>
                  <a:lnTo>
                    <a:pt x="5489" y="32506"/>
                  </a:lnTo>
                  <a:lnTo>
                    <a:pt x="21994" y="32506"/>
                  </a:lnTo>
                  <a:lnTo>
                    <a:pt x="16507" y="2027"/>
                  </a:lnTo>
                  <a:lnTo>
                    <a:pt x="16422" y="1647"/>
                  </a:lnTo>
                  <a:lnTo>
                    <a:pt x="16211" y="1225"/>
                  </a:lnTo>
                  <a:lnTo>
                    <a:pt x="15958" y="887"/>
                  </a:lnTo>
                  <a:lnTo>
                    <a:pt x="15662" y="592"/>
                  </a:lnTo>
                  <a:lnTo>
                    <a:pt x="15325" y="381"/>
                  </a:lnTo>
                  <a:lnTo>
                    <a:pt x="14945" y="170"/>
                  </a:lnTo>
                  <a:lnTo>
                    <a:pt x="14565" y="43"/>
                  </a:lnTo>
                  <a:lnTo>
                    <a:pt x="1410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3680700" y="2965125"/>
              <a:ext cx="549875" cy="812650"/>
            </a:xfrm>
            <a:custGeom>
              <a:avLst/>
              <a:gdLst/>
              <a:ahLst/>
              <a:cxnLst/>
              <a:rect l="l" t="t" r="r" b="b"/>
              <a:pathLst>
                <a:path w="21995" h="32506" fill="none" extrusionOk="0">
                  <a:moveTo>
                    <a:pt x="21994" y="32506"/>
                  </a:moveTo>
                  <a:lnTo>
                    <a:pt x="5489" y="32506"/>
                  </a:lnTo>
                  <a:lnTo>
                    <a:pt x="43" y="2280"/>
                  </a:lnTo>
                  <a:lnTo>
                    <a:pt x="43" y="2280"/>
                  </a:lnTo>
                  <a:lnTo>
                    <a:pt x="1" y="1858"/>
                  </a:lnTo>
                  <a:lnTo>
                    <a:pt x="85" y="1436"/>
                  </a:lnTo>
                  <a:lnTo>
                    <a:pt x="212" y="1014"/>
                  </a:lnTo>
                  <a:lnTo>
                    <a:pt x="465" y="676"/>
                  </a:lnTo>
                  <a:lnTo>
                    <a:pt x="465" y="676"/>
                  </a:lnTo>
                  <a:lnTo>
                    <a:pt x="761" y="381"/>
                  </a:lnTo>
                  <a:lnTo>
                    <a:pt x="1141" y="170"/>
                  </a:lnTo>
                  <a:lnTo>
                    <a:pt x="1520" y="43"/>
                  </a:lnTo>
                  <a:lnTo>
                    <a:pt x="1943" y="1"/>
                  </a:lnTo>
                  <a:lnTo>
                    <a:pt x="14100" y="1"/>
                  </a:lnTo>
                  <a:lnTo>
                    <a:pt x="14100" y="1"/>
                  </a:lnTo>
                  <a:lnTo>
                    <a:pt x="14565" y="43"/>
                  </a:lnTo>
                  <a:lnTo>
                    <a:pt x="14945" y="170"/>
                  </a:lnTo>
                  <a:lnTo>
                    <a:pt x="15325" y="381"/>
                  </a:lnTo>
                  <a:lnTo>
                    <a:pt x="15662" y="592"/>
                  </a:lnTo>
                  <a:lnTo>
                    <a:pt x="15958" y="887"/>
                  </a:lnTo>
                  <a:lnTo>
                    <a:pt x="16211" y="1225"/>
                  </a:lnTo>
                  <a:lnTo>
                    <a:pt x="16422" y="1647"/>
                  </a:lnTo>
                  <a:lnTo>
                    <a:pt x="16507" y="2027"/>
                  </a:lnTo>
                  <a:lnTo>
                    <a:pt x="21994" y="325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3713425" y="2996800"/>
              <a:ext cx="479150" cy="748275"/>
            </a:xfrm>
            <a:custGeom>
              <a:avLst/>
              <a:gdLst/>
              <a:ahLst/>
              <a:cxnLst/>
              <a:rect l="l" t="t" r="r" b="b"/>
              <a:pathLst>
                <a:path w="19166" h="29931" fill="none" extrusionOk="0">
                  <a:moveTo>
                    <a:pt x="5235" y="29930"/>
                  </a:moveTo>
                  <a:lnTo>
                    <a:pt x="19166" y="29930"/>
                  </a:lnTo>
                  <a:lnTo>
                    <a:pt x="13931" y="1013"/>
                  </a:lnTo>
                  <a:lnTo>
                    <a:pt x="13931" y="1013"/>
                  </a:lnTo>
                  <a:lnTo>
                    <a:pt x="13889" y="802"/>
                  </a:lnTo>
                  <a:lnTo>
                    <a:pt x="13805" y="634"/>
                  </a:lnTo>
                  <a:lnTo>
                    <a:pt x="13678" y="465"/>
                  </a:lnTo>
                  <a:lnTo>
                    <a:pt x="13551" y="296"/>
                  </a:lnTo>
                  <a:lnTo>
                    <a:pt x="13382" y="211"/>
                  </a:lnTo>
                  <a:lnTo>
                    <a:pt x="13171" y="127"/>
                  </a:lnTo>
                  <a:lnTo>
                    <a:pt x="13002" y="43"/>
                  </a:lnTo>
                  <a:lnTo>
                    <a:pt x="12791" y="0"/>
                  </a:lnTo>
                  <a:lnTo>
                    <a:pt x="591" y="0"/>
                  </a:lnTo>
                  <a:lnTo>
                    <a:pt x="591" y="0"/>
                  </a:lnTo>
                  <a:lnTo>
                    <a:pt x="465" y="43"/>
                  </a:lnTo>
                  <a:lnTo>
                    <a:pt x="338" y="85"/>
                  </a:lnTo>
                  <a:lnTo>
                    <a:pt x="211" y="127"/>
                  </a:lnTo>
                  <a:lnTo>
                    <a:pt x="127" y="211"/>
                  </a:lnTo>
                  <a:lnTo>
                    <a:pt x="127" y="211"/>
                  </a:lnTo>
                  <a:lnTo>
                    <a:pt x="43" y="338"/>
                  </a:lnTo>
                  <a:lnTo>
                    <a:pt x="0" y="507"/>
                  </a:lnTo>
                  <a:lnTo>
                    <a:pt x="0" y="634"/>
                  </a:lnTo>
                  <a:lnTo>
                    <a:pt x="0" y="760"/>
                  </a:lnTo>
                  <a:lnTo>
                    <a:pt x="5235" y="299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3680700" y="2965125"/>
              <a:ext cx="375750" cy="769400"/>
            </a:xfrm>
            <a:custGeom>
              <a:avLst/>
              <a:gdLst/>
              <a:ahLst/>
              <a:cxnLst/>
              <a:rect l="l" t="t" r="r" b="b"/>
              <a:pathLst>
                <a:path w="15030" h="30776" extrusionOk="0">
                  <a:moveTo>
                    <a:pt x="1900" y="1"/>
                  </a:moveTo>
                  <a:lnTo>
                    <a:pt x="1478" y="43"/>
                  </a:lnTo>
                  <a:lnTo>
                    <a:pt x="1098" y="170"/>
                  </a:lnTo>
                  <a:lnTo>
                    <a:pt x="761" y="381"/>
                  </a:lnTo>
                  <a:lnTo>
                    <a:pt x="465" y="676"/>
                  </a:lnTo>
                  <a:lnTo>
                    <a:pt x="254" y="930"/>
                  </a:lnTo>
                  <a:lnTo>
                    <a:pt x="127" y="1267"/>
                  </a:lnTo>
                  <a:lnTo>
                    <a:pt x="43" y="1563"/>
                  </a:lnTo>
                  <a:lnTo>
                    <a:pt x="1" y="1901"/>
                  </a:lnTo>
                  <a:lnTo>
                    <a:pt x="43" y="2280"/>
                  </a:lnTo>
                  <a:lnTo>
                    <a:pt x="5193" y="30775"/>
                  </a:lnTo>
                  <a:lnTo>
                    <a:pt x="5489" y="30775"/>
                  </a:lnTo>
                  <a:lnTo>
                    <a:pt x="5573" y="30311"/>
                  </a:lnTo>
                  <a:lnTo>
                    <a:pt x="5700" y="29889"/>
                  </a:lnTo>
                  <a:lnTo>
                    <a:pt x="5911" y="29509"/>
                  </a:lnTo>
                  <a:lnTo>
                    <a:pt x="6206" y="29213"/>
                  </a:lnTo>
                  <a:lnTo>
                    <a:pt x="1309" y="2027"/>
                  </a:lnTo>
                  <a:lnTo>
                    <a:pt x="1309" y="1901"/>
                  </a:lnTo>
                  <a:lnTo>
                    <a:pt x="1309" y="1689"/>
                  </a:lnTo>
                  <a:lnTo>
                    <a:pt x="1436" y="1478"/>
                  </a:lnTo>
                  <a:lnTo>
                    <a:pt x="1520" y="1394"/>
                  </a:lnTo>
                  <a:lnTo>
                    <a:pt x="1647" y="1352"/>
                  </a:lnTo>
                  <a:lnTo>
                    <a:pt x="1774" y="1310"/>
                  </a:lnTo>
                  <a:lnTo>
                    <a:pt x="1900" y="1267"/>
                  </a:lnTo>
                  <a:lnTo>
                    <a:pt x="14100" y="1267"/>
                  </a:lnTo>
                  <a:lnTo>
                    <a:pt x="14311" y="1310"/>
                  </a:lnTo>
                  <a:lnTo>
                    <a:pt x="14565" y="1394"/>
                  </a:lnTo>
                  <a:lnTo>
                    <a:pt x="15029" y="212"/>
                  </a:lnTo>
                  <a:lnTo>
                    <a:pt x="14565" y="43"/>
                  </a:lnTo>
                  <a:lnTo>
                    <a:pt x="14100" y="1"/>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3680700" y="2965125"/>
              <a:ext cx="375750" cy="769400"/>
            </a:xfrm>
            <a:custGeom>
              <a:avLst/>
              <a:gdLst/>
              <a:ahLst/>
              <a:cxnLst/>
              <a:rect l="l" t="t" r="r" b="b"/>
              <a:pathLst>
                <a:path w="15030" h="30776" fill="none" extrusionOk="0">
                  <a:moveTo>
                    <a:pt x="1900" y="1"/>
                  </a:moveTo>
                  <a:lnTo>
                    <a:pt x="1900" y="1"/>
                  </a:lnTo>
                  <a:lnTo>
                    <a:pt x="1478" y="43"/>
                  </a:lnTo>
                  <a:lnTo>
                    <a:pt x="1098" y="170"/>
                  </a:lnTo>
                  <a:lnTo>
                    <a:pt x="761" y="381"/>
                  </a:lnTo>
                  <a:lnTo>
                    <a:pt x="465" y="676"/>
                  </a:lnTo>
                  <a:lnTo>
                    <a:pt x="465" y="676"/>
                  </a:lnTo>
                  <a:lnTo>
                    <a:pt x="254" y="930"/>
                  </a:lnTo>
                  <a:lnTo>
                    <a:pt x="127" y="1267"/>
                  </a:lnTo>
                  <a:lnTo>
                    <a:pt x="43" y="1563"/>
                  </a:lnTo>
                  <a:lnTo>
                    <a:pt x="1" y="1901"/>
                  </a:lnTo>
                  <a:lnTo>
                    <a:pt x="1" y="1901"/>
                  </a:lnTo>
                  <a:lnTo>
                    <a:pt x="43" y="2280"/>
                  </a:lnTo>
                  <a:lnTo>
                    <a:pt x="5193" y="30775"/>
                  </a:lnTo>
                  <a:lnTo>
                    <a:pt x="5193" y="30775"/>
                  </a:lnTo>
                  <a:lnTo>
                    <a:pt x="5235" y="30775"/>
                  </a:lnTo>
                  <a:lnTo>
                    <a:pt x="5489" y="30775"/>
                  </a:lnTo>
                  <a:lnTo>
                    <a:pt x="5489" y="30775"/>
                  </a:lnTo>
                  <a:lnTo>
                    <a:pt x="5573" y="30311"/>
                  </a:lnTo>
                  <a:lnTo>
                    <a:pt x="5700" y="29889"/>
                  </a:lnTo>
                  <a:lnTo>
                    <a:pt x="5911" y="29509"/>
                  </a:lnTo>
                  <a:lnTo>
                    <a:pt x="6206" y="29213"/>
                  </a:lnTo>
                  <a:lnTo>
                    <a:pt x="1309" y="2027"/>
                  </a:lnTo>
                  <a:lnTo>
                    <a:pt x="1309" y="2027"/>
                  </a:lnTo>
                  <a:lnTo>
                    <a:pt x="1309" y="1901"/>
                  </a:lnTo>
                  <a:lnTo>
                    <a:pt x="1309" y="1901"/>
                  </a:lnTo>
                  <a:lnTo>
                    <a:pt x="1309" y="1689"/>
                  </a:lnTo>
                  <a:lnTo>
                    <a:pt x="1436" y="1478"/>
                  </a:lnTo>
                  <a:lnTo>
                    <a:pt x="1436" y="1478"/>
                  </a:lnTo>
                  <a:lnTo>
                    <a:pt x="1520" y="1394"/>
                  </a:lnTo>
                  <a:lnTo>
                    <a:pt x="1647" y="1352"/>
                  </a:lnTo>
                  <a:lnTo>
                    <a:pt x="1774" y="1310"/>
                  </a:lnTo>
                  <a:lnTo>
                    <a:pt x="1900" y="1267"/>
                  </a:lnTo>
                  <a:lnTo>
                    <a:pt x="1900" y="1267"/>
                  </a:lnTo>
                  <a:lnTo>
                    <a:pt x="1900" y="1267"/>
                  </a:lnTo>
                  <a:lnTo>
                    <a:pt x="14100" y="1267"/>
                  </a:lnTo>
                  <a:lnTo>
                    <a:pt x="14100" y="1267"/>
                  </a:lnTo>
                  <a:lnTo>
                    <a:pt x="14311" y="1310"/>
                  </a:lnTo>
                  <a:lnTo>
                    <a:pt x="14565" y="1394"/>
                  </a:lnTo>
                  <a:lnTo>
                    <a:pt x="14565" y="1394"/>
                  </a:lnTo>
                  <a:lnTo>
                    <a:pt x="15029" y="212"/>
                  </a:lnTo>
                  <a:lnTo>
                    <a:pt x="15029" y="212"/>
                  </a:lnTo>
                  <a:lnTo>
                    <a:pt x="14565" y="43"/>
                  </a:lnTo>
                  <a:lnTo>
                    <a:pt x="14100" y="1"/>
                  </a:lnTo>
                  <a:lnTo>
                    <a:pt x="1943" y="1"/>
                  </a:lnTo>
                  <a:lnTo>
                    <a:pt x="1943" y="1"/>
                  </a:lnTo>
                  <a:lnTo>
                    <a:pt x="19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a:off x="4039525" y="3751375"/>
              <a:ext cx="546700" cy="812650"/>
            </a:xfrm>
            <a:custGeom>
              <a:avLst/>
              <a:gdLst/>
              <a:ahLst/>
              <a:cxnLst/>
              <a:rect l="l" t="t" r="r" b="b"/>
              <a:pathLst>
                <a:path w="21868" h="32506" extrusionOk="0">
                  <a:moveTo>
                    <a:pt x="1943" y="1"/>
                  </a:moveTo>
                  <a:lnTo>
                    <a:pt x="1520" y="43"/>
                  </a:lnTo>
                  <a:lnTo>
                    <a:pt x="1140" y="169"/>
                  </a:lnTo>
                  <a:lnTo>
                    <a:pt x="761" y="380"/>
                  </a:lnTo>
                  <a:lnTo>
                    <a:pt x="465" y="676"/>
                  </a:lnTo>
                  <a:lnTo>
                    <a:pt x="212" y="1014"/>
                  </a:lnTo>
                  <a:lnTo>
                    <a:pt x="85" y="1436"/>
                  </a:lnTo>
                  <a:lnTo>
                    <a:pt x="1" y="1858"/>
                  </a:lnTo>
                  <a:lnTo>
                    <a:pt x="43" y="2280"/>
                  </a:lnTo>
                  <a:lnTo>
                    <a:pt x="5404" y="31957"/>
                  </a:lnTo>
                  <a:lnTo>
                    <a:pt x="5489" y="32168"/>
                  </a:lnTo>
                  <a:lnTo>
                    <a:pt x="5615" y="32337"/>
                  </a:lnTo>
                  <a:lnTo>
                    <a:pt x="5826" y="32463"/>
                  </a:lnTo>
                  <a:lnTo>
                    <a:pt x="6037" y="32506"/>
                  </a:lnTo>
                  <a:lnTo>
                    <a:pt x="6206" y="32506"/>
                  </a:lnTo>
                  <a:lnTo>
                    <a:pt x="6206" y="32463"/>
                  </a:lnTo>
                  <a:lnTo>
                    <a:pt x="6333" y="32463"/>
                  </a:lnTo>
                  <a:lnTo>
                    <a:pt x="6417" y="32379"/>
                  </a:lnTo>
                  <a:lnTo>
                    <a:pt x="6628" y="32210"/>
                  </a:lnTo>
                  <a:lnTo>
                    <a:pt x="6713" y="31999"/>
                  </a:lnTo>
                  <a:lnTo>
                    <a:pt x="6713" y="31872"/>
                  </a:lnTo>
                  <a:lnTo>
                    <a:pt x="6713" y="31746"/>
                  </a:lnTo>
                  <a:lnTo>
                    <a:pt x="1352" y="2069"/>
                  </a:lnTo>
                  <a:lnTo>
                    <a:pt x="1309" y="1900"/>
                  </a:lnTo>
                  <a:lnTo>
                    <a:pt x="1352" y="1774"/>
                  </a:lnTo>
                  <a:lnTo>
                    <a:pt x="1394" y="1605"/>
                  </a:lnTo>
                  <a:lnTo>
                    <a:pt x="1478" y="1478"/>
                  </a:lnTo>
                  <a:lnTo>
                    <a:pt x="1563" y="1394"/>
                  </a:lnTo>
                  <a:lnTo>
                    <a:pt x="1689" y="1351"/>
                  </a:lnTo>
                  <a:lnTo>
                    <a:pt x="1816" y="1309"/>
                  </a:lnTo>
                  <a:lnTo>
                    <a:pt x="14354" y="1309"/>
                  </a:lnTo>
                  <a:lnTo>
                    <a:pt x="14522" y="1394"/>
                  </a:lnTo>
                  <a:lnTo>
                    <a:pt x="14691" y="1478"/>
                  </a:lnTo>
                  <a:lnTo>
                    <a:pt x="14860" y="1605"/>
                  </a:lnTo>
                  <a:lnTo>
                    <a:pt x="15029" y="1731"/>
                  </a:lnTo>
                  <a:lnTo>
                    <a:pt x="15113" y="1900"/>
                  </a:lnTo>
                  <a:lnTo>
                    <a:pt x="15198" y="2069"/>
                  </a:lnTo>
                  <a:lnTo>
                    <a:pt x="15282" y="2280"/>
                  </a:lnTo>
                  <a:lnTo>
                    <a:pt x="20601" y="31957"/>
                  </a:lnTo>
                  <a:lnTo>
                    <a:pt x="20728" y="32210"/>
                  </a:lnTo>
                  <a:lnTo>
                    <a:pt x="20897" y="32379"/>
                  </a:lnTo>
                  <a:lnTo>
                    <a:pt x="21108" y="32463"/>
                  </a:lnTo>
                  <a:lnTo>
                    <a:pt x="21361" y="32463"/>
                  </a:lnTo>
                  <a:lnTo>
                    <a:pt x="21488" y="32421"/>
                  </a:lnTo>
                  <a:lnTo>
                    <a:pt x="21572" y="32379"/>
                  </a:lnTo>
                  <a:lnTo>
                    <a:pt x="21783" y="32210"/>
                  </a:lnTo>
                  <a:lnTo>
                    <a:pt x="21868" y="31999"/>
                  </a:lnTo>
                  <a:lnTo>
                    <a:pt x="21868" y="31872"/>
                  </a:lnTo>
                  <a:lnTo>
                    <a:pt x="21868" y="31746"/>
                  </a:lnTo>
                  <a:lnTo>
                    <a:pt x="16549" y="2069"/>
                  </a:lnTo>
                  <a:lnTo>
                    <a:pt x="16422" y="1647"/>
                  </a:lnTo>
                  <a:lnTo>
                    <a:pt x="16211" y="1225"/>
                  </a:lnTo>
                  <a:lnTo>
                    <a:pt x="16000" y="887"/>
                  </a:lnTo>
                  <a:lnTo>
                    <a:pt x="15704" y="592"/>
                  </a:lnTo>
                  <a:lnTo>
                    <a:pt x="15367" y="380"/>
                  </a:lnTo>
                  <a:lnTo>
                    <a:pt x="14987" y="169"/>
                  </a:lnTo>
                  <a:lnTo>
                    <a:pt x="14565" y="43"/>
                  </a:lnTo>
                  <a:lnTo>
                    <a:pt x="1414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4039525" y="3751375"/>
              <a:ext cx="546700" cy="812650"/>
            </a:xfrm>
            <a:custGeom>
              <a:avLst/>
              <a:gdLst/>
              <a:ahLst/>
              <a:cxnLst/>
              <a:rect l="l" t="t" r="r" b="b"/>
              <a:pathLst>
                <a:path w="21868" h="32506" fill="none" extrusionOk="0">
                  <a:moveTo>
                    <a:pt x="6037" y="32506"/>
                  </a:moveTo>
                  <a:lnTo>
                    <a:pt x="6037" y="32506"/>
                  </a:lnTo>
                  <a:lnTo>
                    <a:pt x="5826" y="32463"/>
                  </a:lnTo>
                  <a:lnTo>
                    <a:pt x="5615" y="32337"/>
                  </a:lnTo>
                  <a:lnTo>
                    <a:pt x="5489" y="32168"/>
                  </a:lnTo>
                  <a:lnTo>
                    <a:pt x="5404" y="31957"/>
                  </a:lnTo>
                  <a:lnTo>
                    <a:pt x="43" y="2280"/>
                  </a:lnTo>
                  <a:lnTo>
                    <a:pt x="43" y="2280"/>
                  </a:lnTo>
                  <a:lnTo>
                    <a:pt x="1" y="1858"/>
                  </a:lnTo>
                  <a:lnTo>
                    <a:pt x="85" y="1436"/>
                  </a:lnTo>
                  <a:lnTo>
                    <a:pt x="212" y="1014"/>
                  </a:lnTo>
                  <a:lnTo>
                    <a:pt x="465" y="676"/>
                  </a:lnTo>
                  <a:lnTo>
                    <a:pt x="465" y="676"/>
                  </a:lnTo>
                  <a:lnTo>
                    <a:pt x="761" y="380"/>
                  </a:lnTo>
                  <a:lnTo>
                    <a:pt x="1140" y="169"/>
                  </a:lnTo>
                  <a:lnTo>
                    <a:pt x="1520" y="43"/>
                  </a:lnTo>
                  <a:lnTo>
                    <a:pt x="1943" y="1"/>
                  </a:lnTo>
                  <a:lnTo>
                    <a:pt x="14143" y="1"/>
                  </a:lnTo>
                  <a:lnTo>
                    <a:pt x="14143" y="1"/>
                  </a:lnTo>
                  <a:lnTo>
                    <a:pt x="14565" y="43"/>
                  </a:lnTo>
                  <a:lnTo>
                    <a:pt x="14987" y="169"/>
                  </a:lnTo>
                  <a:lnTo>
                    <a:pt x="15367" y="380"/>
                  </a:lnTo>
                  <a:lnTo>
                    <a:pt x="15704" y="592"/>
                  </a:lnTo>
                  <a:lnTo>
                    <a:pt x="16000" y="887"/>
                  </a:lnTo>
                  <a:lnTo>
                    <a:pt x="16211" y="1225"/>
                  </a:lnTo>
                  <a:lnTo>
                    <a:pt x="16422" y="1647"/>
                  </a:lnTo>
                  <a:lnTo>
                    <a:pt x="16549" y="2069"/>
                  </a:lnTo>
                  <a:lnTo>
                    <a:pt x="21868" y="31746"/>
                  </a:lnTo>
                  <a:lnTo>
                    <a:pt x="21868" y="31746"/>
                  </a:lnTo>
                  <a:lnTo>
                    <a:pt x="21868" y="31872"/>
                  </a:lnTo>
                  <a:lnTo>
                    <a:pt x="21868" y="31999"/>
                  </a:lnTo>
                  <a:lnTo>
                    <a:pt x="21783" y="32210"/>
                  </a:lnTo>
                  <a:lnTo>
                    <a:pt x="21572" y="32379"/>
                  </a:lnTo>
                  <a:lnTo>
                    <a:pt x="21488" y="32421"/>
                  </a:lnTo>
                  <a:lnTo>
                    <a:pt x="21361" y="32463"/>
                  </a:lnTo>
                  <a:lnTo>
                    <a:pt x="21361" y="32463"/>
                  </a:lnTo>
                  <a:lnTo>
                    <a:pt x="21108" y="32463"/>
                  </a:lnTo>
                  <a:lnTo>
                    <a:pt x="20897" y="32379"/>
                  </a:lnTo>
                  <a:lnTo>
                    <a:pt x="20728" y="32210"/>
                  </a:lnTo>
                  <a:lnTo>
                    <a:pt x="20601" y="31957"/>
                  </a:lnTo>
                  <a:lnTo>
                    <a:pt x="15282" y="2280"/>
                  </a:lnTo>
                  <a:lnTo>
                    <a:pt x="15282" y="2280"/>
                  </a:lnTo>
                  <a:lnTo>
                    <a:pt x="15198" y="2069"/>
                  </a:lnTo>
                  <a:lnTo>
                    <a:pt x="15113" y="1900"/>
                  </a:lnTo>
                  <a:lnTo>
                    <a:pt x="15029" y="1731"/>
                  </a:lnTo>
                  <a:lnTo>
                    <a:pt x="14860" y="1605"/>
                  </a:lnTo>
                  <a:lnTo>
                    <a:pt x="14691" y="1478"/>
                  </a:lnTo>
                  <a:lnTo>
                    <a:pt x="14522" y="1394"/>
                  </a:lnTo>
                  <a:lnTo>
                    <a:pt x="14354" y="1309"/>
                  </a:lnTo>
                  <a:lnTo>
                    <a:pt x="14143" y="1309"/>
                  </a:lnTo>
                  <a:lnTo>
                    <a:pt x="1943" y="1309"/>
                  </a:lnTo>
                  <a:lnTo>
                    <a:pt x="1943" y="1309"/>
                  </a:lnTo>
                  <a:lnTo>
                    <a:pt x="1816" y="1309"/>
                  </a:lnTo>
                  <a:lnTo>
                    <a:pt x="1689" y="1351"/>
                  </a:lnTo>
                  <a:lnTo>
                    <a:pt x="1563" y="1394"/>
                  </a:lnTo>
                  <a:lnTo>
                    <a:pt x="1478" y="1478"/>
                  </a:lnTo>
                  <a:lnTo>
                    <a:pt x="1478" y="1478"/>
                  </a:lnTo>
                  <a:lnTo>
                    <a:pt x="1394" y="1605"/>
                  </a:lnTo>
                  <a:lnTo>
                    <a:pt x="1352" y="1774"/>
                  </a:lnTo>
                  <a:lnTo>
                    <a:pt x="1309" y="1900"/>
                  </a:lnTo>
                  <a:lnTo>
                    <a:pt x="1352" y="2069"/>
                  </a:lnTo>
                  <a:lnTo>
                    <a:pt x="6713" y="31746"/>
                  </a:lnTo>
                  <a:lnTo>
                    <a:pt x="6713" y="31746"/>
                  </a:lnTo>
                  <a:lnTo>
                    <a:pt x="6713" y="31872"/>
                  </a:lnTo>
                  <a:lnTo>
                    <a:pt x="6713" y="31999"/>
                  </a:lnTo>
                  <a:lnTo>
                    <a:pt x="6628" y="32210"/>
                  </a:lnTo>
                  <a:lnTo>
                    <a:pt x="6417" y="32379"/>
                  </a:lnTo>
                  <a:lnTo>
                    <a:pt x="6333" y="32463"/>
                  </a:lnTo>
                  <a:lnTo>
                    <a:pt x="6206" y="32463"/>
                  </a:lnTo>
                  <a:lnTo>
                    <a:pt x="6206" y="32506"/>
                  </a:lnTo>
                  <a:lnTo>
                    <a:pt x="6206" y="32506"/>
                  </a:lnTo>
                  <a:lnTo>
                    <a:pt x="6037" y="325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4479625" y="4018375"/>
              <a:ext cx="106600" cy="544600"/>
            </a:xfrm>
            <a:custGeom>
              <a:avLst/>
              <a:gdLst/>
              <a:ahLst/>
              <a:cxnLst/>
              <a:rect l="l" t="t" r="r" b="b"/>
              <a:pathLst>
                <a:path w="4264" h="21784" extrusionOk="0">
                  <a:moveTo>
                    <a:pt x="507" y="1"/>
                  </a:moveTo>
                  <a:lnTo>
                    <a:pt x="0" y="4644"/>
                  </a:lnTo>
                  <a:lnTo>
                    <a:pt x="2997" y="21277"/>
                  </a:lnTo>
                  <a:lnTo>
                    <a:pt x="3082" y="21488"/>
                  </a:lnTo>
                  <a:lnTo>
                    <a:pt x="3251" y="21657"/>
                  </a:lnTo>
                  <a:lnTo>
                    <a:pt x="3419" y="21783"/>
                  </a:lnTo>
                  <a:lnTo>
                    <a:pt x="3757" y="21783"/>
                  </a:lnTo>
                  <a:lnTo>
                    <a:pt x="3968" y="21699"/>
                  </a:lnTo>
                  <a:lnTo>
                    <a:pt x="4137" y="21572"/>
                  </a:lnTo>
                  <a:lnTo>
                    <a:pt x="4264" y="21403"/>
                  </a:lnTo>
                  <a:lnTo>
                    <a:pt x="4264" y="21150"/>
                  </a:lnTo>
                  <a:lnTo>
                    <a:pt x="4264" y="21066"/>
                  </a:lnTo>
                  <a:lnTo>
                    <a:pt x="3462" y="16464"/>
                  </a:lnTo>
                  <a:lnTo>
                    <a:pt x="507" y="1"/>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4479625" y="4018375"/>
              <a:ext cx="106600" cy="544600"/>
            </a:xfrm>
            <a:custGeom>
              <a:avLst/>
              <a:gdLst/>
              <a:ahLst/>
              <a:cxnLst/>
              <a:rect l="l" t="t" r="r" b="b"/>
              <a:pathLst>
                <a:path w="4264" h="21784" fill="none" extrusionOk="0">
                  <a:moveTo>
                    <a:pt x="507" y="1"/>
                  </a:moveTo>
                  <a:lnTo>
                    <a:pt x="507" y="1"/>
                  </a:lnTo>
                  <a:lnTo>
                    <a:pt x="0" y="4644"/>
                  </a:lnTo>
                  <a:lnTo>
                    <a:pt x="2997" y="21277"/>
                  </a:lnTo>
                  <a:lnTo>
                    <a:pt x="2997" y="21277"/>
                  </a:lnTo>
                  <a:lnTo>
                    <a:pt x="3082" y="21488"/>
                  </a:lnTo>
                  <a:lnTo>
                    <a:pt x="3251" y="21657"/>
                  </a:lnTo>
                  <a:lnTo>
                    <a:pt x="3419" y="21783"/>
                  </a:lnTo>
                  <a:lnTo>
                    <a:pt x="3631" y="21783"/>
                  </a:lnTo>
                  <a:lnTo>
                    <a:pt x="3631" y="21783"/>
                  </a:lnTo>
                  <a:lnTo>
                    <a:pt x="3757" y="21783"/>
                  </a:lnTo>
                  <a:lnTo>
                    <a:pt x="3757" y="21783"/>
                  </a:lnTo>
                  <a:lnTo>
                    <a:pt x="3968" y="21699"/>
                  </a:lnTo>
                  <a:lnTo>
                    <a:pt x="4137" y="21572"/>
                  </a:lnTo>
                  <a:lnTo>
                    <a:pt x="4264" y="21403"/>
                  </a:lnTo>
                  <a:lnTo>
                    <a:pt x="4264" y="21150"/>
                  </a:lnTo>
                  <a:lnTo>
                    <a:pt x="4264" y="21150"/>
                  </a:lnTo>
                  <a:lnTo>
                    <a:pt x="4264" y="21066"/>
                  </a:lnTo>
                  <a:lnTo>
                    <a:pt x="3462" y="16464"/>
                  </a:lnTo>
                  <a:lnTo>
                    <a:pt x="5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4039525" y="3800975"/>
              <a:ext cx="167825" cy="763050"/>
            </a:xfrm>
            <a:custGeom>
              <a:avLst/>
              <a:gdLst/>
              <a:ahLst/>
              <a:cxnLst/>
              <a:rect l="l" t="t" r="r" b="b"/>
              <a:pathLst>
                <a:path w="6713" h="30522" extrusionOk="0">
                  <a:moveTo>
                    <a:pt x="1" y="1"/>
                  </a:moveTo>
                  <a:lnTo>
                    <a:pt x="43" y="296"/>
                  </a:lnTo>
                  <a:lnTo>
                    <a:pt x="5404" y="29973"/>
                  </a:lnTo>
                  <a:lnTo>
                    <a:pt x="5489" y="30184"/>
                  </a:lnTo>
                  <a:lnTo>
                    <a:pt x="5615" y="30353"/>
                  </a:lnTo>
                  <a:lnTo>
                    <a:pt x="5826" y="30479"/>
                  </a:lnTo>
                  <a:lnTo>
                    <a:pt x="6037" y="30522"/>
                  </a:lnTo>
                  <a:lnTo>
                    <a:pt x="6206" y="30522"/>
                  </a:lnTo>
                  <a:lnTo>
                    <a:pt x="6206" y="30479"/>
                  </a:lnTo>
                  <a:lnTo>
                    <a:pt x="6417" y="30437"/>
                  </a:lnTo>
                  <a:lnTo>
                    <a:pt x="6586" y="30268"/>
                  </a:lnTo>
                  <a:lnTo>
                    <a:pt x="6671" y="30099"/>
                  </a:lnTo>
                  <a:lnTo>
                    <a:pt x="6713" y="29888"/>
                  </a:lnTo>
                  <a:lnTo>
                    <a:pt x="6713" y="29762"/>
                  </a:lnTo>
                  <a:lnTo>
                    <a:pt x="5953" y="25625"/>
                  </a:lnTo>
                  <a:lnTo>
                    <a:pt x="4686" y="18533"/>
                  </a:lnTo>
                  <a:lnTo>
                    <a:pt x="4011" y="14944"/>
                  </a:lnTo>
                  <a:lnTo>
                    <a:pt x="4011" y="14902"/>
                  </a:lnTo>
                  <a:lnTo>
                    <a:pt x="1352" y="85"/>
                  </a:lnTo>
                  <a:lnTo>
                    <a:pt x="1352" y="1"/>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a:off x="4039525" y="3800975"/>
              <a:ext cx="167825" cy="763050"/>
            </a:xfrm>
            <a:custGeom>
              <a:avLst/>
              <a:gdLst/>
              <a:ahLst/>
              <a:cxnLst/>
              <a:rect l="l" t="t" r="r" b="b"/>
              <a:pathLst>
                <a:path w="6713" h="30522" fill="none" extrusionOk="0">
                  <a:moveTo>
                    <a:pt x="1352" y="1"/>
                  </a:moveTo>
                  <a:lnTo>
                    <a:pt x="1" y="1"/>
                  </a:lnTo>
                  <a:lnTo>
                    <a:pt x="1" y="1"/>
                  </a:lnTo>
                  <a:lnTo>
                    <a:pt x="43" y="296"/>
                  </a:lnTo>
                  <a:lnTo>
                    <a:pt x="5404" y="29973"/>
                  </a:lnTo>
                  <a:lnTo>
                    <a:pt x="5404" y="29973"/>
                  </a:lnTo>
                  <a:lnTo>
                    <a:pt x="5489" y="30184"/>
                  </a:lnTo>
                  <a:lnTo>
                    <a:pt x="5615" y="30353"/>
                  </a:lnTo>
                  <a:lnTo>
                    <a:pt x="5826" y="30479"/>
                  </a:lnTo>
                  <a:lnTo>
                    <a:pt x="6037" y="30522"/>
                  </a:lnTo>
                  <a:lnTo>
                    <a:pt x="6037" y="30522"/>
                  </a:lnTo>
                  <a:lnTo>
                    <a:pt x="6037" y="30522"/>
                  </a:lnTo>
                  <a:lnTo>
                    <a:pt x="6037" y="30522"/>
                  </a:lnTo>
                  <a:lnTo>
                    <a:pt x="6122" y="30522"/>
                  </a:lnTo>
                  <a:lnTo>
                    <a:pt x="6122" y="30522"/>
                  </a:lnTo>
                  <a:lnTo>
                    <a:pt x="6206" y="30522"/>
                  </a:lnTo>
                  <a:lnTo>
                    <a:pt x="6206" y="30479"/>
                  </a:lnTo>
                  <a:lnTo>
                    <a:pt x="6206" y="30479"/>
                  </a:lnTo>
                  <a:lnTo>
                    <a:pt x="6417" y="30437"/>
                  </a:lnTo>
                  <a:lnTo>
                    <a:pt x="6586" y="30268"/>
                  </a:lnTo>
                  <a:lnTo>
                    <a:pt x="6671" y="30099"/>
                  </a:lnTo>
                  <a:lnTo>
                    <a:pt x="6713" y="29888"/>
                  </a:lnTo>
                  <a:lnTo>
                    <a:pt x="6713" y="29888"/>
                  </a:lnTo>
                  <a:lnTo>
                    <a:pt x="6713" y="29762"/>
                  </a:lnTo>
                  <a:lnTo>
                    <a:pt x="5953" y="25625"/>
                  </a:lnTo>
                  <a:lnTo>
                    <a:pt x="4686" y="18533"/>
                  </a:lnTo>
                  <a:lnTo>
                    <a:pt x="4011" y="14944"/>
                  </a:lnTo>
                  <a:lnTo>
                    <a:pt x="4011" y="14944"/>
                  </a:lnTo>
                  <a:lnTo>
                    <a:pt x="4011" y="14902"/>
                  </a:lnTo>
                  <a:lnTo>
                    <a:pt x="1352" y="85"/>
                  </a:lnTo>
                  <a:lnTo>
                    <a:pt x="1352" y="85"/>
                  </a:lnTo>
                  <a:lnTo>
                    <a:pt x="13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a:off x="3817900" y="3678550"/>
              <a:ext cx="672300" cy="58075"/>
            </a:xfrm>
            <a:custGeom>
              <a:avLst/>
              <a:gdLst/>
              <a:ahLst/>
              <a:cxnLst/>
              <a:rect l="l" t="t" r="r" b="b"/>
              <a:pathLst>
                <a:path w="26892" h="2323" extrusionOk="0">
                  <a:moveTo>
                    <a:pt x="2365" y="1"/>
                  </a:moveTo>
                  <a:lnTo>
                    <a:pt x="1858" y="43"/>
                  </a:lnTo>
                  <a:lnTo>
                    <a:pt x="1436" y="170"/>
                  </a:lnTo>
                  <a:lnTo>
                    <a:pt x="1056" y="381"/>
                  </a:lnTo>
                  <a:lnTo>
                    <a:pt x="676" y="676"/>
                  </a:lnTo>
                  <a:lnTo>
                    <a:pt x="381" y="1014"/>
                  </a:lnTo>
                  <a:lnTo>
                    <a:pt x="169" y="1436"/>
                  </a:lnTo>
                  <a:lnTo>
                    <a:pt x="43" y="1858"/>
                  </a:lnTo>
                  <a:lnTo>
                    <a:pt x="1" y="2323"/>
                  </a:lnTo>
                  <a:lnTo>
                    <a:pt x="26891" y="2323"/>
                  </a:lnTo>
                  <a:lnTo>
                    <a:pt x="26849" y="1858"/>
                  </a:lnTo>
                  <a:lnTo>
                    <a:pt x="26722" y="1436"/>
                  </a:lnTo>
                  <a:lnTo>
                    <a:pt x="26511" y="1014"/>
                  </a:lnTo>
                  <a:lnTo>
                    <a:pt x="26216" y="676"/>
                  </a:lnTo>
                  <a:lnTo>
                    <a:pt x="25878" y="381"/>
                  </a:lnTo>
                  <a:lnTo>
                    <a:pt x="25456" y="170"/>
                  </a:lnTo>
                  <a:lnTo>
                    <a:pt x="25034" y="43"/>
                  </a:lnTo>
                  <a:lnTo>
                    <a:pt x="24569"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a:off x="3817900" y="3678550"/>
              <a:ext cx="672300" cy="58075"/>
            </a:xfrm>
            <a:custGeom>
              <a:avLst/>
              <a:gdLst/>
              <a:ahLst/>
              <a:cxnLst/>
              <a:rect l="l" t="t" r="r" b="b"/>
              <a:pathLst>
                <a:path w="26892" h="2323" fill="none" extrusionOk="0">
                  <a:moveTo>
                    <a:pt x="26891" y="2323"/>
                  </a:moveTo>
                  <a:lnTo>
                    <a:pt x="1" y="2323"/>
                  </a:lnTo>
                  <a:lnTo>
                    <a:pt x="1" y="2323"/>
                  </a:lnTo>
                  <a:lnTo>
                    <a:pt x="43" y="1858"/>
                  </a:lnTo>
                  <a:lnTo>
                    <a:pt x="169" y="1436"/>
                  </a:lnTo>
                  <a:lnTo>
                    <a:pt x="381" y="1014"/>
                  </a:lnTo>
                  <a:lnTo>
                    <a:pt x="676" y="676"/>
                  </a:lnTo>
                  <a:lnTo>
                    <a:pt x="1056" y="381"/>
                  </a:lnTo>
                  <a:lnTo>
                    <a:pt x="1436" y="170"/>
                  </a:lnTo>
                  <a:lnTo>
                    <a:pt x="1858" y="43"/>
                  </a:lnTo>
                  <a:lnTo>
                    <a:pt x="2365" y="1"/>
                  </a:lnTo>
                  <a:lnTo>
                    <a:pt x="24569" y="1"/>
                  </a:lnTo>
                  <a:lnTo>
                    <a:pt x="24569" y="1"/>
                  </a:lnTo>
                  <a:lnTo>
                    <a:pt x="25034" y="43"/>
                  </a:lnTo>
                  <a:lnTo>
                    <a:pt x="25456" y="170"/>
                  </a:lnTo>
                  <a:lnTo>
                    <a:pt x="25878" y="381"/>
                  </a:lnTo>
                  <a:lnTo>
                    <a:pt x="26216" y="676"/>
                  </a:lnTo>
                  <a:lnTo>
                    <a:pt x="26511" y="1014"/>
                  </a:lnTo>
                  <a:lnTo>
                    <a:pt x="26722" y="1436"/>
                  </a:lnTo>
                  <a:lnTo>
                    <a:pt x="26849" y="1858"/>
                  </a:lnTo>
                  <a:lnTo>
                    <a:pt x="26891" y="2323"/>
                  </a:lnTo>
                  <a:lnTo>
                    <a:pt x="26891" y="23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3801025" y="3734500"/>
              <a:ext cx="706050" cy="66500"/>
            </a:xfrm>
            <a:custGeom>
              <a:avLst/>
              <a:gdLst/>
              <a:ahLst/>
              <a:cxnLst/>
              <a:rect l="l" t="t" r="r" b="b"/>
              <a:pathLst>
                <a:path w="28242" h="2660" extrusionOk="0">
                  <a:moveTo>
                    <a:pt x="253" y="0"/>
                  </a:moveTo>
                  <a:lnTo>
                    <a:pt x="127" y="127"/>
                  </a:lnTo>
                  <a:lnTo>
                    <a:pt x="42" y="253"/>
                  </a:lnTo>
                  <a:lnTo>
                    <a:pt x="0" y="422"/>
                  </a:lnTo>
                  <a:lnTo>
                    <a:pt x="0" y="2237"/>
                  </a:lnTo>
                  <a:lnTo>
                    <a:pt x="42" y="2406"/>
                  </a:lnTo>
                  <a:lnTo>
                    <a:pt x="127" y="2533"/>
                  </a:lnTo>
                  <a:lnTo>
                    <a:pt x="253" y="2617"/>
                  </a:lnTo>
                  <a:lnTo>
                    <a:pt x="422" y="2660"/>
                  </a:lnTo>
                  <a:lnTo>
                    <a:pt x="27820" y="2660"/>
                  </a:lnTo>
                  <a:lnTo>
                    <a:pt x="27988" y="2617"/>
                  </a:lnTo>
                  <a:lnTo>
                    <a:pt x="28115" y="2533"/>
                  </a:lnTo>
                  <a:lnTo>
                    <a:pt x="28199" y="2406"/>
                  </a:lnTo>
                  <a:lnTo>
                    <a:pt x="28242" y="2237"/>
                  </a:lnTo>
                  <a:lnTo>
                    <a:pt x="28242" y="422"/>
                  </a:lnTo>
                  <a:lnTo>
                    <a:pt x="28199" y="253"/>
                  </a:lnTo>
                  <a:lnTo>
                    <a:pt x="28115" y="127"/>
                  </a:lnTo>
                  <a:lnTo>
                    <a:pt x="27988"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3801025" y="3734500"/>
              <a:ext cx="706050" cy="66500"/>
            </a:xfrm>
            <a:custGeom>
              <a:avLst/>
              <a:gdLst/>
              <a:ahLst/>
              <a:cxnLst/>
              <a:rect l="l" t="t" r="r" b="b"/>
              <a:pathLst>
                <a:path w="28242" h="2660" fill="none" extrusionOk="0">
                  <a:moveTo>
                    <a:pt x="422" y="0"/>
                  </a:moveTo>
                  <a:lnTo>
                    <a:pt x="27820" y="0"/>
                  </a:lnTo>
                  <a:lnTo>
                    <a:pt x="27820" y="0"/>
                  </a:lnTo>
                  <a:lnTo>
                    <a:pt x="27988" y="0"/>
                  </a:lnTo>
                  <a:lnTo>
                    <a:pt x="28115" y="127"/>
                  </a:lnTo>
                  <a:lnTo>
                    <a:pt x="28199" y="253"/>
                  </a:lnTo>
                  <a:lnTo>
                    <a:pt x="28242" y="422"/>
                  </a:lnTo>
                  <a:lnTo>
                    <a:pt x="28242" y="2237"/>
                  </a:lnTo>
                  <a:lnTo>
                    <a:pt x="28242" y="2237"/>
                  </a:lnTo>
                  <a:lnTo>
                    <a:pt x="28199" y="2406"/>
                  </a:lnTo>
                  <a:lnTo>
                    <a:pt x="28115" y="2533"/>
                  </a:lnTo>
                  <a:lnTo>
                    <a:pt x="27988" y="2617"/>
                  </a:lnTo>
                  <a:lnTo>
                    <a:pt x="27820" y="2660"/>
                  </a:lnTo>
                  <a:lnTo>
                    <a:pt x="422" y="2660"/>
                  </a:lnTo>
                  <a:lnTo>
                    <a:pt x="422" y="2660"/>
                  </a:lnTo>
                  <a:lnTo>
                    <a:pt x="253" y="2617"/>
                  </a:lnTo>
                  <a:lnTo>
                    <a:pt x="127" y="2533"/>
                  </a:lnTo>
                  <a:lnTo>
                    <a:pt x="42" y="2406"/>
                  </a:lnTo>
                  <a:lnTo>
                    <a:pt x="0" y="2237"/>
                  </a:lnTo>
                  <a:lnTo>
                    <a:pt x="0" y="422"/>
                  </a:lnTo>
                  <a:lnTo>
                    <a:pt x="0" y="422"/>
                  </a:lnTo>
                  <a:lnTo>
                    <a:pt x="42" y="253"/>
                  </a:lnTo>
                  <a:lnTo>
                    <a:pt x="127" y="127"/>
                  </a:lnTo>
                  <a:lnTo>
                    <a:pt x="253" y="0"/>
                  </a:lnTo>
                  <a:lnTo>
                    <a:pt x="4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3801025" y="3734500"/>
              <a:ext cx="524525" cy="66500"/>
            </a:xfrm>
            <a:custGeom>
              <a:avLst/>
              <a:gdLst/>
              <a:ahLst/>
              <a:cxnLst/>
              <a:rect l="l" t="t" r="r" b="b"/>
              <a:pathLst>
                <a:path w="20981" h="2660" extrusionOk="0">
                  <a:moveTo>
                    <a:pt x="253" y="0"/>
                  </a:moveTo>
                  <a:lnTo>
                    <a:pt x="127" y="127"/>
                  </a:lnTo>
                  <a:lnTo>
                    <a:pt x="42" y="253"/>
                  </a:lnTo>
                  <a:lnTo>
                    <a:pt x="0" y="422"/>
                  </a:lnTo>
                  <a:lnTo>
                    <a:pt x="0" y="2237"/>
                  </a:lnTo>
                  <a:lnTo>
                    <a:pt x="42" y="2406"/>
                  </a:lnTo>
                  <a:lnTo>
                    <a:pt x="127" y="2533"/>
                  </a:lnTo>
                  <a:lnTo>
                    <a:pt x="253" y="2617"/>
                  </a:lnTo>
                  <a:lnTo>
                    <a:pt x="422" y="2660"/>
                  </a:lnTo>
                  <a:lnTo>
                    <a:pt x="17224" y="2660"/>
                  </a:lnTo>
                  <a:lnTo>
                    <a:pt x="17224" y="0"/>
                  </a:lnTo>
                  <a:close/>
                  <a:moveTo>
                    <a:pt x="19799" y="0"/>
                  </a:moveTo>
                  <a:lnTo>
                    <a:pt x="19799" y="2660"/>
                  </a:lnTo>
                  <a:lnTo>
                    <a:pt x="20981" y="2660"/>
                  </a:lnTo>
                  <a:lnTo>
                    <a:pt x="20939" y="1731"/>
                  </a:lnTo>
                  <a:lnTo>
                    <a:pt x="20854" y="971"/>
                  </a:lnTo>
                  <a:lnTo>
                    <a:pt x="20770" y="380"/>
                  </a:lnTo>
                  <a:lnTo>
                    <a:pt x="20643" y="0"/>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3801025" y="3734500"/>
              <a:ext cx="430600" cy="66500"/>
            </a:xfrm>
            <a:custGeom>
              <a:avLst/>
              <a:gdLst/>
              <a:ahLst/>
              <a:cxnLst/>
              <a:rect l="l" t="t" r="r" b="b"/>
              <a:pathLst>
                <a:path w="17224" h="2660" fill="none" extrusionOk="0">
                  <a:moveTo>
                    <a:pt x="17224" y="0"/>
                  </a:moveTo>
                  <a:lnTo>
                    <a:pt x="422" y="0"/>
                  </a:lnTo>
                  <a:lnTo>
                    <a:pt x="422" y="0"/>
                  </a:lnTo>
                  <a:lnTo>
                    <a:pt x="253" y="0"/>
                  </a:lnTo>
                  <a:lnTo>
                    <a:pt x="127" y="127"/>
                  </a:lnTo>
                  <a:lnTo>
                    <a:pt x="42" y="253"/>
                  </a:lnTo>
                  <a:lnTo>
                    <a:pt x="0" y="422"/>
                  </a:lnTo>
                  <a:lnTo>
                    <a:pt x="0" y="2237"/>
                  </a:lnTo>
                  <a:lnTo>
                    <a:pt x="0" y="2237"/>
                  </a:lnTo>
                  <a:lnTo>
                    <a:pt x="42" y="2406"/>
                  </a:lnTo>
                  <a:lnTo>
                    <a:pt x="127" y="2533"/>
                  </a:lnTo>
                  <a:lnTo>
                    <a:pt x="253" y="2617"/>
                  </a:lnTo>
                  <a:lnTo>
                    <a:pt x="422" y="2660"/>
                  </a:lnTo>
                  <a:lnTo>
                    <a:pt x="17224" y="2660"/>
                  </a:lnTo>
                  <a:lnTo>
                    <a:pt x="172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a:off x="4295975" y="3734500"/>
              <a:ext cx="29575" cy="66500"/>
            </a:xfrm>
            <a:custGeom>
              <a:avLst/>
              <a:gdLst/>
              <a:ahLst/>
              <a:cxnLst/>
              <a:rect l="l" t="t" r="r" b="b"/>
              <a:pathLst>
                <a:path w="1183" h="2660" fill="none" extrusionOk="0">
                  <a:moveTo>
                    <a:pt x="845" y="0"/>
                  </a:moveTo>
                  <a:lnTo>
                    <a:pt x="1" y="0"/>
                  </a:lnTo>
                  <a:lnTo>
                    <a:pt x="1" y="2660"/>
                  </a:lnTo>
                  <a:lnTo>
                    <a:pt x="1183" y="2660"/>
                  </a:lnTo>
                  <a:lnTo>
                    <a:pt x="1183" y="2660"/>
                  </a:lnTo>
                  <a:lnTo>
                    <a:pt x="1141" y="1731"/>
                  </a:lnTo>
                  <a:lnTo>
                    <a:pt x="1056" y="971"/>
                  </a:lnTo>
                  <a:lnTo>
                    <a:pt x="972" y="380"/>
                  </a:lnTo>
                  <a:lnTo>
                    <a:pt x="8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6"/>
            <p:cNvSpPr/>
            <p:nvPr/>
          </p:nvSpPr>
          <p:spPr>
            <a:xfrm>
              <a:off x="4578825" y="3124500"/>
              <a:ext cx="198425" cy="84450"/>
            </a:xfrm>
            <a:custGeom>
              <a:avLst/>
              <a:gdLst/>
              <a:ahLst/>
              <a:cxnLst/>
              <a:rect l="l" t="t" r="r" b="b"/>
              <a:pathLst>
                <a:path w="7937" h="3378" extrusionOk="0">
                  <a:moveTo>
                    <a:pt x="4939" y="0"/>
                  </a:moveTo>
                  <a:lnTo>
                    <a:pt x="4348" y="85"/>
                  </a:lnTo>
                  <a:lnTo>
                    <a:pt x="4053" y="127"/>
                  </a:lnTo>
                  <a:lnTo>
                    <a:pt x="3842" y="211"/>
                  </a:lnTo>
                  <a:lnTo>
                    <a:pt x="3631" y="338"/>
                  </a:lnTo>
                  <a:lnTo>
                    <a:pt x="3462" y="465"/>
                  </a:lnTo>
                  <a:lnTo>
                    <a:pt x="3166" y="760"/>
                  </a:lnTo>
                  <a:lnTo>
                    <a:pt x="2829" y="1013"/>
                  </a:lnTo>
                  <a:lnTo>
                    <a:pt x="2449" y="1182"/>
                  </a:lnTo>
                  <a:lnTo>
                    <a:pt x="2027" y="1309"/>
                  </a:lnTo>
                  <a:lnTo>
                    <a:pt x="338" y="929"/>
                  </a:lnTo>
                  <a:lnTo>
                    <a:pt x="0" y="2660"/>
                  </a:lnTo>
                  <a:lnTo>
                    <a:pt x="2533" y="2955"/>
                  </a:lnTo>
                  <a:lnTo>
                    <a:pt x="2744" y="3082"/>
                  </a:lnTo>
                  <a:lnTo>
                    <a:pt x="2955" y="3209"/>
                  </a:lnTo>
                  <a:lnTo>
                    <a:pt x="3209" y="3293"/>
                  </a:lnTo>
                  <a:lnTo>
                    <a:pt x="3462" y="3335"/>
                  </a:lnTo>
                  <a:lnTo>
                    <a:pt x="4306" y="3377"/>
                  </a:lnTo>
                  <a:lnTo>
                    <a:pt x="6459" y="3377"/>
                  </a:lnTo>
                  <a:lnTo>
                    <a:pt x="7135" y="3335"/>
                  </a:lnTo>
                  <a:lnTo>
                    <a:pt x="7641" y="3251"/>
                  </a:lnTo>
                  <a:lnTo>
                    <a:pt x="7810" y="3209"/>
                  </a:lnTo>
                  <a:lnTo>
                    <a:pt x="7894" y="3124"/>
                  </a:lnTo>
                  <a:lnTo>
                    <a:pt x="7937" y="3040"/>
                  </a:lnTo>
                  <a:lnTo>
                    <a:pt x="7937" y="2913"/>
                  </a:lnTo>
                  <a:lnTo>
                    <a:pt x="7894" y="2533"/>
                  </a:lnTo>
                  <a:lnTo>
                    <a:pt x="7768" y="2027"/>
                  </a:lnTo>
                  <a:lnTo>
                    <a:pt x="7599" y="1478"/>
                  </a:lnTo>
                  <a:lnTo>
                    <a:pt x="7261" y="507"/>
                  </a:lnTo>
                  <a:lnTo>
                    <a:pt x="7092" y="85"/>
                  </a:lnTo>
                  <a:lnTo>
                    <a:pt x="6628" y="42"/>
                  </a:lnTo>
                  <a:lnTo>
                    <a:pt x="6164"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6"/>
            <p:cNvSpPr/>
            <p:nvPr/>
          </p:nvSpPr>
          <p:spPr>
            <a:xfrm>
              <a:off x="4578825" y="3124500"/>
              <a:ext cx="198425" cy="84450"/>
            </a:xfrm>
            <a:custGeom>
              <a:avLst/>
              <a:gdLst/>
              <a:ahLst/>
              <a:cxnLst/>
              <a:rect l="l" t="t" r="r" b="b"/>
              <a:pathLst>
                <a:path w="7937" h="3378" fill="none" extrusionOk="0">
                  <a:moveTo>
                    <a:pt x="338" y="929"/>
                  </a:moveTo>
                  <a:lnTo>
                    <a:pt x="2027" y="1309"/>
                  </a:lnTo>
                  <a:lnTo>
                    <a:pt x="2027" y="1309"/>
                  </a:lnTo>
                  <a:lnTo>
                    <a:pt x="2449" y="1182"/>
                  </a:lnTo>
                  <a:lnTo>
                    <a:pt x="2829" y="1013"/>
                  </a:lnTo>
                  <a:lnTo>
                    <a:pt x="3166" y="760"/>
                  </a:lnTo>
                  <a:lnTo>
                    <a:pt x="3462" y="465"/>
                  </a:lnTo>
                  <a:lnTo>
                    <a:pt x="3462" y="465"/>
                  </a:lnTo>
                  <a:lnTo>
                    <a:pt x="3631" y="338"/>
                  </a:lnTo>
                  <a:lnTo>
                    <a:pt x="3842" y="211"/>
                  </a:lnTo>
                  <a:lnTo>
                    <a:pt x="4053" y="127"/>
                  </a:lnTo>
                  <a:lnTo>
                    <a:pt x="4348" y="85"/>
                  </a:lnTo>
                  <a:lnTo>
                    <a:pt x="4939" y="0"/>
                  </a:lnTo>
                  <a:lnTo>
                    <a:pt x="5573" y="0"/>
                  </a:lnTo>
                  <a:lnTo>
                    <a:pt x="6164" y="0"/>
                  </a:lnTo>
                  <a:lnTo>
                    <a:pt x="6628" y="42"/>
                  </a:lnTo>
                  <a:lnTo>
                    <a:pt x="7092" y="85"/>
                  </a:lnTo>
                  <a:lnTo>
                    <a:pt x="7092" y="85"/>
                  </a:lnTo>
                  <a:lnTo>
                    <a:pt x="7261" y="507"/>
                  </a:lnTo>
                  <a:lnTo>
                    <a:pt x="7599" y="1478"/>
                  </a:lnTo>
                  <a:lnTo>
                    <a:pt x="7768" y="2027"/>
                  </a:lnTo>
                  <a:lnTo>
                    <a:pt x="7894" y="2533"/>
                  </a:lnTo>
                  <a:lnTo>
                    <a:pt x="7937" y="2913"/>
                  </a:lnTo>
                  <a:lnTo>
                    <a:pt x="7937" y="3040"/>
                  </a:lnTo>
                  <a:lnTo>
                    <a:pt x="7894" y="3124"/>
                  </a:lnTo>
                  <a:lnTo>
                    <a:pt x="7894" y="3124"/>
                  </a:lnTo>
                  <a:lnTo>
                    <a:pt x="7810" y="3209"/>
                  </a:lnTo>
                  <a:lnTo>
                    <a:pt x="7641" y="3251"/>
                  </a:lnTo>
                  <a:lnTo>
                    <a:pt x="7135" y="3335"/>
                  </a:lnTo>
                  <a:lnTo>
                    <a:pt x="6459" y="3377"/>
                  </a:lnTo>
                  <a:lnTo>
                    <a:pt x="5741" y="3377"/>
                  </a:lnTo>
                  <a:lnTo>
                    <a:pt x="4306" y="3377"/>
                  </a:lnTo>
                  <a:lnTo>
                    <a:pt x="3462" y="3335"/>
                  </a:lnTo>
                  <a:lnTo>
                    <a:pt x="3462" y="3335"/>
                  </a:lnTo>
                  <a:lnTo>
                    <a:pt x="3209" y="3293"/>
                  </a:lnTo>
                  <a:lnTo>
                    <a:pt x="2955" y="3209"/>
                  </a:lnTo>
                  <a:lnTo>
                    <a:pt x="2744" y="3082"/>
                  </a:lnTo>
                  <a:lnTo>
                    <a:pt x="2533" y="2955"/>
                  </a:lnTo>
                  <a:lnTo>
                    <a:pt x="0" y="2660"/>
                  </a:lnTo>
                  <a:lnTo>
                    <a:pt x="338" y="9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4439500" y="2879650"/>
              <a:ext cx="195275" cy="326125"/>
            </a:xfrm>
            <a:custGeom>
              <a:avLst/>
              <a:gdLst/>
              <a:ahLst/>
              <a:cxnLst/>
              <a:rect l="l" t="t" r="r" b="b"/>
              <a:pathLst>
                <a:path w="7811" h="13045" extrusionOk="0">
                  <a:moveTo>
                    <a:pt x="2027" y="1"/>
                  </a:moveTo>
                  <a:lnTo>
                    <a:pt x="1943" y="127"/>
                  </a:lnTo>
                  <a:lnTo>
                    <a:pt x="1647" y="549"/>
                  </a:lnTo>
                  <a:lnTo>
                    <a:pt x="1225" y="1225"/>
                  </a:lnTo>
                  <a:lnTo>
                    <a:pt x="1014" y="1647"/>
                  </a:lnTo>
                  <a:lnTo>
                    <a:pt x="803" y="2111"/>
                  </a:lnTo>
                  <a:lnTo>
                    <a:pt x="592" y="2618"/>
                  </a:lnTo>
                  <a:lnTo>
                    <a:pt x="381" y="3167"/>
                  </a:lnTo>
                  <a:lnTo>
                    <a:pt x="212" y="3758"/>
                  </a:lnTo>
                  <a:lnTo>
                    <a:pt x="128" y="4391"/>
                  </a:lnTo>
                  <a:lnTo>
                    <a:pt x="43" y="5024"/>
                  </a:lnTo>
                  <a:lnTo>
                    <a:pt x="1" y="5742"/>
                  </a:lnTo>
                  <a:lnTo>
                    <a:pt x="43" y="6459"/>
                  </a:lnTo>
                  <a:lnTo>
                    <a:pt x="170" y="7177"/>
                  </a:lnTo>
                  <a:lnTo>
                    <a:pt x="339" y="7810"/>
                  </a:lnTo>
                  <a:lnTo>
                    <a:pt x="550" y="8443"/>
                  </a:lnTo>
                  <a:lnTo>
                    <a:pt x="972" y="9330"/>
                  </a:lnTo>
                  <a:lnTo>
                    <a:pt x="1436" y="10132"/>
                  </a:lnTo>
                  <a:lnTo>
                    <a:pt x="1943" y="10807"/>
                  </a:lnTo>
                  <a:lnTo>
                    <a:pt x="2449" y="11398"/>
                  </a:lnTo>
                  <a:lnTo>
                    <a:pt x="3040" y="11905"/>
                  </a:lnTo>
                  <a:lnTo>
                    <a:pt x="3589" y="12285"/>
                  </a:lnTo>
                  <a:lnTo>
                    <a:pt x="4180" y="12580"/>
                  </a:lnTo>
                  <a:lnTo>
                    <a:pt x="4771" y="12791"/>
                  </a:lnTo>
                  <a:lnTo>
                    <a:pt x="5320" y="12918"/>
                  </a:lnTo>
                  <a:lnTo>
                    <a:pt x="5911" y="13003"/>
                  </a:lnTo>
                  <a:lnTo>
                    <a:pt x="6502" y="13045"/>
                  </a:lnTo>
                  <a:lnTo>
                    <a:pt x="7135" y="13003"/>
                  </a:lnTo>
                  <a:lnTo>
                    <a:pt x="7811" y="10681"/>
                  </a:lnTo>
                  <a:lnTo>
                    <a:pt x="7473" y="10427"/>
                  </a:lnTo>
                  <a:lnTo>
                    <a:pt x="7177" y="10132"/>
                  </a:lnTo>
                  <a:lnTo>
                    <a:pt x="6882" y="9836"/>
                  </a:lnTo>
                  <a:lnTo>
                    <a:pt x="6586" y="9541"/>
                  </a:lnTo>
                  <a:lnTo>
                    <a:pt x="6375" y="9245"/>
                  </a:lnTo>
                  <a:lnTo>
                    <a:pt x="6164" y="8823"/>
                  </a:lnTo>
                  <a:lnTo>
                    <a:pt x="5700" y="7726"/>
                  </a:lnTo>
                  <a:lnTo>
                    <a:pt x="4560" y="4897"/>
                  </a:lnTo>
                  <a:lnTo>
                    <a:pt x="3927" y="3420"/>
                  </a:lnTo>
                  <a:lnTo>
                    <a:pt x="3294" y="1985"/>
                  </a:lnTo>
                  <a:lnTo>
                    <a:pt x="2956" y="1394"/>
                  </a:lnTo>
                  <a:lnTo>
                    <a:pt x="2660" y="845"/>
                  </a:lnTo>
                  <a:lnTo>
                    <a:pt x="2365" y="380"/>
                  </a:lnTo>
                  <a:lnTo>
                    <a:pt x="202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4439500" y="2879650"/>
              <a:ext cx="195275" cy="326125"/>
            </a:xfrm>
            <a:custGeom>
              <a:avLst/>
              <a:gdLst/>
              <a:ahLst/>
              <a:cxnLst/>
              <a:rect l="l" t="t" r="r" b="b"/>
              <a:pathLst>
                <a:path w="7811" h="13045" fill="none" extrusionOk="0">
                  <a:moveTo>
                    <a:pt x="7811" y="10681"/>
                  </a:moveTo>
                  <a:lnTo>
                    <a:pt x="7811" y="10681"/>
                  </a:lnTo>
                  <a:lnTo>
                    <a:pt x="7473" y="10427"/>
                  </a:lnTo>
                  <a:lnTo>
                    <a:pt x="7177" y="10132"/>
                  </a:lnTo>
                  <a:lnTo>
                    <a:pt x="6882" y="9836"/>
                  </a:lnTo>
                  <a:lnTo>
                    <a:pt x="6586" y="9541"/>
                  </a:lnTo>
                  <a:lnTo>
                    <a:pt x="6586" y="9541"/>
                  </a:lnTo>
                  <a:lnTo>
                    <a:pt x="6375" y="9245"/>
                  </a:lnTo>
                  <a:lnTo>
                    <a:pt x="6164" y="8823"/>
                  </a:lnTo>
                  <a:lnTo>
                    <a:pt x="5700" y="7726"/>
                  </a:lnTo>
                  <a:lnTo>
                    <a:pt x="4560" y="4897"/>
                  </a:lnTo>
                  <a:lnTo>
                    <a:pt x="3927" y="3420"/>
                  </a:lnTo>
                  <a:lnTo>
                    <a:pt x="3294" y="1985"/>
                  </a:lnTo>
                  <a:lnTo>
                    <a:pt x="2956" y="1394"/>
                  </a:lnTo>
                  <a:lnTo>
                    <a:pt x="2660" y="845"/>
                  </a:lnTo>
                  <a:lnTo>
                    <a:pt x="2365" y="380"/>
                  </a:lnTo>
                  <a:lnTo>
                    <a:pt x="2027" y="1"/>
                  </a:lnTo>
                  <a:lnTo>
                    <a:pt x="2027" y="1"/>
                  </a:lnTo>
                  <a:lnTo>
                    <a:pt x="1943" y="127"/>
                  </a:lnTo>
                  <a:lnTo>
                    <a:pt x="1647" y="549"/>
                  </a:lnTo>
                  <a:lnTo>
                    <a:pt x="1225" y="1225"/>
                  </a:lnTo>
                  <a:lnTo>
                    <a:pt x="1014" y="1647"/>
                  </a:lnTo>
                  <a:lnTo>
                    <a:pt x="803" y="2111"/>
                  </a:lnTo>
                  <a:lnTo>
                    <a:pt x="592" y="2618"/>
                  </a:lnTo>
                  <a:lnTo>
                    <a:pt x="381" y="3167"/>
                  </a:lnTo>
                  <a:lnTo>
                    <a:pt x="212" y="3758"/>
                  </a:lnTo>
                  <a:lnTo>
                    <a:pt x="128" y="4391"/>
                  </a:lnTo>
                  <a:lnTo>
                    <a:pt x="43" y="5024"/>
                  </a:lnTo>
                  <a:lnTo>
                    <a:pt x="1" y="5742"/>
                  </a:lnTo>
                  <a:lnTo>
                    <a:pt x="43" y="6459"/>
                  </a:lnTo>
                  <a:lnTo>
                    <a:pt x="170" y="7177"/>
                  </a:lnTo>
                  <a:lnTo>
                    <a:pt x="170" y="7177"/>
                  </a:lnTo>
                  <a:lnTo>
                    <a:pt x="339" y="7810"/>
                  </a:lnTo>
                  <a:lnTo>
                    <a:pt x="550" y="8443"/>
                  </a:lnTo>
                  <a:lnTo>
                    <a:pt x="550" y="8443"/>
                  </a:lnTo>
                  <a:lnTo>
                    <a:pt x="972" y="9330"/>
                  </a:lnTo>
                  <a:lnTo>
                    <a:pt x="1436" y="10132"/>
                  </a:lnTo>
                  <a:lnTo>
                    <a:pt x="1943" y="10807"/>
                  </a:lnTo>
                  <a:lnTo>
                    <a:pt x="2449" y="11398"/>
                  </a:lnTo>
                  <a:lnTo>
                    <a:pt x="3040" y="11905"/>
                  </a:lnTo>
                  <a:lnTo>
                    <a:pt x="3589" y="12285"/>
                  </a:lnTo>
                  <a:lnTo>
                    <a:pt x="4180" y="12580"/>
                  </a:lnTo>
                  <a:lnTo>
                    <a:pt x="4771" y="12791"/>
                  </a:lnTo>
                  <a:lnTo>
                    <a:pt x="4771" y="12791"/>
                  </a:lnTo>
                  <a:lnTo>
                    <a:pt x="5320" y="12918"/>
                  </a:lnTo>
                  <a:lnTo>
                    <a:pt x="5911" y="13003"/>
                  </a:lnTo>
                  <a:lnTo>
                    <a:pt x="6502" y="13045"/>
                  </a:lnTo>
                  <a:lnTo>
                    <a:pt x="7135" y="13003"/>
                  </a:lnTo>
                  <a:lnTo>
                    <a:pt x="7811" y="106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465900" y="3118150"/>
              <a:ext cx="10575" cy="16925"/>
            </a:xfrm>
            <a:custGeom>
              <a:avLst/>
              <a:gdLst/>
              <a:ahLst/>
              <a:cxnLst/>
              <a:rect l="l" t="t" r="r" b="b"/>
              <a:pathLst>
                <a:path w="423" h="677" extrusionOk="0">
                  <a:moveTo>
                    <a:pt x="0" y="1"/>
                  </a:moveTo>
                  <a:lnTo>
                    <a:pt x="0" y="43"/>
                  </a:lnTo>
                  <a:lnTo>
                    <a:pt x="380" y="676"/>
                  </a:lnTo>
                  <a:lnTo>
                    <a:pt x="422" y="676"/>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4508100" y="3170925"/>
              <a:ext cx="21150" cy="15850"/>
            </a:xfrm>
            <a:custGeom>
              <a:avLst/>
              <a:gdLst/>
              <a:ahLst/>
              <a:cxnLst/>
              <a:rect l="l" t="t" r="r" b="b"/>
              <a:pathLst>
                <a:path w="846" h="634" fill="none" extrusionOk="0">
                  <a:moveTo>
                    <a:pt x="1" y="1"/>
                  </a:moveTo>
                  <a:lnTo>
                    <a:pt x="1" y="1"/>
                  </a:lnTo>
                  <a:lnTo>
                    <a:pt x="1" y="1"/>
                  </a:lnTo>
                  <a:lnTo>
                    <a:pt x="1" y="1"/>
                  </a:lnTo>
                  <a:lnTo>
                    <a:pt x="423" y="338"/>
                  </a:lnTo>
                  <a:lnTo>
                    <a:pt x="845" y="634"/>
                  </a:lnTo>
                  <a:lnTo>
                    <a:pt x="845" y="634"/>
                  </a:lnTo>
                  <a:lnTo>
                    <a:pt x="845" y="634"/>
                  </a:lnTo>
                  <a:lnTo>
                    <a:pt x="423" y="33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4465900" y="3118150"/>
              <a:ext cx="10575" cy="16925"/>
            </a:xfrm>
            <a:custGeom>
              <a:avLst/>
              <a:gdLst/>
              <a:ahLst/>
              <a:cxnLst/>
              <a:rect l="l" t="t" r="r" b="b"/>
              <a:pathLst>
                <a:path w="423" h="677" fill="none" extrusionOk="0">
                  <a:moveTo>
                    <a:pt x="0" y="1"/>
                  </a:moveTo>
                  <a:lnTo>
                    <a:pt x="0" y="1"/>
                  </a:lnTo>
                  <a:lnTo>
                    <a:pt x="0" y="43"/>
                  </a:lnTo>
                  <a:lnTo>
                    <a:pt x="0" y="43"/>
                  </a:lnTo>
                  <a:lnTo>
                    <a:pt x="380" y="676"/>
                  </a:lnTo>
                  <a:lnTo>
                    <a:pt x="380" y="676"/>
                  </a:lnTo>
                  <a:lnTo>
                    <a:pt x="422" y="676"/>
                  </a:lnTo>
                  <a:lnTo>
                    <a:pt x="422" y="67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4465900" y="2972525"/>
              <a:ext cx="96050" cy="214250"/>
            </a:xfrm>
            <a:custGeom>
              <a:avLst/>
              <a:gdLst/>
              <a:ahLst/>
              <a:cxnLst/>
              <a:rect l="l" t="t" r="r" b="b"/>
              <a:pathLst>
                <a:path w="3842" h="8570" extrusionOk="0">
                  <a:moveTo>
                    <a:pt x="507" y="0"/>
                  </a:moveTo>
                  <a:lnTo>
                    <a:pt x="211" y="2913"/>
                  </a:lnTo>
                  <a:lnTo>
                    <a:pt x="0" y="5826"/>
                  </a:lnTo>
                  <a:lnTo>
                    <a:pt x="422" y="6501"/>
                  </a:lnTo>
                  <a:lnTo>
                    <a:pt x="1182" y="6586"/>
                  </a:lnTo>
                  <a:lnTo>
                    <a:pt x="1351" y="7008"/>
                  </a:lnTo>
                  <a:lnTo>
                    <a:pt x="1689" y="7937"/>
                  </a:lnTo>
                  <a:lnTo>
                    <a:pt x="2111" y="8274"/>
                  </a:lnTo>
                  <a:lnTo>
                    <a:pt x="2533" y="8570"/>
                  </a:lnTo>
                  <a:lnTo>
                    <a:pt x="3800" y="8570"/>
                  </a:lnTo>
                  <a:lnTo>
                    <a:pt x="3842" y="7894"/>
                  </a:lnTo>
                  <a:lnTo>
                    <a:pt x="3800" y="7219"/>
                  </a:lnTo>
                  <a:lnTo>
                    <a:pt x="3715" y="6501"/>
                  </a:lnTo>
                  <a:lnTo>
                    <a:pt x="3546" y="5826"/>
                  </a:lnTo>
                  <a:lnTo>
                    <a:pt x="3293" y="5108"/>
                  </a:lnTo>
                  <a:lnTo>
                    <a:pt x="3040" y="4433"/>
                  </a:lnTo>
                  <a:lnTo>
                    <a:pt x="2744" y="3757"/>
                  </a:lnTo>
                  <a:lnTo>
                    <a:pt x="2407" y="3124"/>
                  </a:lnTo>
                  <a:lnTo>
                    <a:pt x="1773" y="1942"/>
                  </a:lnTo>
                  <a:lnTo>
                    <a:pt x="1182" y="1014"/>
                  </a:lnTo>
                  <a:lnTo>
                    <a:pt x="507"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4465900" y="2972525"/>
              <a:ext cx="96050" cy="214250"/>
            </a:xfrm>
            <a:custGeom>
              <a:avLst/>
              <a:gdLst/>
              <a:ahLst/>
              <a:cxnLst/>
              <a:rect l="l" t="t" r="r" b="b"/>
              <a:pathLst>
                <a:path w="3842" h="8570" fill="none" extrusionOk="0">
                  <a:moveTo>
                    <a:pt x="507" y="0"/>
                  </a:moveTo>
                  <a:lnTo>
                    <a:pt x="507" y="0"/>
                  </a:lnTo>
                  <a:lnTo>
                    <a:pt x="211" y="2913"/>
                  </a:lnTo>
                  <a:lnTo>
                    <a:pt x="0" y="5826"/>
                  </a:lnTo>
                  <a:lnTo>
                    <a:pt x="0" y="5826"/>
                  </a:lnTo>
                  <a:lnTo>
                    <a:pt x="422" y="6501"/>
                  </a:lnTo>
                  <a:lnTo>
                    <a:pt x="422" y="6501"/>
                  </a:lnTo>
                  <a:lnTo>
                    <a:pt x="1182" y="6586"/>
                  </a:lnTo>
                  <a:lnTo>
                    <a:pt x="1182" y="6586"/>
                  </a:lnTo>
                  <a:lnTo>
                    <a:pt x="1351" y="7008"/>
                  </a:lnTo>
                  <a:lnTo>
                    <a:pt x="1689" y="7937"/>
                  </a:lnTo>
                  <a:lnTo>
                    <a:pt x="1689" y="7937"/>
                  </a:lnTo>
                  <a:lnTo>
                    <a:pt x="2111" y="8274"/>
                  </a:lnTo>
                  <a:lnTo>
                    <a:pt x="2533" y="8570"/>
                  </a:lnTo>
                  <a:lnTo>
                    <a:pt x="3800" y="8570"/>
                  </a:lnTo>
                  <a:lnTo>
                    <a:pt x="3800" y="8570"/>
                  </a:lnTo>
                  <a:lnTo>
                    <a:pt x="3842" y="7894"/>
                  </a:lnTo>
                  <a:lnTo>
                    <a:pt x="3800" y="7219"/>
                  </a:lnTo>
                  <a:lnTo>
                    <a:pt x="3715" y="6501"/>
                  </a:lnTo>
                  <a:lnTo>
                    <a:pt x="3546" y="5826"/>
                  </a:lnTo>
                  <a:lnTo>
                    <a:pt x="3293" y="5108"/>
                  </a:lnTo>
                  <a:lnTo>
                    <a:pt x="3040" y="4433"/>
                  </a:lnTo>
                  <a:lnTo>
                    <a:pt x="2744" y="3757"/>
                  </a:lnTo>
                  <a:lnTo>
                    <a:pt x="2407" y="3124"/>
                  </a:lnTo>
                  <a:lnTo>
                    <a:pt x="1773" y="1942"/>
                  </a:lnTo>
                  <a:lnTo>
                    <a:pt x="1182" y="1014"/>
                  </a:lnTo>
                  <a:lnTo>
                    <a:pt x="5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3889675" y="3270125"/>
              <a:ext cx="615300" cy="445400"/>
            </a:xfrm>
            <a:custGeom>
              <a:avLst/>
              <a:gdLst/>
              <a:ahLst/>
              <a:cxnLst/>
              <a:rect l="l" t="t" r="r" b="b"/>
              <a:pathLst>
                <a:path w="24612" h="17816" extrusionOk="0">
                  <a:moveTo>
                    <a:pt x="2786" y="1"/>
                  </a:moveTo>
                  <a:lnTo>
                    <a:pt x="2153" y="1985"/>
                  </a:lnTo>
                  <a:lnTo>
                    <a:pt x="1604" y="4096"/>
                  </a:lnTo>
                  <a:lnTo>
                    <a:pt x="971" y="6586"/>
                  </a:lnTo>
                  <a:lnTo>
                    <a:pt x="676" y="7895"/>
                  </a:lnTo>
                  <a:lnTo>
                    <a:pt x="422" y="9204"/>
                  </a:lnTo>
                  <a:lnTo>
                    <a:pt x="211" y="10470"/>
                  </a:lnTo>
                  <a:lnTo>
                    <a:pt x="85" y="11652"/>
                  </a:lnTo>
                  <a:lnTo>
                    <a:pt x="0" y="12750"/>
                  </a:lnTo>
                  <a:lnTo>
                    <a:pt x="0" y="13256"/>
                  </a:lnTo>
                  <a:lnTo>
                    <a:pt x="42" y="13678"/>
                  </a:lnTo>
                  <a:lnTo>
                    <a:pt x="85" y="14100"/>
                  </a:lnTo>
                  <a:lnTo>
                    <a:pt x="169" y="14480"/>
                  </a:lnTo>
                  <a:lnTo>
                    <a:pt x="296" y="14776"/>
                  </a:lnTo>
                  <a:lnTo>
                    <a:pt x="465" y="15029"/>
                  </a:lnTo>
                  <a:lnTo>
                    <a:pt x="676" y="15325"/>
                  </a:lnTo>
                  <a:lnTo>
                    <a:pt x="929" y="15578"/>
                  </a:lnTo>
                  <a:lnTo>
                    <a:pt x="1224" y="15831"/>
                  </a:lnTo>
                  <a:lnTo>
                    <a:pt x="1562" y="16042"/>
                  </a:lnTo>
                  <a:lnTo>
                    <a:pt x="1942" y="16253"/>
                  </a:lnTo>
                  <a:lnTo>
                    <a:pt x="2364" y="16464"/>
                  </a:lnTo>
                  <a:lnTo>
                    <a:pt x="3251" y="16802"/>
                  </a:lnTo>
                  <a:lnTo>
                    <a:pt x="4264" y="17098"/>
                  </a:lnTo>
                  <a:lnTo>
                    <a:pt x="5361" y="17309"/>
                  </a:lnTo>
                  <a:lnTo>
                    <a:pt x="6543" y="17478"/>
                  </a:lnTo>
                  <a:lnTo>
                    <a:pt x="7768" y="17646"/>
                  </a:lnTo>
                  <a:lnTo>
                    <a:pt x="9076" y="17731"/>
                  </a:lnTo>
                  <a:lnTo>
                    <a:pt x="10427" y="17773"/>
                  </a:lnTo>
                  <a:lnTo>
                    <a:pt x="11820" y="17815"/>
                  </a:lnTo>
                  <a:lnTo>
                    <a:pt x="13171" y="17815"/>
                  </a:lnTo>
                  <a:lnTo>
                    <a:pt x="15957" y="17773"/>
                  </a:lnTo>
                  <a:lnTo>
                    <a:pt x="18575" y="17689"/>
                  </a:lnTo>
                  <a:lnTo>
                    <a:pt x="21994" y="17604"/>
                  </a:lnTo>
                  <a:lnTo>
                    <a:pt x="23429" y="17562"/>
                  </a:lnTo>
                  <a:lnTo>
                    <a:pt x="24611" y="17604"/>
                  </a:lnTo>
                  <a:lnTo>
                    <a:pt x="24611" y="9204"/>
                  </a:lnTo>
                  <a:lnTo>
                    <a:pt x="23092" y="8824"/>
                  </a:lnTo>
                  <a:lnTo>
                    <a:pt x="22923" y="2154"/>
                  </a:lnTo>
                  <a:lnTo>
                    <a:pt x="278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3889675" y="3270125"/>
              <a:ext cx="615300" cy="445400"/>
            </a:xfrm>
            <a:custGeom>
              <a:avLst/>
              <a:gdLst/>
              <a:ahLst/>
              <a:cxnLst/>
              <a:rect l="l" t="t" r="r" b="b"/>
              <a:pathLst>
                <a:path w="24612" h="17816" fill="none" extrusionOk="0">
                  <a:moveTo>
                    <a:pt x="2786" y="1"/>
                  </a:moveTo>
                  <a:lnTo>
                    <a:pt x="22923" y="2154"/>
                  </a:lnTo>
                  <a:lnTo>
                    <a:pt x="23092" y="8824"/>
                  </a:lnTo>
                  <a:lnTo>
                    <a:pt x="23092" y="8824"/>
                  </a:lnTo>
                  <a:lnTo>
                    <a:pt x="24611" y="9204"/>
                  </a:lnTo>
                  <a:lnTo>
                    <a:pt x="24611" y="17604"/>
                  </a:lnTo>
                  <a:lnTo>
                    <a:pt x="24611" y="17604"/>
                  </a:lnTo>
                  <a:lnTo>
                    <a:pt x="23429" y="17562"/>
                  </a:lnTo>
                  <a:lnTo>
                    <a:pt x="21994" y="17604"/>
                  </a:lnTo>
                  <a:lnTo>
                    <a:pt x="18575" y="17689"/>
                  </a:lnTo>
                  <a:lnTo>
                    <a:pt x="18575" y="17689"/>
                  </a:lnTo>
                  <a:lnTo>
                    <a:pt x="15957" y="17773"/>
                  </a:lnTo>
                  <a:lnTo>
                    <a:pt x="13171" y="17815"/>
                  </a:lnTo>
                  <a:lnTo>
                    <a:pt x="11820" y="17815"/>
                  </a:lnTo>
                  <a:lnTo>
                    <a:pt x="10427" y="17773"/>
                  </a:lnTo>
                  <a:lnTo>
                    <a:pt x="9076" y="17731"/>
                  </a:lnTo>
                  <a:lnTo>
                    <a:pt x="7768" y="17646"/>
                  </a:lnTo>
                  <a:lnTo>
                    <a:pt x="6543" y="17478"/>
                  </a:lnTo>
                  <a:lnTo>
                    <a:pt x="5361" y="17309"/>
                  </a:lnTo>
                  <a:lnTo>
                    <a:pt x="4264" y="17098"/>
                  </a:lnTo>
                  <a:lnTo>
                    <a:pt x="3251" y="16802"/>
                  </a:lnTo>
                  <a:lnTo>
                    <a:pt x="2364" y="16464"/>
                  </a:lnTo>
                  <a:lnTo>
                    <a:pt x="1942" y="16253"/>
                  </a:lnTo>
                  <a:lnTo>
                    <a:pt x="1562" y="16042"/>
                  </a:lnTo>
                  <a:lnTo>
                    <a:pt x="1224" y="15831"/>
                  </a:lnTo>
                  <a:lnTo>
                    <a:pt x="929" y="15578"/>
                  </a:lnTo>
                  <a:lnTo>
                    <a:pt x="676" y="15325"/>
                  </a:lnTo>
                  <a:lnTo>
                    <a:pt x="465" y="15029"/>
                  </a:lnTo>
                  <a:lnTo>
                    <a:pt x="465" y="15029"/>
                  </a:lnTo>
                  <a:lnTo>
                    <a:pt x="296" y="14776"/>
                  </a:lnTo>
                  <a:lnTo>
                    <a:pt x="169" y="14480"/>
                  </a:lnTo>
                  <a:lnTo>
                    <a:pt x="85" y="14100"/>
                  </a:lnTo>
                  <a:lnTo>
                    <a:pt x="42" y="13678"/>
                  </a:lnTo>
                  <a:lnTo>
                    <a:pt x="0" y="13256"/>
                  </a:lnTo>
                  <a:lnTo>
                    <a:pt x="0" y="12750"/>
                  </a:lnTo>
                  <a:lnTo>
                    <a:pt x="85" y="11652"/>
                  </a:lnTo>
                  <a:lnTo>
                    <a:pt x="211" y="10470"/>
                  </a:lnTo>
                  <a:lnTo>
                    <a:pt x="422" y="9204"/>
                  </a:lnTo>
                  <a:lnTo>
                    <a:pt x="676" y="7895"/>
                  </a:lnTo>
                  <a:lnTo>
                    <a:pt x="971" y="6586"/>
                  </a:lnTo>
                  <a:lnTo>
                    <a:pt x="1604" y="4096"/>
                  </a:lnTo>
                  <a:lnTo>
                    <a:pt x="2153" y="1985"/>
                  </a:lnTo>
                  <a:lnTo>
                    <a:pt x="278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4610475" y="4268500"/>
              <a:ext cx="118225" cy="171000"/>
            </a:xfrm>
            <a:custGeom>
              <a:avLst/>
              <a:gdLst/>
              <a:ahLst/>
              <a:cxnLst/>
              <a:rect l="l" t="t" r="r" b="b"/>
              <a:pathLst>
                <a:path w="4729" h="6840" extrusionOk="0">
                  <a:moveTo>
                    <a:pt x="1858" y="1"/>
                  </a:moveTo>
                  <a:lnTo>
                    <a:pt x="1" y="6628"/>
                  </a:lnTo>
                  <a:lnTo>
                    <a:pt x="2914" y="6839"/>
                  </a:lnTo>
                  <a:lnTo>
                    <a:pt x="4729" y="212"/>
                  </a:lnTo>
                  <a:lnTo>
                    <a:pt x="1858" y="1"/>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4610475" y="4268500"/>
              <a:ext cx="118225" cy="171000"/>
            </a:xfrm>
            <a:custGeom>
              <a:avLst/>
              <a:gdLst/>
              <a:ahLst/>
              <a:cxnLst/>
              <a:rect l="l" t="t" r="r" b="b"/>
              <a:pathLst>
                <a:path w="4729" h="6840" fill="none" extrusionOk="0">
                  <a:moveTo>
                    <a:pt x="1" y="6628"/>
                  </a:moveTo>
                  <a:lnTo>
                    <a:pt x="2914" y="6839"/>
                  </a:lnTo>
                  <a:lnTo>
                    <a:pt x="4729" y="212"/>
                  </a:lnTo>
                  <a:lnTo>
                    <a:pt x="1858" y="1"/>
                  </a:lnTo>
                  <a:lnTo>
                    <a:pt x="1" y="66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4691750" y="4414150"/>
              <a:ext cx="39075" cy="38000"/>
            </a:xfrm>
            <a:custGeom>
              <a:avLst/>
              <a:gdLst/>
              <a:ahLst/>
              <a:cxnLst/>
              <a:rect l="l" t="t" r="r" b="b"/>
              <a:pathLst>
                <a:path w="1563" h="1520" extrusionOk="0">
                  <a:moveTo>
                    <a:pt x="845" y="127"/>
                  </a:moveTo>
                  <a:lnTo>
                    <a:pt x="929" y="211"/>
                  </a:lnTo>
                  <a:lnTo>
                    <a:pt x="929" y="296"/>
                  </a:lnTo>
                  <a:lnTo>
                    <a:pt x="845" y="464"/>
                  </a:lnTo>
                  <a:lnTo>
                    <a:pt x="718" y="676"/>
                  </a:lnTo>
                  <a:lnTo>
                    <a:pt x="507" y="844"/>
                  </a:lnTo>
                  <a:lnTo>
                    <a:pt x="296" y="971"/>
                  </a:lnTo>
                  <a:lnTo>
                    <a:pt x="211" y="971"/>
                  </a:lnTo>
                  <a:lnTo>
                    <a:pt x="380" y="507"/>
                  </a:lnTo>
                  <a:lnTo>
                    <a:pt x="507" y="296"/>
                  </a:lnTo>
                  <a:lnTo>
                    <a:pt x="633" y="169"/>
                  </a:lnTo>
                  <a:lnTo>
                    <a:pt x="718" y="127"/>
                  </a:lnTo>
                  <a:close/>
                  <a:moveTo>
                    <a:pt x="1182" y="971"/>
                  </a:moveTo>
                  <a:lnTo>
                    <a:pt x="1309" y="1013"/>
                  </a:lnTo>
                  <a:lnTo>
                    <a:pt x="1351" y="1055"/>
                  </a:lnTo>
                  <a:lnTo>
                    <a:pt x="1393" y="1098"/>
                  </a:lnTo>
                  <a:lnTo>
                    <a:pt x="1436" y="1140"/>
                  </a:lnTo>
                  <a:lnTo>
                    <a:pt x="1393" y="1267"/>
                  </a:lnTo>
                  <a:lnTo>
                    <a:pt x="1309" y="1393"/>
                  </a:lnTo>
                  <a:lnTo>
                    <a:pt x="929" y="1393"/>
                  </a:lnTo>
                  <a:lnTo>
                    <a:pt x="633" y="1309"/>
                  </a:lnTo>
                  <a:lnTo>
                    <a:pt x="296" y="1140"/>
                  </a:lnTo>
                  <a:lnTo>
                    <a:pt x="591" y="1055"/>
                  </a:lnTo>
                  <a:lnTo>
                    <a:pt x="929" y="1013"/>
                  </a:lnTo>
                  <a:lnTo>
                    <a:pt x="1182" y="971"/>
                  </a:lnTo>
                  <a:close/>
                  <a:moveTo>
                    <a:pt x="718" y="0"/>
                  </a:moveTo>
                  <a:lnTo>
                    <a:pt x="591" y="42"/>
                  </a:lnTo>
                  <a:lnTo>
                    <a:pt x="465" y="127"/>
                  </a:lnTo>
                  <a:lnTo>
                    <a:pt x="338" y="296"/>
                  </a:lnTo>
                  <a:lnTo>
                    <a:pt x="211" y="633"/>
                  </a:lnTo>
                  <a:lnTo>
                    <a:pt x="127" y="929"/>
                  </a:lnTo>
                  <a:lnTo>
                    <a:pt x="85" y="1098"/>
                  </a:lnTo>
                  <a:lnTo>
                    <a:pt x="42" y="1098"/>
                  </a:lnTo>
                  <a:lnTo>
                    <a:pt x="0" y="1140"/>
                  </a:lnTo>
                  <a:lnTo>
                    <a:pt x="85" y="1140"/>
                  </a:lnTo>
                  <a:lnTo>
                    <a:pt x="85" y="1182"/>
                  </a:lnTo>
                  <a:lnTo>
                    <a:pt x="465" y="1351"/>
                  </a:lnTo>
                  <a:lnTo>
                    <a:pt x="802" y="1478"/>
                  </a:lnTo>
                  <a:lnTo>
                    <a:pt x="929" y="1520"/>
                  </a:lnTo>
                  <a:lnTo>
                    <a:pt x="1224" y="1520"/>
                  </a:lnTo>
                  <a:lnTo>
                    <a:pt x="1393" y="1478"/>
                  </a:lnTo>
                  <a:lnTo>
                    <a:pt x="1436" y="1435"/>
                  </a:lnTo>
                  <a:lnTo>
                    <a:pt x="1520" y="1351"/>
                  </a:lnTo>
                  <a:lnTo>
                    <a:pt x="1562" y="1224"/>
                  </a:lnTo>
                  <a:lnTo>
                    <a:pt x="1562" y="1140"/>
                  </a:lnTo>
                  <a:lnTo>
                    <a:pt x="1520" y="1013"/>
                  </a:lnTo>
                  <a:lnTo>
                    <a:pt x="1478" y="929"/>
                  </a:lnTo>
                  <a:lnTo>
                    <a:pt x="1267" y="844"/>
                  </a:lnTo>
                  <a:lnTo>
                    <a:pt x="845" y="844"/>
                  </a:lnTo>
                  <a:lnTo>
                    <a:pt x="633" y="887"/>
                  </a:lnTo>
                  <a:lnTo>
                    <a:pt x="633" y="887"/>
                  </a:lnTo>
                  <a:lnTo>
                    <a:pt x="760" y="760"/>
                  </a:lnTo>
                  <a:lnTo>
                    <a:pt x="887" y="633"/>
                  </a:lnTo>
                  <a:lnTo>
                    <a:pt x="971" y="464"/>
                  </a:lnTo>
                  <a:lnTo>
                    <a:pt x="1056" y="296"/>
                  </a:lnTo>
                  <a:lnTo>
                    <a:pt x="1056" y="211"/>
                  </a:lnTo>
                  <a:lnTo>
                    <a:pt x="1013" y="127"/>
                  </a:lnTo>
                  <a:lnTo>
                    <a:pt x="929" y="85"/>
                  </a:lnTo>
                  <a:lnTo>
                    <a:pt x="887" y="42"/>
                  </a:lnTo>
                  <a:lnTo>
                    <a:pt x="718"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4631600" y="4330775"/>
              <a:ext cx="7400" cy="29575"/>
            </a:xfrm>
            <a:custGeom>
              <a:avLst/>
              <a:gdLst/>
              <a:ahLst/>
              <a:cxnLst/>
              <a:rect l="l" t="t" r="r" b="b"/>
              <a:pathLst>
                <a:path w="296" h="1183" extrusionOk="0">
                  <a:moveTo>
                    <a:pt x="296" y="0"/>
                  </a:moveTo>
                  <a:lnTo>
                    <a:pt x="0" y="1182"/>
                  </a:lnTo>
                  <a:lnTo>
                    <a:pt x="0" y="1182"/>
                  </a:lnTo>
                  <a:lnTo>
                    <a:pt x="296" y="0"/>
                  </a:lnTo>
                  <a:lnTo>
                    <a:pt x="29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4631600" y="4330775"/>
              <a:ext cx="7400" cy="29575"/>
            </a:xfrm>
            <a:custGeom>
              <a:avLst/>
              <a:gdLst/>
              <a:ahLst/>
              <a:cxnLst/>
              <a:rect l="l" t="t" r="r" b="b"/>
              <a:pathLst>
                <a:path w="296" h="1183" fill="none" extrusionOk="0">
                  <a:moveTo>
                    <a:pt x="296" y="0"/>
                  </a:moveTo>
                  <a:lnTo>
                    <a:pt x="0" y="1182"/>
                  </a:lnTo>
                  <a:lnTo>
                    <a:pt x="0" y="1182"/>
                  </a:lnTo>
                  <a:lnTo>
                    <a:pt x="296" y="0"/>
                  </a:lnTo>
                  <a:lnTo>
                    <a:pt x="2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4631600" y="4330775"/>
              <a:ext cx="76000" cy="38000"/>
            </a:xfrm>
            <a:custGeom>
              <a:avLst/>
              <a:gdLst/>
              <a:ahLst/>
              <a:cxnLst/>
              <a:rect l="l" t="t" r="r" b="b"/>
              <a:pathLst>
                <a:path w="3040" h="1520" extrusionOk="0">
                  <a:moveTo>
                    <a:pt x="296" y="0"/>
                  </a:moveTo>
                  <a:lnTo>
                    <a:pt x="0" y="1182"/>
                  </a:lnTo>
                  <a:lnTo>
                    <a:pt x="2871" y="1520"/>
                  </a:lnTo>
                  <a:lnTo>
                    <a:pt x="3039" y="760"/>
                  </a:lnTo>
                  <a:lnTo>
                    <a:pt x="296" y="0"/>
                  </a:lnTo>
                  <a:close/>
                </a:path>
              </a:pathLst>
            </a:custGeom>
            <a:solidFill>
              <a:srgbClr val="BC8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4631600" y="4330775"/>
              <a:ext cx="76000" cy="38000"/>
            </a:xfrm>
            <a:custGeom>
              <a:avLst/>
              <a:gdLst/>
              <a:ahLst/>
              <a:cxnLst/>
              <a:rect l="l" t="t" r="r" b="b"/>
              <a:pathLst>
                <a:path w="3040" h="1520" fill="none" extrusionOk="0">
                  <a:moveTo>
                    <a:pt x="296" y="0"/>
                  </a:moveTo>
                  <a:lnTo>
                    <a:pt x="0" y="1182"/>
                  </a:lnTo>
                  <a:lnTo>
                    <a:pt x="2871" y="1520"/>
                  </a:lnTo>
                  <a:lnTo>
                    <a:pt x="3039" y="760"/>
                  </a:lnTo>
                  <a:lnTo>
                    <a:pt x="2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4127125" y="3404175"/>
              <a:ext cx="871750" cy="953000"/>
            </a:xfrm>
            <a:custGeom>
              <a:avLst/>
              <a:gdLst/>
              <a:ahLst/>
              <a:cxnLst/>
              <a:rect l="l" t="t" r="r" b="b"/>
              <a:pathLst>
                <a:path w="34870" h="38120" extrusionOk="0">
                  <a:moveTo>
                    <a:pt x="6881" y="0"/>
                  </a:moveTo>
                  <a:lnTo>
                    <a:pt x="0" y="6417"/>
                  </a:lnTo>
                  <a:lnTo>
                    <a:pt x="13003" y="9836"/>
                  </a:lnTo>
                  <a:lnTo>
                    <a:pt x="21952" y="12242"/>
                  </a:lnTo>
                  <a:lnTo>
                    <a:pt x="24949" y="13044"/>
                  </a:lnTo>
                  <a:lnTo>
                    <a:pt x="25794" y="13298"/>
                  </a:lnTo>
                  <a:lnTo>
                    <a:pt x="26089" y="13382"/>
                  </a:lnTo>
                  <a:lnTo>
                    <a:pt x="26173" y="13635"/>
                  </a:lnTo>
                  <a:lnTo>
                    <a:pt x="26216" y="13973"/>
                  </a:lnTo>
                  <a:lnTo>
                    <a:pt x="26216" y="14395"/>
                  </a:lnTo>
                  <a:lnTo>
                    <a:pt x="26131" y="14902"/>
                  </a:lnTo>
                  <a:lnTo>
                    <a:pt x="25920" y="16210"/>
                  </a:lnTo>
                  <a:lnTo>
                    <a:pt x="25582" y="17772"/>
                  </a:lnTo>
                  <a:lnTo>
                    <a:pt x="25160" y="19587"/>
                  </a:lnTo>
                  <a:lnTo>
                    <a:pt x="24654" y="21529"/>
                  </a:lnTo>
                  <a:lnTo>
                    <a:pt x="23430" y="25666"/>
                  </a:lnTo>
                  <a:lnTo>
                    <a:pt x="22163" y="29719"/>
                  </a:lnTo>
                  <a:lnTo>
                    <a:pt x="21066" y="33223"/>
                  </a:lnTo>
                  <a:lnTo>
                    <a:pt x="19926" y="36600"/>
                  </a:lnTo>
                  <a:lnTo>
                    <a:pt x="25076" y="38120"/>
                  </a:lnTo>
                  <a:lnTo>
                    <a:pt x="26638" y="34447"/>
                  </a:lnTo>
                  <a:lnTo>
                    <a:pt x="28242" y="30563"/>
                  </a:lnTo>
                  <a:lnTo>
                    <a:pt x="30057" y="26046"/>
                  </a:lnTo>
                  <a:lnTo>
                    <a:pt x="31872" y="21403"/>
                  </a:lnTo>
                  <a:lnTo>
                    <a:pt x="32717" y="19165"/>
                  </a:lnTo>
                  <a:lnTo>
                    <a:pt x="33477" y="17055"/>
                  </a:lnTo>
                  <a:lnTo>
                    <a:pt x="34068" y="15155"/>
                  </a:lnTo>
                  <a:lnTo>
                    <a:pt x="34532" y="13551"/>
                  </a:lnTo>
                  <a:lnTo>
                    <a:pt x="34701" y="12875"/>
                  </a:lnTo>
                  <a:lnTo>
                    <a:pt x="34827" y="12284"/>
                  </a:lnTo>
                  <a:lnTo>
                    <a:pt x="34870" y="11820"/>
                  </a:lnTo>
                  <a:lnTo>
                    <a:pt x="34870" y="11440"/>
                  </a:lnTo>
                  <a:lnTo>
                    <a:pt x="34827" y="11102"/>
                  </a:lnTo>
                  <a:lnTo>
                    <a:pt x="34743" y="10765"/>
                  </a:lnTo>
                  <a:lnTo>
                    <a:pt x="34616" y="10427"/>
                  </a:lnTo>
                  <a:lnTo>
                    <a:pt x="34448" y="10089"/>
                  </a:lnTo>
                  <a:lnTo>
                    <a:pt x="34279" y="9794"/>
                  </a:lnTo>
                  <a:lnTo>
                    <a:pt x="34068" y="9456"/>
                  </a:lnTo>
                  <a:lnTo>
                    <a:pt x="33814" y="9161"/>
                  </a:lnTo>
                  <a:lnTo>
                    <a:pt x="33519" y="8865"/>
                  </a:lnTo>
                  <a:lnTo>
                    <a:pt x="32843" y="8274"/>
                  </a:lnTo>
                  <a:lnTo>
                    <a:pt x="32083" y="7683"/>
                  </a:lnTo>
                  <a:lnTo>
                    <a:pt x="31239" y="7134"/>
                  </a:lnTo>
                  <a:lnTo>
                    <a:pt x="30268" y="6585"/>
                  </a:lnTo>
                  <a:lnTo>
                    <a:pt x="29255" y="6079"/>
                  </a:lnTo>
                  <a:lnTo>
                    <a:pt x="28158" y="5572"/>
                  </a:lnTo>
                  <a:lnTo>
                    <a:pt x="26976" y="5108"/>
                  </a:lnTo>
                  <a:lnTo>
                    <a:pt x="25794" y="4644"/>
                  </a:lnTo>
                  <a:lnTo>
                    <a:pt x="24527" y="4179"/>
                  </a:lnTo>
                  <a:lnTo>
                    <a:pt x="23261" y="3757"/>
                  </a:lnTo>
                  <a:lnTo>
                    <a:pt x="20686" y="2997"/>
                  </a:lnTo>
                  <a:lnTo>
                    <a:pt x="18110" y="2322"/>
                  </a:lnTo>
                  <a:lnTo>
                    <a:pt x="15620" y="1731"/>
                  </a:lnTo>
                  <a:lnTo>
                    <a:pt x="13256" y="1182"/>
                  </a:lnTo>
                  <a:lnTo>
                    <a:pt x="11187" y="760"/>
                  </a:lnTo>
                  <a:lnTo>
                    <a:pt x="8063" y="211"/>
                  </a:lnTo>
                  <a:lnTo>
                    <a:pt x="688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4127125" y="3404175"/>
              <a:ext cx="871750" cy="953000"/>
            </a:xfrm>
            <a:custGeom>
              <a:avLst/>
              <a:gdLst/>
              <a:ahLst/>
              <a:cxnLst/>
              <a:rect l="l" t="t" r="r" b="b"/>
              <a:pathLst>
                <a:path w="34870" h="38120" fill="none" extrusionOk="0">
                  <a:moveTo>
                    <a:pt x="25076" y="38120"/>
                  </a:moveTo>
                  <a:lnTo>
                    <a:pt x="19926" y="36600"/>
                  </a:lnTo>
                  <a:lnTo>
                    <a:pt x="19926" y="36600"/>
                  </a:lnTo>
                  <a:lnTo>
                    <a:pt x="21066" y="33223"/>
                  </a:lnTo>
                  <a:lnTo>
                    <a:pt x="22163" y="29719"/>
                  </a:lnTo>
                  <a:lnTo>
                    <a:pt x="23430" y="25666"/>
                  </a:lnTo>
                  <a:lnTo>
                    <a:pt x="24654" y="21529"/>
                  </a:lnTo>
                  <a:lnTo>
                    <a:pt x="25160" y="19587"/>
                  </a:lnTo>
                  <a:lnTo>
                    <a:pt x="25582" y="17772"/>
                  </a:lnTo>
                  <a:lnTo>
                    <a:pt x="25920" y="16210"/>
                  </a:lnTo>
                  <a:lnTo>
                    <a:pt x="26131" y="14902"/>
                  </a:lnTo>
                  <a:lnTo>
                    <a:pt x="26216" y="14395"/>
                  </a:lnTo>
                  <a:lnTo>
                    <a:pt x="26216" y="13973"/>
                  </a:lnTo>
                  <a:lnTo>
                    <a:pt x="26173" y="13635"/>
                  </a:lnTo>
                  <a:lnTo>
                    <a:pt x="26089" y="13382"/>
                  </a:lnTo>
                  <a:lnTo>
                    <a:pt x="26089" y="13382"/>
                  </a:lnTo>
                  <a:lnTo>
                    <a:pt x="25794" y="13298"/>
                  </a:lnTo>
                  <a:lnTo>
                    <a:pt x="24949" y="13044"/>
                  </a:lnTo>
                  <a:lnTo>
                    <a:pt x="21952" y="12242"/>
                  </a:lnTo>
                  <a:lnTo>
                    <a:pt x="13003" y="9836"/>
                  </a:lnTo>
                  <a:lnTo>
                    <a:pt x="0" y="6417"/>
                  </a:lnTo>
                  <a:lnTo>
                    <a:pt x="6881" y="0"/>
                  </a:lnTo>
                  <a:lnTo>
                    <a:pt x="6881" y="0"/>
                  </a:lnTo>
                  <a:lnTo>
                    <a:pt x="8063" y="211"/>
                  </a:lnTo>
                  <a:lnTo>
                    <a:pt x="11187" y="760"/>
                  </a:lnTo>
                  <a:lnTo>
                    <a:pt x="13256" y="1182"/>
                  </a:lnTo>
                  <a:lnTo>
                    <a:pt x="15620" y="1731"/>
                  </a:lnTo>
                  <a:lnTo>
                    <a:pt x="18110" y="2322"/>
                  </a:lnTo>
                  <a:lnTo>
                    <a:pt x="20686" y="2997"/>
                  </a:lnTo>
                  <a:lnTo>
                    <a:pt x="23261" y="3757"/>
                  </a:lnTo>
                  <a:lnTo>
                    <a:pt x="24527" y="4179"/>
                  </a:lnTo>
                  <a:lnTo>
                    <a:pt x="25794" y="4644"/>
                  </a:lnTo>
                  <a:lnTo>
                    <a:pt x="26976" y="5108"/>
                  </a:lnTo>
                  <a:lnTo>
                    <a:pt x="28158" y="5572"/>
                  </a:lnTo>
                  <a:lnTo>
                    <a:pt x="29255" y="6079"/>
                  </a:lnTo>
                  <a:lnTo>
                    <a:pt x="30268" y="6585"/>
                  </a:lnTo>
                  <a:lnTo>
                    <a:pt x="31239" y="7134"/>
                  </a:lnTo>
                  <a:lnTo>
                    <a:pt x="32083" y="7683"/>
                  </a:lnTo>
                  <a:lnTo>
                    <a:pt x="32843" y="8274"/>
                  </a:lnTo>
                  <a:lnTo>
                    <a:pt x="33519" y="8865"/>
                  </a:lnTo>
                  <a:lnTo>
                    <a:pt x="33814" y="9161"/>
                  </a:lnTo>
                  <a:lnTo>
                    <a:pt x="34068" y="9456"/>
                  </a:lnTo>
                  <a:lnTo>
                    <a:pt x="34279" y="9794"/>
                  </a:lnTo>
                  <a:lnTo>
                    <a:pt x="34448" y="10089"/>
                  </a:lnTo>
                  <a:lnTo>
                    <a:pt x="34616" y="10427"/>
                  </a:lnTo>
                  <a:lnTo>
                    <a:pt x="34743" y="10765"/>
                  </a:lnTo>
                  <a:lnTo>
                    <a:pt x="34827" y="11102"/>
                  </a:lnTo>
                  <a:lnTo>
                    <a:pt x="34870" y="11440"/>
                  </a:lnTo>
                  <a:lnTo>
                    <a:pt x="34870" y="11440"/>
                  </a:lnTo>
                  <a:lnTo>
                    <a:pt x="34870" y="11820"/>
                  </a:lnTo>
                  <a:lnTo>
                    <a:pt x="34827" y="12284"/>
                  </a:lnTo>
                  <a:lnTo>
                    <a:pt x="34701" y="12875"/>
                  </a:lnTo>
                  <a:lnTo>
                    <a:pt x="34532" y="13551"/>
                  </a:lnTo>
                  <a:lnTo>
                    <a:pt x="34068" y="15155"/>
                  </a:lnTo>
                  <a:lnTo>
                    <a:pt x="33477" y="17055"/>
                  </a:lnTo>
                  <a:lnTo>
                    <a:pt x="32717" y="19165"/>
                  </a:lnTo>
                  <a:lnTo>
                    <a:pt x="31872" y="21403"/>
                  </a:lnTo>
                  <a:lnTo>
                    <a:pt x="30057" y="26046"/>
                  </a:lnTo>
                  <a:lnTo>
                    <a:pt x="28242" y="30563"/>
                  </a:lnTo>
                  <a:lnTo>
                    <a:pt x="26638" y="34447"/>
                  </a:lnTo>
                  <a:lnTo>
                    <a:pt x="25076" y="38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4609425" y="4256900"/>
              <a:ext cx="181550" cy="108725"/>
            </a:xfrm>
            <a:custGeom>
              <a:avLst/>
              <a:gdLst/>
              <a:ahLst/>
              <a:cxnLst/>
              <a:rect l="l" t="t" r="r" b="b"/>
              <a:pathLst>
                <a:path w="7262" h="4349" extrusionOk="0">
                  <a:moveTo>
                    <a:pt x="465" y="0"/>
                  </a:moveTo>
                  <a:lnTo>
                    <a:pt x="0" y="2617"/>
                  </a:lnTo>
                  <a:lnTo>
                    <a:pt x="6164" y="4348"/>
                  </a:lnTo>
                  <a:lnTo>
                    <a:pt x="7261" y="1773"/>
                  </a:lnTo>
                  <a:lnTo>
                    <a:pt x="465"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p:nvPr/>
          </p:nvSpPr>
          <p:spPr>
            <a:xfrm>
              <a:off x="4609425" y="4256900"/>
              <a:ext cx="181550" cy="108725"/>
            </a:xfrm>
            <a:custGeom>
              <a:avLst/>
              <a:gdLst/>
              <a:ahLst/>
              <a:cxnLst/>
              <a:rect l="l" t="t" r="r" b="b"/>
              <a:pathLst>
                <a:path w="7262" h="4349" fill="none" extrusionOk="0">
                  <a:moveTo>
                    <a:pt x="0" y="2617"/>
                  </a:moveTo>
                  <a:lnTo>
                    <a:pt x="6164" y="4348"/>
                  </a:lnTo>
                  <a:lnTo>
                    <a:pt x="7261" y="1773"/>
                  </a:lnTo>
                  <a:lnTo>
                    <a:pt x="465" y="0"/>
                  </a:lnTo>
                  <a:lnTo>
                    <a:pt x="0" y="2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6"/>
            <p:cNvSpPr/>
            <p:nvPr/>
          </p:nvSpPr>
          <p:spPr>
            <a:xfrm>
              <a:off x="4609425" y="4256900"/>
              <a:ext cx="181550" cy="108725"/>
            </a:xfrm>
            <a:custGeom>
              <a:avLst/>
              <a:gdLst/>
              <a:ahLst/>
              <a:cxnLst/>
              <a:rect l="l" t="t" r="r" b="b"/>
              <a:pathLst>
                <a:path w="7262" h="4349" extrusionOk="0">
                  <a:moveTo>
                    <a:pt x="465" y="0"/>
                  </a:moveTo>
                  <a:lnTo>
                    <a:pt x="0" y="2617"/>
                  </a:lnTo>
                  <a:lnTo>
                    <a:pt x="6164" y="4348"/>
                  </a:lnTo>
                  <a:lnTo>
                    <a:pt x="7261" y="1773"/>
                  </a:lnTo>
                  <a:lnTo>
                    <a:pt x="6755" y="1647"/>
                  </a:lnTo>
                  <a:lnTo>
                    <a:pt x="1394" y="253"/>
                  </a:lnTo>
                  <a:lnTo>
                    <a:pt x="465" y="0"/>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4609425" y="4256900"/>
              <a:ext cx="181550" cy="108725"/>
            </a:xfrm>
            <a:custGeom>
              <a:avLst/>
              <a:gdLst/>
              <a:ahLst/>
              <a:cxnLst/>
              <a:rect l="l" t="t" r="r" b="b"/>
              <a:pathLst>
                <a:path w="7262" h="4349" fill="none" extrusionOk="0">
                  <a:moveTo>
                    <a:pt x="465" y="0"/>
                  </a:moveTo>
                  <a:lnTo>
                    <a:pt x="0" y="2617"/>
                  </a:lnTo>
                  <a:lnTo>
                    <a:pt x="6164" y="4348"/>
                  </a:lnTo>
                  <a:lnTo>
                    <a:pt x="7261" y="1773"/>
                  </a:lnTo>
                  <a:lnTo>
                    <a:pt x="6755" y="1647"/>
                  </a:lnTo>
                  <a:lnTo>
                    <a:pt x="1394" y="253"/>
                  </a:lnTo>
                  <a:lnTo>
                    <a:pt x="4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4584100" y="4409925"/>
              <a:ext cx="204750" cy="122450"/>
            </a:xfrm>
            <a:custGeom>
              <a:avLst/>
              <a:gdLst/>
              <a:ahLst/>
              <a:cxnLst/>
              <a:rect l="l" t="t" r="r" b="b"/>
              <a:pathLst>
                <a:path w="8190" h="4898" extrusionOk="0">
                  <a:moveTo>
                    <a:pt x="1013" y="0"/>
                  </a:moveTo>
                  <a:lnTo>
                    <a:pt x="971" y="42"/>
                  </a:lnTo>
                  <a:lnTo>
                    <a:pt x="887" y="85"/>
                  </a:lnTo>
                  <a:lnTo>
                    <a:pt x="845" y="169"/>
                  </a:lnTo>
                  <a:lnTo>
                    <a:pt x="0" y="2618"/>
                  </a:lnTo>
                  <a:lnTo>
                    <a:pt x="0" y="2786"/>
                  </a:lnTo>
                  <a:lnTo>
                    <a:pt x="43" y="2998"/>
                  </a:lnTo>
                  <a:lnTo>
                    <a:pt x="169" y="3124"/>
                  </a:lnTo>
                  <a:lnTo>
                    <a:pt x="338" y="3251"/>
                  </a:lnTo>
                  <a:lnTo>
                    <a:pt x="1773" y="3589"/>
                  </a:lnTo>
                  <a:lnTo>
                    <a:pt x="3378" y="3968"/>
                  </a:lnTo>
                  <a:lnTo>
                    <a:pt x="4306" y="4264"/>
                  </a:lnTo>
                  <a:lnTo>
                    <a:pt x="5235" y="4517"/>
                  </a:lnTo>
                  <a:lnTo>
                    <a:pt x="6164" y="4728"/>
                  </a:lnTo>
                  <a:lnTo>
                    <a:pt x="7092" y="4897"/>
                  </a:lnTo>
                  <a:lnTo>
                    <a:pt x="7515" y="4897"/>
                  </a:lnTo>
                  <a:lnTo>
                    <a:pt x="7683" y="4855"/>
                  </a:lnTo>
                  <a:lnTo>
                    <a:pt x="7810" y="4771"/>
                  </a:lnTo>
                  <a:lnTo>
                    <a:pt x="7937" y="4728"/>
                  </a:lnTo>
                  <a:lnTo>
                    <a:pt x="8021" y="4602"/>
                  </a:lnTo>
                  <a:lnTo>
                    <a:pt x="8148" y="4391"/>
                  </a:lnTo>
                  <a:lnTo>
                    <a:pt x="8190" y="4180"/>
                  </a:lnTo>
                  <a:lnTo>
                    <a:pt x="8190" y="3968"/>
                  </a:lnTo>
                  <a:lnTo>
                    <a:pt x="8063" y="3757"/>
                  </a:lnTo>
                  <a:lnTo>
                    <a:pt x="8021" y="3715"/>
                  </a:lnTo>
                  <a:lnTo>
                    <a:pt x="7937" y="3673"/>
                  </a:lnTo>
                  <a:lnTo>
                    <a:pt x="7472" y="3462"/>
                  </a:lnTo>
                  <a:lnTo>
                    <a:pt x="7008" y="3209"/>
                  </a:lnTo>
                  <a:lnTo>
                    <a:pt x="6586" y="2913"/>
                  </a:lnTo>
                  <a:lnTo>
                    <a:pt x="6164" y="2618"/>
                  </a:lnTo>
                  <a:lnTo>
                    <a:pt x="5742" y="2322"/>
                  </a:lnTo>
                  <a:lnTo>
                    <a:pt x="5362" y="1942"/>
                  </a:lnTo>
                  <a:lnTo>
                    <a:pt x="5024" y="1604"/>
                  </a:lnTo>
                  <a:lnTo>
                    <a:pt x="4686" y="1182"/>
                  </a:lnTo>
                  <a:lnTo>
                    <a:pt x="4517" y="1013"/>
                  </a:lnTo>
                  <a:lnTo>
                    <a:pt x="4264" y="887"/>
                  </a:lnTo>
                  <a:lnTo>
                    <a:pt x="1098" y="42"/>
                  </a:lnTo>
                  <a:lnTo>
                    <a:pt x="10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4327650" y="4317050"/>
              <a:ext cx="82325" cy="181550"/>
            </a:xfrm>
            <a:custGeom>
              <a:avLst/>
              <a:gdLst/>
              <a:ahLst/>
              <a:cxnLst/>
              <a:rect l="l" t="t" r="r" b="b"/>
              <a:pathLst>
                <a:path w="3293" h="7262" extrusionOk="0">
                  <a:moveTo>
                    <a:pt x="3293" y="0"/>
                  </a:moveTo>
                  <a:lnTo>
                    <a:pt x="380" y="380"/>
                  </a:lnTo>
                  <a:lnTo>
                    <a:pt x="0" y="7261"/>
                  </a:lnTo>
                  <a:lnTo>
                    <a:pt x="0" y="7261"/>
                  </a:lnTo>
                  <a:lnTo>
                    <a:pt x="2871" y="6839"/>
                  </a:lnTo>
                  <a:lnTo>
                    <a:pt x="3293"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4327650" y="4317050"/>
              <a:ext cx="82325" cy="181550"/>
            </a:xfrm>
            <a:custGeom>
              <a:avLst/>
              <a:gdLst/>
              <a:ahLst/>
              <a:cxnLst/>
              <a:rect l="l" t="t" r="r" b="b"/>
              <a:pathLst>
                <a:path w="3293" h="7262" fill="none" extrusionOk="0">
                  <a:moveTo>
                    <a:pt x="0" y="7261"/>
                  </a:moveTo>
                  <a:lnTo>
                    <a:pt x="2871" y="6839"/>
                  </a:lnTo>
                  <a:lnTo>
                    <a:pt x="3293" y="0"/>
                  </a:lnTo>
                  <a:lnTo>
                    <a:pt x="380" y="380"/>
                  </a:lnTo>
                  <a:lnTo>
                    <a:pt x="0" y="72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4331875" y="4390925"/>
              <a:ext cx="2125" cy="30625"/>
            </a:xfrm>
            <a:custGeom>
              <a:avLst/>
              <a:gdLst/>
              <a:ahLst/>
              <a:cxnLst/>
              <a:rect l="l" t="t" r="r" b="b"/>
              <a:pathLst>
                <a:path w="85" h="1225" extrusionOk="0">
                  <a:moveTo>
                    <a:pt x="85" y="0"/>
                  </a:moveTo>
                  <a:lnTo>
                    <a:pt x="0" y="1225"/>
                  </a:lnTo>
                  <a:lnTo>
                    <a:pt x="0" y="1225"/>
                  </a:lnTo>
                  <a:lnTo>
                    <a:pt x="85" y="0"/>
                  </a:lnTo>
                  <a:lnTo>
                    <a:pt x="8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p:nvPr/>
          </p:nvSpPr>
          <p:spPr>
            <a:xfrm>
              <a:off x="4331875" y="4390925"/>
              <a:ext cx="2125" cy="30625"/>
            </a:xfrm>
            <a:custGeom>
              <a:avLst/>
              <a:gdLst/>
              <a:ahLst/>
              <a:cxnLst/>
              <a:rect l="l" t="t" r="r" b="b"/>
              <a:pathLst>
                <a:path w="85" h="1225" fill="none" extrusionOk="0">
                  <a:moveTo>
                    <a:pt x="85" y="0"/>
                  </a:moveTo>
                  <a:lnTo>
                    <a:pt x="0" y="1225"/>
                  </a:lnTo>
                  <a:lnTo>
                    <a:pt x="0" y="1225"/>
                  </a:lnTo>
                  <a:lnTo>
                    <a:pt x="85" y="0"/>
                  </a:lnTo>
                  <a:lnTo>
                    <a:pt x="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p:nvPr/>
          </p:nvSpPr>
          <p:spPr>
            <a:xfrm>
              <a:off x="4331875" y="4390925"/>
              <a:ext cx="72825" cy="30625"/>
            </a:xfrm>
            <a:custGeom>
              <a:avLst/>
              <a:gdLst/>
              <a:ahLst/>
              <a:cxnLst/>
              <a:rect l="l" t="t" r="r" b="b"/>
              <a:pathLst>
                <a:path w="2913" h="1225" extrusionOk="0">
                  <a:moveTo>
                    <a:pt x="85" y="0"/>
                  </a:moveTo>
                  <a:lnTo>
                    <a:pt x="0" y="1225"/>
                  </a:lnTo>
                  <a:lnTo>
                    <a:pt x="2871" y="971"/>
                  </a:lnTo>
                  <a:lnTo>
                    <a:pt x="2913" y="211"/>
                  </a:lnTo>
                  <a:lnTo>
                    <a:pt x="85" y="0"/>
                  </a:lnTo>
                  <a:close/>
                </a:path>
              </a:pathLst>
            </a:custGeom>
            <a:solidFill>
              <a:srgbClr val="BC8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6"/>
            <p:cNvSpPr/>
            <p:nvPr/>
          </p:nvSpPr>
          <p:spPr>
            <a:xfrm>
              <a:off x="4331875" y="4390925"/>
              <a:ext cx="72825" cy="30625"/>
            </a:xfrm>
            <a:custGeom>
              <a:avLst/>
              <a:gdLst/>
              <a:ahLst/>
              <a:cxnLst/>
              <a:rect l="l" t="t" r="r" b="b"/>
              <a:pathLst>
                <a:path w="2913" h="1225" fill="none" extrusionOk="0">
                  <a:moveTo>
                    <a:pt x="85" y="0"/>
                  </a:moveTo>
                  <a:lnTo>
                    <a:pt x="0" y="1225"/>
                  </a:lnTo>
                  <a:lnTo>
                    <a:pt x="2871" y="971"/>
                  </a:lnTo>
                  <a:lnTo>
                    <a:pt x="2913" y="211"/>
                  </a:lnTo>
                  <a:lnTo>
                    <a:pt x="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6"/>
            <p:cNvSpPr/>
            <p:nvPr/>
          </p:nvSpPr>
          <p:spPr>
            <a:xfrm>
              <a:off x="3894950" y="3482250"/>
              <a:ext cx="623750" cy="910800"/>
            </a:xfrm>
            <a:custGeom>
              <a:avLst/>
              <a:gdLst/>
              <a:ahLst/>
              <a:cxnLst/>
              <a:rect l="l" t="t" r="r" b="b"/>
              <a:pathLst>
                <a:path w="24950" h="36432" extrusionOk="0">
                  <a:moveTo>
                    <a:pt x="8148" y="1"/>
                  </a:moveTo>
                  <a:lnTo>
                    <a:pt x="7768" y="170"/>
                  </a:lnTo>
                  <a:lnTo>
                    <a:pt x="6712" y="676"/>
                  </a:lnTo>
                  <a:lnTo>
                    <a:pt x="5277" y="1436"/>
                  </a:lnTo>
                  <a:lnTo>
                    <a:pt x="4475" y="1858"/>
                  </a:lnTo>
                  <a:lnTo>
                    <a:pt x="3673" y="2365"/>
                  </a:lnTo>
                  <a:lnTo>
                    <a:pt x="2871" y="2871"/>
                  </a:lnTo>
                  <a:lnTo>
                    <a:pt x="2111" y="3420"/>
                  </a:lnTo>
                  <a:lnTo>
                    <a:pt x="1393" y="3969"/>
                  </a:lnTo>
                  <a:lnTo>
                    <a:pt x="845" y="4518"/>
                  </a:lnTo>
                  <a:lnTo>
                    <a:pt x="591" y="4771"/>
                  </a:lnTo>
                  <a:lnTo>
                    <a:pt x="380" y="5067"/>
                  </a:lnTo>
                  <a:lnTo>
                    <a:pt x="211" y="5320"/>
                  </a:lnTo>
                  <a:lnTo>
                    <a:pt x="85" y="5573"/>
                  </a:lnTo>
                  <a:lnTo>
                    <a:pt x="42" y="5826"/>
                  </a:lnTo>
                  <a:lnTo>
                    <a:pt x="0" y="6080"/>
                  </a:lnTo>
                  <a:lnTo>
                    <a:pt x="42" y="6333"/>
                  </a:lnTo>
                  <a:lnTo>
                    <a:pt x="127" y="6544"/>
                  </a:lnTo>
                  <a:lnTo>
                    <a:pt x="380" y="6966"/>
                  </a:lnTo>
                  <a:lnTo>
                    <a:pt x="633" y="7304"/>
                  </a:lnTo>
                  <a:lnTo>
                    <a:pt x="971" y="7642"/>
                  </a:lnTo>
                  <a:lnTo>
                    <a:pt x="1309" y="7895"/>
                  </a:lnTo>
                  <a:lnTo>
                    <a:pt x="1689" y="8190"/>
                  </a:lnTo>
                  <a:lnTo>
                    <a:pt x="2111" y="8402"/>
                  </a:lnTo>
                  <a:lnTo>
                    <a:pt x="2575" y="8613"/>
                  </a:lnTo>
                  <a:lnTo>
                    <a:pt x="3040" y="8781"/>
                  </a:lnTo>
                  <a:lnTo>
                    <a:pt x="3504" y="8908"/>
                  </a:lnTo>
                  <a:lnTo>
                    <a:pt x="4011" y="9035"/>
                  </a:lnTo>
                  <a:lnTo>
                    <a:pt x="5108" y="9246"/>
                  </a:lnTo>
                  <a:lnTo>
                    <a:pt x="6248" y="9372"/>
                  </a:lnTo>
                  <a:lnTo>
                    <a:pt x="7472" y="9415"/>
                  </a:lnTo>
                  <a:lnTo>
                    <a:pt x="8696" y="9457"/>
                  </a:lnTo>
                  <a:lnTo>
                    <a:pt x="9921" y="9499"/>
                  </a:lnTo>
                  <a:lnTo>
                    <a:pt x="12369" y="9499"/>
                  </a:lnTo>
                  <a:lnTo>
                    <a:pt x="13551" y="9541"/>
                  </a:lnTo>
                  <a:lnTo>
                    <a:pt x="14691" y="9584"/>
                  </a:lnTo>
                  <a:lnTo>
                    <a:pt x="15746" y="9710"/>
                  </a:lnTo>
                  <a:lnTo>
                    <a:pt x="16717" y="9879"/>
                  </a:lnTo>
                  <a:lnTo>
                    <a:pt x="16802" y="9879"/>
                  </a:lnTo>
                  <a:lnTo>
                    <a:pt x="16844" y="9963"/>
                  </a:lnTo>
                  <a:lnTo>
                    <a:pt x="16928" y="10217"/>
                  </a:lnTo>
                  <a:lnTo>
                    <a:pt x="17013" y="10554"/>
                  </a:lnTo>
                  <a:lnTo>
                    <a:pt x="17097" y="11061"/>
                  </a:lnTo>
                  <a:lnTo>
                    <a:pt x="17224" y="12370"/>
                  </a:lnTo>
                  <a:lnTo>
                    <a:pt x="17266" y="14058"/>
                  </a:lnTo>
                  <a:lnTo>
                    <a:pt x="17308" y="16042"/>
                  </a:lnTo>
                  <a:lnTo>
                    <a:pt x="17350" y="18280"/>
                  </a:lnTo>
                  <a:lnTo>
                    <a:pt x="17266" y="23050"/>
                  </a:lnTo>
                  <a:lnTo>
                    <a:pt x="17182" y="27820"/>
                  </a:lnTo>
                  <a:lnTo>
                    <a:pt x="17055" y="31999"/>
                  </a:lnTo>
                  <a:lnTo>
                    <a:pt x="16928" y="36052"/>
                  </a:lnTo>
                  <a:lnTo>
                    <a:pt x="22247" y="36432"/>
                  </a:lnTo>
                  <a:lnTo>
                    <a:pt x="22627" y="32970"/>
                  </a:lnTo>
                  <a:lnTo>
                    <a:pt x="23049" y="29213"/>
                  </a:lnTo>
                  <a:lnTo>
                    <a:pt x="23556" y="24654"/>
                  </a:lnTo>
                  <a:lnTo>
                    <a:pt x="24063" y="19631"/>
                  </a:lnTo>
                  <a:lnTo>
                    <a:pt x="24485" y="14607"/>
                  </a:lnTo>
                  <a:lnTo>
                    <a:pt x="24654" y="12201"/>
                  </a:lnTo>
                  <a:lnTo>
                    <a:pt x="24822" y="9921"/>
                  </a:lnTo>
                  <a:lnTo>
                    <a:pt x="24907" y="7811"/>
                  </a:lnTo>
                  <a:lnTo>
                    <a:pt x="24949" y="5995"/>
                  </a:lnTo>
                  <a:lnTo>
                    <a:pt x="24907" y="5320"/>
                  </a:lnTo>
                  <a:lnTo>
                    <a:pt x="24822" y="4687"/>
                  </a:lnTo>
                  <a:lnTo>
                    <a:pt x="24654" y="4053"/>
                  </a:lnTo>
                  <a:lnTo>
                    <a:pt x="24569" y="3758"/>
                  </a:lnTo>
                  <a:lnTo>
                    <a:pt x="24400" y="3505"/>
                  </a:lnTo>
                  <a:lnTo>
                    <a:pt x="24231" y="3209"/>
                  </a:lnTo>
                  <a:lnTo>
                    <a:pt x="24020" y="2956"/>
                  </a:lnTo>
                  <a:lnTo>
                    <a:pt x="23809" y="2703"/>
                  </a:lnTo>
                  <a:lnTo>
                    <a:pt x="23514" y="2492"/>
                  </a:lnTo>
                  <a:lnTo>
                    <a:pt x="23218" y="2238"/>
                  </a:lnTo>
                  <a:lnTo>
                    <a:pt x="22881" y="2027"/>
                  </a:lnTo>
                  <a:lnTo>
                    <a:pt x="22501" y="1816"/>
                  </a:lnTo>
                  <a:lnTo>
                    <a:pt x="22078" y="1605"/>
                  </a:lnTo>
                  <a:lnTo>
                    <a:pt x="21614" y="1436"/>
                  </a:lnTo>
                  <a:lnTo>
                    <a:pt x="21108" y="1225"/>
                  </a:lnTo>
                  <a:lnTo>
                    <a:pt x="19968" y="930"/>
                  </a:lnTo>
                  <a:lnTo>
                    <a:pt x="18575" y="634"/>
                  </a:lnTo>
                  <a:lnTo>
                    <a:pt x="17013" y="423"/>
                  </a:lnTo>
                  <a:lnTo>
                    <a:pt x="15197" y="212"/>
                  </a:lnTo>
                  <a:lnTo>
                    <a:pt x="13129" y="85"/>
                  </a:lnTo>
                  <a:lnTo>
                    <a:pt x="1076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6"/>
            <p:cNvSpPr/>
            <p:nvPr/>
          </p:nvSpPr>
          <p:spPr>
            <a:xfrm>
              <a:off x="3894950" y="3482250"/>
              <a:ext cx="623750" cy="910800"/>
            </a:xfrm>
            <a:custGeom>
              <a:avLst/>
              <a:gdLst/>
              <a:ahLst/>
              <a:cxnLst/>
              <a:rect l="l" t="t" r="r" b="b"/>
              <a:pathLst>
                <a:path w="24950" h="36432" fill="none" extrusionOk="0">
                  <a:moveTo>
                    <a:pt x="8148" y="1"/>
                  </a:moveTo>
                  <a:lnTo>
                    <a:pt x="8148" y="1"/>
                  </a:lnTo>
                  <a:lnTo>
                    <a:pt x="7768" y="170"/>
                  </a:lnTo>
                  <a:lnTo>
                    <a:pt x="6712" y="676"/>
                  </a:lnTo>
                  <a:lnTo>
                    <a:pt x="5277" y="1436"/>
                  </a:lnTo>
                  <a:lnTo>
                    <a:pt x="4475" y="1858"/>
                  </a:lnTo>
                  <a:lnTo>
                    <a:pt x="3673" y="2365"/>
                  </a:lnTo>
                  <a:lnTo>
                    <a:pt x="2871" y="2871"/>
                  </a:lnTo>
                  <a:lnTo>
                    <a:pt x="2111" y="3420"/>
                  </a:lnTo>
                  <a:lnTo>
                    <a:pt x="1393" y="3969"/>
                  </a:lnTo>
                  <a:lnTo>
                    <a:pt x="845" y="4518"/>
                  </a:lnTo>
                  <a:lnTo>
                    <a:pt x="591" y="4771"/>
                  </a:lnTo>
                  <a:lnTo>
                    <a:pt x="380" y="5067"/>
                  </a:lnTo>
                  <a:lnTo>
                    <a:pt x="211" y="5320"/>
                  </a:lnTo>
                  <a:lnTo>
                    <a:pt x="85" y="5573"/>
                  </a:lnTo>
                  <a:lnTo>
                    <a:pt x="42" y="5826"/>
                  </a:lnTo>
                  <a:lnTo>
                    <a:pt x="0" y="6080"/>
                  </a:lnTo>
                  <a:lnTo>
                    <a:pt x="42" y="6333"/>
                  </a:lnTo>
                  <a:lnTo>
                    <a:pt x="127" y="6544"/>
                  </a:lnTo>
                  <a:lnTo>
                    <a:pt x="127" y="6544"/>
                  </a:lnTo>
                  <a:lnTo>
                    <a:pt x="380" y="6966"/>
                  </a:lnTo>
                  <a:lnTo>
                    <a:pt x="633" y="7304"/>
                  </a:lnTo>
                  <a:lnTo>
                    <a:pt x="971" y="7642"/>
                  </a:lnTo>
                  <a:lnTo>
                    <a:pt x="1309" y="7895"/>
                  </a:lnTo>
                  <a:lnTo>
                    <a:pt x="1689" y="8190"/>
                  </a:lnTo>
                  <a:lnTo>
                    <a:pt x="2111" y="8402"/>
                  </a:lnTo>
                  <a:lnTo>
                    <a:pt x="2575" y="8613"/>
                  </a:lnTo>
                  <a:lnTo>
                    <a:pt x="3040" y="8781"/>
                  </a:lnTo>
                  <a:lnTo>
                    <a:pt x="3504" y="8908"/>
                  </a:lnTo>
                  <a:lnTo>
                    <a:pt x="4011" y="9035"/>
                  </a:lnTo>
                  <a:lnTo>
                    <a:pt x="5108" y="9246"/>
                  </a:lnTo>
                  <a:lnTo>
                    <a:pt x="6248" y="9372"/>
                  </a:lnTo>
                  <a:lnTo>
                    <a:pt x="7472" y="9415"/>
                  </a:lnTo>
                  <a:lnTo>
                    <a:pt x="8696" y="9457"/>
                  </a:lnTo>
                  <a:lnTo>
                    <a:pt x="9921" y="9499"/>
                  </a:lnTo>
                  <a:lnTo>
                    <a:pt x="12369" y="9499"/>
                  </a:lnTo>
                  <a:lnTo>
                    <a:pt x="13551" y="9541"/>
                  </a:lnTo>
                  <a:lnTo>
                    <a:pt x="14691" y="9584"/>
                  </a:lnTo>
                  <a:lnTo>
                    <a:pt x="15746" y="9710"/>
                  </a:lnTo>
                  <a:lnTo>
                    <a:pt x="16717" y="9879"/>
                  </a:lnTo>
                  <a:lnTo>
                    <a:pt x="16717" y="9879"/>
                  </a:lnTo>
                  <a:lnTo>
                    <a:pt x="16802" y="9879"/>
                  </a:lnTo>
                  <a:lnTo>
                    <a:pt x="16844" y="9963"/>
                  </a:lnTo>
                  <a:lnTo>
                    <a:pt x="16928" y="10217"/>
                  </a:lnTo>
                  <a:lnTo>
                    <a:pt x="17013" y="10554"/>
                  </a:lnTo>
                  <a:lnTo>
                    <a:pt x="17097" y="11061"/>
                  </a:lnTo>
                  <a:lnTo>
                    <a:pt x="17224" y="12370"/>
                  </a:lnTo>
                  <a:lnTo>
                    <a:pt x="17266" y="14058"/>
                  </a:lnTo>
                  <a:lnTo>
                    <a:pt x="17308" y="16042"/>
                  </a:lnTo>
                  <a:lnTo>
                    <a:pt x="17350" y="18280"/>
                  </a:lnTo>
                  <a:lnTo>
                    <a:pt x="17266" y="23050"/>
                  </a:lnTo>
                  <a:lnTo>
                    <a:pt x="17182" y="27820"/>
                  </a:lnTo>
                  <a:lnTo>
                    <a:pt x="17055" y="31999"/>
                  </a:lnTo>
                  <a:lnTo>
                    <a:pt x="16928" y="36052"/>
                  </a:lnTo>
                  <a:lnTo>
                    <a:pt x="22247" y="36432"/>
                  </a:lnTo>
                  <a:lnTo>
                    <a:pt x="22247" y="36432"/>
                  </a:lnTo>
                  <a:lnTo>
                    <a:pt x="22627" y="32970"/>
                  </a:lnTo>
                  <a:lnTo>
                    <a:pt x="23049" y="29213"/>
                  </a:lnTo>
                  <a:lnTo>
                    <a:pt x="23556" y="24654"/>
                  </a:lnTo>
                  <a:lnTo>
                    <a:pt x="24063" y="19631"/>
                  </a:lnTo>
                  <a:lnTo>
                    <a:pt x="24485" y="14607"/>
                  </a:lnTo>
                  <a:lnTo>
                    <a:pt x="24654" y="12201"/>
                  </a:lnTo>
                  <a:lnTo>
                    <a:pt x="24822" y="9921"/>
                  </a:lnTo>
                  <a:lnTo>
                    <a:pt x="24907" y="7811"/>
                  </a:lnTo>
                  <a:lnTo>
                    <a:pt x="24949" y="5995"/>
                  </a:lnTo>
                  <a:lnTo>
                    <a:pt x="24949" y="5995"/>
                  </a:lnTo>
                  <a:lnTo>
                    <a:pt x="24907" y="5320"/>
                  </a:lnTo>
                  <a:lnTo>
                    <a:pt x="24822" y="4687"/>
                  </a:lnTo>
                  <a:lnTo>
                    <a:pt x="24654" y="4053"/>
                  </a:lnTo>
                  <a:lnTo>
                    <a:pt x="24569" y="3758"/>
                  </a:lnTo>
                  <a:lnTo>
                    <a:pt x="24400" y="3505"/>
                  </a:lnTo>
                  <a:lnTo>
                    <a:pt x="24231" y="3209"/>
                  </a:lnTo>
                  <a:lnTo>
                    <a:pt x="24020" y="2956"/>
                  </a:lnTo>
                  <a:lnTo>
                    <a:pt x="23809" y="2703"/>
                  </a:lnTo>
                  <a:lnTo>
                    <a:pt x="23514" y="2492"/>
                  </a:lnTo>
                  <a:lnTo>
                    <a:pt x="23218" y="2238"/>
                  </a:lnTo>
                  <a:lnTo>
                    <a:pt x="22881" y="2027"/>
                  </a:lnTo>
                  <a:lnTo>
                    <a:pt x="22501" y="1816"/>
                  </a:lnTo>
                  <a:lnTo>
                    <a:pt x="22078" y="1605"/>
                  </a:lnTo>
                  <a:lnTo>
                    <a:pt x="21614" y="1436"/>
                  </a:lnTo>
                  <a:lnTo>
                    <a:pt x="21108" y="1225"/>
                  </a:lnTo>
                  <a:lnTo>
                    <a:pt x="19968" y="930"/>
                  </a:lnTo>
                  <a:lnTo>
                    <a:pt x="18575" y="634"/>
                  </a:lnTo>
                  <a:lnTo>
                    <a:pt x="17013" y="423"/>
                  </a:lnTo>
                  <a:lnTo>
                    <a:pt x="15197" y="212"/>
                  </a:lnTo>
                  <a:lnTo>
                    <a:pt x="13129" y="85"/>
                  </a:lnTo>
                  <a:lnTo>
                    <a:pt x="10765" y="1"/>
                  </a:lnTo>
                  <a:lnTo>
                    <a:pt x="81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6"/>
            <p:cNvSpPr/>
            <p:nvPr/>
          </p:nvSpPr>
          <p:spPr>
            <a:xfrm>
              <a:off x="4300200" y="4323375"/>
              <a:ext cx="175225" cy="76025"/>
            </a:xfrm>
            <a:custGeom>
              <a:avLst/>
              <a:gdLst/>
              <a:ahLst/>
              <a:cxnLst/>
              <a:rect l="l" t="t" r="r" b="b"/>
              <a:pathLst>
                <a:path w="7009" h="3041" extrusionOk="0">
                  <a:moveTo>
                    <a:pt x="1" y="1"/>
                  </a:moveTo>
                  <a:lnTo>
                    <a:pt x="85" y="2618"/>
                  </a:lnTo>
                  <a:lnTo>
                    <a:pt x="6459" y="3040"/>
                  </a:lnTo>
                  <a:lnTo>
                    <a:pt x="7008" y="296"/>
                  </a:lnTo>
                  <a:lnTo>
                    <a:pt x="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a:off x="4300200" y="4323375"/>
              <a:ext cx="175225" cy="76025"/>
            </a:xfrm>
            <a:custGeom>
              <a:avLst/>
              <a:gdLst/>
              <a:ahLst/>
              <a:cxnLst/>
              <a:rect l="l" t="t" r="r" b="b"/>
              <a:pathLst>
                <a:path w="7009" h="3041" fill="none" extrusionOk="0">
                  <a:moveTo>
                    <a:pt x="85" y="2618"/>
                  </a:moveTo>
                  <a:lnTo>
                    <a:pt x="6459" y="3040"/>
                  </a:lnTo>
                  <a:lnTo>
                    <a:pt x="7008" y="296"/>
                  </a:lnTo>
                  <a:lnTo>
                    <a:pt x="1" y="1"/>
                  </a:lnTo>
                  <a:lnTo>
                    <a:pt x="85" y="26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4300200" y="4323375"/>
              <a:ext cx="175225" cy="76025"/>
            </a:xfrm>
            <a:custGeom>
              <a:avLst/>
              <a:gdLst/>
              <a:ahLst/>
              <a:cxnLst/>
              <a:rect l="l" t="t" r="r" b="b"/>
              <a:pathLst>
                <a:path w="7009" h="3041" extrusionOk="0">
                  <a:moveTo>
                    <a:pt x="1" y="1"/>
                  </a:moveTo>
                  <a:lnTo>
                    <a:pt x="85" y="2618"/>
                  </a:lnTo>
                  <a:lnTo>
                    <a:pt x="6459" y="3040"/>
                  </a:lnTo>
                  <a:lnTo>
                    <a:pt x="7008" y="296"/>
                  </a:lnTo>
                  <a:lnTo>
                    <a:pt x="6333" y="296"/>
                  </a:lnTo>
                  <a:lnTo>
                    <a:pt x="803" y="43"/>
                  </a:lnTo>
                  <a:lnTo>
                    <a:pt x="1"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4300200" y="4323375"/>
              <a:ext cx="175225" cy="76025"/>
            </a:xfrm>
            <a:custGeom>
              <a:avLst/>
              <a:gdLst/>
              <a:ahLst/>
              <a:cxnLst/>
              <a:rect l="l" t="t" r="r" b="b"/>
              <a:pathLst>
                <a:path w="7009" h="3041" fill="none" extrusionOk="0">
                  <a:moveTo>
                    <a:pt x="1" y="1"/>
                  </a:moveTo>
                  <a:lnTo>
                    <a:pt x="85" y="2618"/>
                  </a:lnTo>
                  <a:lnTo>
                    <a:pt x="6459" y="3040"/>
                  </a:lnTo>
                  <a:lnTo>
                    <a:pt x="7008" y="296"/>
                  </a:lnTo>
                  <a:lnTo>
                    <a:pt x="6333" y="296"/>
                  </a:lnTo>
                  <a:lnTo>
                    <a:pt x="803" y="4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4405750" y="4458475"/>
              <a:ext cx="40125" cy="34850"/>
            </a:xfrm>
            <a:custGeom>
              <a:avLst/>
              <a:gdLst/>
              <a:ahLst/>
              <a:cxnLst/>
              <a:rect l="l" t="t" r="r" b="b"/>
              <a:pathLst>
                <a:path w="1605" h="1394" extrusionOk="0">
                  <a:moveTo>
                    <a:pt x="760" y="127"/>
                  </a:moveTo>
                  <a:lnTo>
                    <a:pt x="802" y="169"/>
                  </a:lnTo>
                  <a:lnTo>
                    <a:pt x="844" y="211"/>
                  </a:lnTo>
                  <a:lnTo>
                    <a:pt x="760" y="465"/>
                  </a:lnTo>
                  <a:lnTo>
                    <a:pt x="676" y="676"/>
                  </a:lnTo>
                  <a:lnTo>
                    <a:pt x="507" y="844"/>
                  </a:lnTo>
                  <a:lnTo>
                    <a:pt x="338" y="1013"/>
                  </a:lnTo>
                  <a:lnTo>
                    <a:pt x="338" y="1056"/>
                  </a:lnTo>
                  <a:lnTo>
                    <a:pt x="296" y="1056"/>
                  </a:lnTo>
                  <a:lnTo>
                    <a:pt x="296" y="844"/>
                  </a:lnTo>
                  <a:lnTo>
                    <a:pt x="338" y="591"/>
                  </a:lnTo>
                  <a:lnTo>
                    <a:pt x="422" y="380"/>
                  </a:lnTo>
                  <a:lnTo>
                    <a:pt x="549" y="169"/>
                  </a:lnTo>
                  <a:lnTo>
                    <a:pt x="591" y="127"/>
                  </a:lnTo>
                  <a:close/>
                  <a:moveTo>
                    <a:pt x="1435" y="844"/>
                  </a:moveTo>
                  <a:lnTo>
                    <a:pt x="1478" y="887"/>
                  </a:lnTo>
                  <a:lnTo>
                    <a:pt x="1478" y="971"/>
                  </a:lnTo>
                  <a:lnTo>
                    <a:pt x="1478" y="1098"/>
                  </a:lnTo>
                  <a:lnTo>
                    <a:pt x="1435" y="1182"/>
                  </a:lnTo>
                  <a:lnTo>
                    <a:pt x="1267" y="1267"/>
                  </a:lnTo>
                  <a:lnTo>
                    <a:pt x="760" y="1267"/>
                  </a:lnTo>
                  <a:lnTo>
                    <a:pt x="380" y="1182"/>
                  </a:lnTo>
                  <a:lnTo>
                    <a:pt x="676" y="1056"/>
                  </a:lnTo>
                  <a:lnTo>
                    <a:pt x="971" y="929"/>
                  </a:lnTo>
                  <a:lnTo>
                    <a:pt x="1224" y="844"/>
                  </a:lnTo>
                  <a:close/>
                  <a:moveTo>
                    <a:pt x="549" y="0"/>
                  </a:moveTo>
                  <a:lnTo>
                    <a:pt x="380" y="42"/>
                  </a:lnTo>
                  <a:lnTo>
                    <a:pt x="253" y="169"/>
                  </a:lnTo>
                  <a:lnTo>
                    <a:pt x="211" y="338"/>
                  </a:lnTo>
                  <a:lnTo>
                    <a:pt x="85" y="718"/>
                  </a:lnTo>
                  <a:lnTo>
                    <a:pt x="42" y="1013"/>
                  </a:lnTo>
                  <a:lnTo>
                    <a:pt x="0" y="1182"/>
                  </a:lnTo>
                  <a:lnTo>
                    <a:pt x="42" y="1224"/>
                  </a:lnTo>
                  <a:lnTo>
                    <a:pt x="169" y="1224"/>
                  </a:lnTo>
                  <a:lnTo>
                    <a:pt x="169" y="1267"/>
                  </a:lnTo>
                  <a:lnTo>
                    <a:pt x="211" y="1267"/>
                  </a:lnTo>
                  <a:lnTo>
                    <a:pt x="549" y="1351"/>
                  </a:lnTo>
                  <a:lnTo>
                    <a:pt x="971" y="1393"/>
                  </a:lnTo>
                  <a:lnTo>
                    <a:pt x="1224" y="1393"/>
                  </a:lnTo>
                  <a:lnTo>
                    <a:pt x="1393" y="1351"/>
                  </a:lnTo>
                  <a:lnTo>
                    <a:pt x="1520" y="1309"/>
                  </a:lnTo>
                  <a:lnTo>
                    <a:pt x="1562" y="1224"/>
                  </a:lnTo>
                  <a:lnTo>
                    <a:pt x="1604" y="1140"/>
                  </a:lnTo>
                  <a:lnTo>
                    <a:pt x="1604" y="1013"/>
                  </a:lnTo>
                  <a:lnTo>
                    <a:pt x="1604" y="929"/>
                  </a:lnTo>
                  <a:lnTo>
                    <a:pt x="1562" y="802"/>
                  </a:lnTo>
                  <a:lnTo>
                    <a:pt x="1478" y="718"/>
                  </a:lnTo>
                  <a:lnTo>
                    <a:pt x="1055" y="718"/>
                  </a:lnTo>
                  <a:lnTo>
                    <a:pt x="844" y="760"/>
                  </a:lnTo>
                  <a:lnTo>
                    <a:pt x="676" y="844"/>
                  </a:lnTo>
                  <a:lnTo>
                    <a:pt x="676" y="844"/>
                  </a:lnTo>
                  <a:lnTo>
                    <a:pt x="760" y="718"/>
                  </a:lnTo>
                  <a:lnTo>
                    <a:pt x="844" y="549"/>
                  </a:lnTo>
                  <a:lnTo>
                    <a:pt x="929" y="380"/>
                  </a:lnTo>
                  <a:lnTo>
                    <a:pt x="929" y="211"/>
                  </a:lnTo>
                  <a:lnTo>
                    <a:pt x="929" y="127"/>
                  </a:lnTo>
                  <a:lnTo>
                    <a:pt x="844" y="42"/>
                  </a:lnTo>
                  <a:lnTo>
                    <a:pt x="802"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4309700" y="4474300"/>
              <a:ext cx="209000" cy="88675"/>
            </a:xfrm>
            <a:custGeom>
              <a:avLst/>
              <a:gdLst/>
              <a:ahLst/>
              <a:cxnLst/>
              <a:rect l="l" t="t" r="r" b="b"/>
              <a:pathLst>
                <a:path w="8360" h="3547" extrusionOk="0">
                  <a:moveTo>
                    <a:pt x="465" y="0"/>
                  </a:moveTo>
                  <a:lnTo>
                    <a:pt x="381" y="43"/>
                  </a:lnTo>
                  <a:lnTo>
                    <a:pt x="338" y="127"/>
                  </a:lnTo>
                  <a:lnTo>
                    <a:pt x="338" y="211"/>
                  </a:lnTo>
                  <a:lnTo>
                    <a:pt x="1" y="2787"/>
                  </a:lnTo>
                  <a:lnTo>
                    <a:pt x="43" y="2955"/>
                  </a:lnTo>
                  <a:lnTo>
                    <a:pt x="127" y="3124"/>
                  </a:lnTo>
                  <a:lnTo>
                    <a:pt x="296" y="3251"/>
                  </a:lnTo>
                  <a:lnTo>
                    <a:pt x="465" y="3293"/>
                  </a:lnTo>
                  <a:lnTo>
                    <a:pt x="1942" y="3335"/>
                  </a:lnTo>
                  <a:lnTo>
                    <a:pt x="3589" y="3420"/>
                  </a:lnTo>
                  <a:lnTo>
                    <a:pt x="4560" y="3504"/>
                  </a:lnTo>
                  <a:lnTo>
                    <a:pt x="5531" y="3546"/>
                  </a:lnTo>
                  <a:lnTo>
                    <a:pt x="7430" y="3546"/>
                  </a:lnTo>
                  <a:lnTo>
                    <a:pt x="7641" y="3504"/>
                  </a:lnTo>
                  <a:lnTo>
                    <a:pt x="7810" y="3462"/>
                  </a:lnTo>
                  <a:lnTo>
                    <a:pt x="7979" y="3378"/>
                  </a:lnTo>
                  <a:lnTo>
                    <a:pt x="8106" y="3293"/>
                  </a:lnTo>
                  <a:lnTo>
                    <a:pt x="8190" y="3166"/>
                  </a:lnTo>
                  <a:lnTo>
                    <a:pt x="8275" y="3082"/>
                  </a:lnTo>
                  <a:lnTo>
                    <a:pt x="8359" y="2829"/>
                  </a:lnTo>
                  <a:lnTo>
                    <a:pt x="8359" y="2575"/>
                  </a:lnTo>
                  <a:lnTo>
                    <a:pt x="8275" y="2364"/>
                  </a:lnTo>
                  <a:lnTo>
                    <a:pt x="8148" y="2238"/>
                  </a:lnTo>
                  <a:lnTo>
                    <a:pt x="8064" y="2196"/>
                  </a:lnTo>
                  <a:lnTo>
                    <a:pt x="7979" y="2153"/>
                  </a:lnTo>
                  <a:lnTo>
                    <a:pt x="7473" y="2069"/>
                  </a:lnTo>
                  <a:lnTo>
                    <a:pt x="6966" y="1900"/>
                  </a:lnTo>
                  <a:lnTo>
                    <a:pt x="6502" y="1731"/>
                  </a:lnTo>
                  <a:lnTo>
                    <a:pt x="6037" y="1520"/>
                  </a:lnTo>
                  <a:lnTo>
                    <a:pt x="5573" y="1267"/>
                  </a:lnTo>
                  <a:lnTo>
                    <a:pt x="5109" y="1014"/>
                  </a:lnTo>
                  <a:lnTo>
                    <a:pt x="4686" y="718"/>
                  </a:lnTo>
                  <a:lnTo>
                    <a:pt x="4306" y="423"/>
                  </a:lnTo>
                  <a:lnTo>
                    <a:pt x="4053" y="254"/>
                  </a:lnTo>
                  <a:lnTo>
                    <a:pt x="3800" y="211"/>
                  </a:lnTo>
                  <a:lnTo>
                    <a:pt x="5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3954050" y="2780450"/>
              <a:ext cx="536150" cy="607900"/>
            </a:xfrm>
            <a:custGeom>
              <a:avLst/>
              <a:gdLst/>
              <a:ahLst/>
              <a:cxnLst/>
              <a:rect l="l" t="t" r="r" b="b"/>
              <a:pathLst>
                <a:path w="21446" h="24316" extrusionOk="0">
                  <a:moveTo>
                    <a:pt x="10723" y="0"/>
                  </a:moveTo>
                  <a:lnTo>
                    <a:pt x="10174" y="43"/>
                  </a:lnTo>
                  <a:lnTo>
                    <a:pt x="9667" y="127"/>
                  </a:lnTo>
                  <a:lnTo>
                    <a:pt x="8781" y="296"/>
                  </a:lnTo>
                  <a:lnTo>
                    <a:pt x="8105" y="465"/>
                  </a:lnTo>
                  <a:lnTo>
                    <a:pt x="7683" y="634"/>
                  </a:lnTo>
                  <a:lnTo>
                    <a:pt x="7557" y="676"/>
                  </a:lnTo>
                  <a:lnTo>
                    <a:pt x="6966" y="1647"/>
                  </a:lnTo>
                  <a:lnTo>
                    <a:pt x="6375" y="2660"/>
                  </a:lnTo>
                  <a:lnTo>
                    <a:pt x="5868" y="3673"/>
                  </a:lnTo>
                  <a:lnTo>
                    <a:pt x="5362" y="4728"/>
                  </a:lnTo>
                  <a:lnTo>
                    <a:pt x="4813" y="5868"/>
                  </a:lnTo>
                  <a:lnTo>
                    <a:pt x="4306" y="7050"/>
                  </a:lnTo>
                  <a:lnTo>
                    <a:pt x="3673" y="8697"/>
                  </a:lnTo>
                  <a:lnTo>
                    <a:pt x="3040" y="10301"/>
                  </a:lnTo>
                  <a:lnTo>
                    <a:pt x="2491" y="11947"/>
                  </a:lnTo>
                  <a:lnTo>
                    <a:pt x="1900" y="13551"/>
                  </a:lnTo>
                  <a:lnTo>
                    <a:pt x="1393" y="15198"/>
                  </a:lnTo>
                  <a:lnTo>
                    <a:pt x="887" y="16886"/>
                  </a:lnTo>
                  <a:lnTo>
                    <a:pt x="422" y="18532"/>
                  </a:lnTo>
                  <a:lnTo>
                    <a:pt x="0" y="20221"/>
                  </a:lnTo>
                  <a:lnTo>
                    <a:pt x="1225" y="20939"/>
                  </a:lnTo>
                  <a:lnTo>
                    <a:pt x="2407" y="21614"/>
                  </a:lnTo>
                  <a:lnTo>
                    <a:pt x="3546" y="22163"/>
                  </a:lnTo>
                  <a:lnTo>
                    <a:pt x="4686" y="22669"/>
                  </a:lnTo>
                  <a:lnTo>
                    <a:pt x="5741" y="23092"/>
                  </a:lnTo>
                  <a:lnTo>
                    <a:pt x="6797" y="23429"/>
                  </a:lnTo>
                  <a:lnTo>
                    <a:pt x="7810" y="23725"/>
                  </a:lnTo>
                  <a:lnTo>
                    <a:pt x="8781" y="23936"/>
                  </a:lnTo>
                  <a:lnTo>
                    <a:pt x="9710" y="24105"/>
                  </a:lnTo>
                  <a:lnTo>
                    <a:pt x="10596" y="24231"/>
                  </a:lnTo>
                  <a:lnTo>
                    <a:pt x="11440" y="24316"/>
                  </a:lnTo>
                  <a:lnTo>
                    <a:pt x="13045" y="24316"/>
                  </a:lnTo>
                  <a:lnTo>
                    <a:pt x="13762" y="24274"/>
                  </a:lnTo>
                  <a:lnTo>
                    <a:pt x="14480" y="24189"/>
                  </a:lnTo>
                  <a:lnTo>
                    <a:pt x="15155" y="24063"/>
                  </a:lnTo>
                  <a:lnTo>
                    <a:pt x="15789" y="23936"/>
                  </a:lnTo>
                  <a:lnTo>
                    <a:pt x="16337" y="23767"/>
                  </a:lnTo>
                  <a:lnTo>
                    <a:pt x="16886" y="23598"/>
                  </a:lnTo>
                  <a:lnTo>
                    <a:pt x="17393" y="23429"/>
                  </a:lnTo>
                  <a:lnTo>
                    <a:pt x="18321" y="23049"/>
                  </a:lnTo>
                  <a:lnTo>
                    <a:pt x="19039" y="22669"/>
                  </a:lnTo>
                  <a:lnTo>
                    <a:pt x="19630" y="22290"/>
                  </a:lnTo>
                  <a:lnTo>
                    <a:pt x="20010" y="21994"/>
                  </a:lnTo>
                  <a:lnTo>
                    <a:pt x="20348" y="21741"/>
                  </a:lnTo>
                  <a:lnTo>
                    <a:pt x="20348" y="20728"/>
                  </a:lnTo>
                  <a:lnTo>
                    <a:pt x="20348" y="19714"/>
                  </a:lnTo>
                  <a:lnTo>
                    <a:pt x="20348" y="17182"/>
                  </a:lnTo>
                  <a:lnTo>
                    <a:pt x="20432" y="14775"/>
                  </a:lnTo>
                  <a:lnTo>
                    <a:pt x="20559" y="12074"/>
                  </a:lnTo>
                  <a:lnTo>
                    <a:pt x="20812" y="9372"/>
                  </a:lnTo>
                  <a:lnTo>
                    <a:pt x="21108" y="6670"/>
                  </a:lnTo>
                  <a:lnTo>
                    <a:pt x="21445" y="3969"/>
                  </a:lnTo>
                  <a:lnTo>
                    <a:pt x="20685" y="3462"/>
                  </a:lnTo>
                  <a:lnTo>
                    <a:pt x="19926" y="2998"/>
                  </a:lnTo>
                  <a:lnTo>
                    <a:pt x="19123" y="2533"/>
                  </a:lnTo>
                  <a:lnTo>
                    <a:pt x="18279" y="2111"/>
                  </a:lnTo>
                  <a:lnTo>
                    <a:pt x="17477" y="1689"/>
                  </a:lnTo>
                  <a:lnTo>
                    <a:pt x="16633" y="1351"/>
                  </a:lnTo>
                  <a:lnTo>
                    <a:pt x="15746" y="1014"/>
                  </a:lnTo>
                  <a:lnTo>
                    <a:pt x="14902" y="676"/>
                  </a:lnTo>
                  <a:lnTo>
                    <a:pt x="14100" y="423"/>
                  </a:lnTo>
                  <a:lnTo>
                    <a:pt x="13382" y="254"/>
                  </a:lnTo>
                  <a:lnTo>
                    <a:pt x="12665" y="127"/>
                  </a:lnTo>
                  <a:lnTo>
                    <a:pt x="11989" y="43"/>
                  </a:lnTo>
                  <a:lnTo>
                    <a:pt x="1131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a:off x="3954050" y="2780450"/>
              <a:ext cx="536150" cy="607900"/>
            </a:xfrm>
            <a:custGeom>
              <a:avLst/>
              <a:gdLst/>
              <a:ahLst/>
              <a:cxnLst/>
              <a:rect l="l" t="t" r="r" b="b"/>
              <a:pathLst>
                <a:path w="21446" h="24316" fill="none" extrusionOk="0">
                  <a:moveTo>
                    <a:pt x="20432" y="14775"/>
                  </a:moveTo>
                  <a:lnTo>
                    <a:pt x="20432" y="14775"/>
                  </a:lnTo>
                  <a:lnTo>
                    <a:pt x="20348" y="17182"/>
                  </a:lnTo>
                  <a:lnTo>
                    <a:pt x="20348" y="19714"/>
                  </a:lnTo>
                  <a:lnTo>
                    <a:pt x="20348" y="19714"/>
                  </a:lnTo>
                  <a:lnTo>
                    <a:pt x="20348" y="20728"/>
                  </a:lnTo>
                  <a:lnTo>
                    <a:pt x="20348" y="21741"/>
                  </a:lnTo>
                  <a:lnTo>
                    <a:pt x="20348" y="21741"/>
                  </a:lnTo>
                  <a:lnTo>
                    <a:pt x="20010" y="21994"/>
                  </a:lnTo>
                  <a:lnTo>
                    <a:pt x="19630" y="22290"/>
                  </a:lnTo>
                  <a:lnTo>
                    <a:pt x="19039" y="22669"/>
                  </a:lnTo>
                  <a:lnTo>
                    <a:pt x="18321" y="23049"/>
                  </a:lnTo>
                  <a:lnTo>
                    <a:pt x="17393" y="23429"/>
                  </a:lnTo>
                  <a:lnTo>
                    <a:pt x="16886" y="23598"/>
                  </a:lnTo>
                  <a:lnTo>
                    <a:pt x="16337" y="23767"/>
                  </a:lnTo>
                  <a:lnTo>
                    <a:pt x="15789" y="23936"/>
                  </a:lnTo>
                  <a:lnTo>
                    <a:pt x="15155" y="24063"/>
                  </a:lnTo>
                  <a:lnTo>
                    <a:pt x="14480" y="24189"/>
                  </a:lnTo>
                  <a:lnTo>
                    <a:pt x="13762" y="24274"/>
                  </a:lnTo>
                  <a:lnTo>
                    <a:pt x="13045" y="24316"/>
                  </a:lnTo>
                  <a:lnTo>
                    <a:pt x="12242" y="24316"/>
                  </a:lnTo>
                  <a:lnTo>
                    <a:pt x="11440" y="24316"/>
                  </a:lnTo>
                  <a:lnTo>
                    <a:pt x="10596" y="24231"/>
                  </a:lnTo>
                  <a:lnTo>
                    <a:pt x="9710" y="24105"/>
                  </a:lnTo>
                  <a:lnTo>
                    <a:pt x="8781" y="23936"/>
                  </a:lnTo>
                  <a:lnTo>
                    <a:pt x="7810" y="23725"/>
                  </a:lnTo>
                  <a:lnTo>
                    <a:pt x="6797" y="23429"/>
                  </a:lnTo>
                  <a:lnTo>
                    <a:pt x="5741" y="23092"/>
                  </a:lnTo>
                  <a:lnTo>
                    <a:pt x="4686" y="22669"/>
                  </a:lnTo>
                  <a:lnTo>
                    <a:pt x="3546" y="22163"/>
                  </a:lnTo>
                  <a:lnTo>
                    <a:pt x="2407" y="21614"/>
                  </a:lnTo>
                  <a:lnTo>
                    <a:pt x="1225" y="20939"/>
                  </a:lnTo>
                  <a:lnTo>
                    <a:pt x="0" y="20221"/>
                  </a:lnTo>
                  <a:lnTo>
                    <a:pt x="0" y="20221"/>
                  </a:lnTo>
                  <a:lnTo>
                    <a:pt x="422" y="18532"/>
                  </a:lnTo>
                  <a:lnTo>
                    <a:pt x="887" y="16886"/>
                  </a:lnTo>
                  <a:lnTo>
                    <a:pt x="1393" y="15198"/>
                  </a:lnTo>
                  <a:lnTo>
                    <a:pt x="1900" y="13551"/>
                  </a:lnTo>
                  <a:lnTo>
                    <a:pt x="2491" y="11947"/>
                  </a:lnTo>
                  <a:lnTo>
                    <a:pt x="3040" y="10301"/>
                  </a:lnTo>
                  <a:lnTo>
                    <a:pt x="3673" y="8697"/>
                  </a:lnTo>
                  <a:lnTo>
                    <a:pt x="4306" y="7050"/>
                  </a:lnTo>
                  <a:lnTo>
                    <a:pt x="4306" y="7050"/>
                  </a:lnTo>
                  <a:lnTo>
                    <a:pt x="4813" y="5868"/>
                  </a:lnTo>
                  <a:lnTo>
                    <a:pt x="5362" y="4728"/>
                  </a:lnTo>
                  <a:lnTo>
                    <a:pt x="5362" y="4728"/>
                  </a:lnTo>
                  <a:lnTo>
                    <a:pt x="5868" y="3673"/>
                  </a:lnTo>
                  <a:lnTo>
                    <a:pt x="6375" y="2660"/>
                  </a:lnTo>
                  <a:lnTo>
                    <a:pt x="6966" y="1647"/>
                  </a:lnTo>
                  <a:lnTo>
                    <a:pt x="7557" y="676"/>
                  </a:lnTo>
                  <a:lnTo>
                    <a:pt x="7557" y="676"/>
                  </a:lnTo>
                  <a:lnTo>
                    <a:pt x="7683" y="634"/>
                  </a:lnTo>
                  <a:lnTo>
                    <a:pt x="8105" y="465"/>
                  </a:lnTo>
                  <a:lnTo>
                    <a:pt x="8781" y="296"/>
                  </a:lnTo>
                  <a:lnTo>
                    <a:pt x="9667" y="127"/>
                  </a:lnTo>
                  <a:lnTo>
                    <a:pt x="10174" y="43"/>
                  </a:lnTo>
                  <a:lnTo>
                    <a:pt x="10723" y="0"/>
                  </a:lnTo>
                  <a:lnTo>
                    <a:pt x="11314" y="0"/>
                  </a:lnTo>
                  <a:lnTo>
                    <a:pt x="11989" y="43"/>
                  </a:lnTo>
                  <a:lnTo>
                    <a:pt x="12665" y="127"/>
                  </a:lnTo>
                  <a:lnTo>
                    <a:pt x="13382" y="254"/>
                  </a:lnTo>
                  <a:lnTo>
                    <a:pt x="14100" y="423"/>
                  </a:lnTo>
                  <a:lnTo>
                    <a:pt x="14902" y="676"/>
                  </a:lnTo>
                  <a:lnTo>
                    <a:pt x="14902" y="676"/>
                  </a:lnTo>
                  <a:lnTo>
                    <a:pt x="15746" y="1014"/>
                  </a:lnTo>
                  <a:lnTo>
                    <a:pt x="16633" y="1351"/>
                  </a:lnTo>
                  <a:lnTo>
                    <a:pt x="17477" y="1689"/>
                  </a:lnTo>
                  <a:lnTo>
                    <a:pt x="18279" y="2111"/>
                  </a:lnTo>
                  <a:lnTo>
                    <a:pt x="19123" y="2533"/>
                  </a:lnTo>
                  <a:lnTo>
                    <a:pt x="19926" y="2998"/>
                  </a:lnTo>
                  <a:lnTo>
                    <a:pt x="20685" y="3462"/>
                  </a:lnTo>
                  <a:lnTo>
                    <a:pt x="21445" y="3969"/>
                  </a:lnTo>
                  <a:lnTo>
                    <a:pt x="21445" y="3969"/>
                  </a:lnTo>
                  <a:lnTo>
                    <a:pt x="21108" y="6670"/>
                  </a:lnTo>
                  <a:lnTo>
                    <a:pt x="20812" y="9372"/>
                  </a:lnTo>
                  <a:lnTo>
                    <a:pt x="20559" y="12074"/>
                  </a:lnTo>
                  <a:lnTo>
                    <a:pt x="20432" y="147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a:off x="4222100" y="2766725"/>
              <a:ext cx="191050" cy="128775"/>
            </a:xfrm>
            <a:custGeom>
              <a:avLst/>
              <a:gdLst/>
              <a:ahLst/>
              <a:cxnLst/>
              <a:rect l="l" t="t" r="r" b="b"/>
              <a:pathLst>
                <a:path w="7642" h="5151" extrusionOk="0">
                  <a:moveTo>
                    <a:pt x="1563" y="1"/>
                  </a:moveTo>
                  <a:lnTo>
                    <a:pt x="1183" y="43"/>
                  </a:lnTo>
                  <a:lnTo>
                    <a:pt x="887" y="127"/>
                  </a:lnTo>
                  <a:lnTo>
                    <a:pt x="634" y="296"/>
                  </a:lnTo>
                  <a:lnTo>
                    <a:pt x="465" y="465"/>
                  </a:lnTo>
                  <a:lnTo>
                    <a:pt x="296" y="718"/>
                  </a:lnTo>
                  <a:lnTo>
                    <a:pt x="170" y="972"/>
                  </a:lnTo>
                  <a:lnTo>
                    <a:pt x="85" y="1225"/>
                  </a:lnTo>
                  <a:lnTo>
                    <a:pt x="43" y="1478"/>
                  </a:lnTo>
                  <a:lnTo>
                    <a:pt x="1" y="1942"/>
                  </a:lnTo>
                  <a:lnTo>
                    <a:pt x="1" y="2322"/>
                  </a:lnTo>
                  <a:lnTo>
                    <a:pt x="1" y="2449"/>
                  </a:lnTo>
                  <a:lnTo>
                    <a:pt x="1436" y="1942"/>
                  </a:lnTo>
                  <a:lnTo>
                    <a:pt x="4180" y="5151"/>
                  </a:lnTo>
                  <a:lnTo>
                    <a:pt x="6249" y="3462"/>
                  </a:lnTo>
                  <a:lnTo>
                    <a:pt x="7642" y="4138"/>
                  </a:lnTo>
                  <a:lnTo>
                    <a:pt x="7557" y="3673"/>
                  </a:lnTo>
                  <a:lnTo>
                    <a:pt x="7431" y="3251"/>
                  </a:lnTo>
                  <a:lnTo>
                    <a:pt x="7262" y="2871"/>
                  </a:lnTo>
                  <a:lnTo>
                    <a:pt x="7051" y="2533"/>
                  </a:lnTo>
                  <a:lnTo>
                    <a:pt x="6840" y="2196"/>
                  </a:lnTo>
                  <a:lnTo>
                    <a:pt x="6586" y="1942"/>
                  </a:lnTo>
                  <a:lnTo>
                    <a:pt x="6291" y="1689"/>
                  </a:lnTo>
                  <a:lnTo>
                    <a:pt x="5995" y="1478"/>
                  </a:lnTo>
                  <a:lnTo>
                    <a:pt x="5615" y="1267"/>
                  </a:lnTo>
                  <a:lnTo>
                    <a:pt x="5278" y="1098"/>
                  </a:lnTo>
                  <a:lnTo>
                    <a:pt x="4433" y="760"/>
                  </a:lnTo>
                  <a:lnTo>
                    <a:pt x="3505" y="465"/>
                  </a:lnTo>
                  <a:lnTo>
                    <a:pt x="2491" y="127"/>
                  </a:lnTo>
                  <a:lnTo>
                    <a:pt x="198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a:off x="4222100" y="2766725"/>
              <a:ext cx="191050" cy="128775"/>
            </a:xfrm>
            <a:custGeom>
              <a:avLst/>
              <a:gdLst/>
              <a:ahLst/>
              <a:cxnLst/>
              <a:rect l="l" t="t" r="r" b="b"/>
              <a:pathLst>
                <a:path w="7642" h="5151" fill="none" extrusionOk="0">
                  <a:moveTo>
                    <a:pt x="1" y="2449"/>
                  </a:moveTo>
                  <a:lnTo>
                    <a:pt x="1" y="2449"/>
                  </a:lnTo>
                  <a:lnTo>
                    <a:pt x="1" y="2322"/>
                  </a:lnTo>
                  <a:lnTo>
                    <a:pt x="1" y="1942"/>
                  </a:lnTo>
                  <a:lnTo>
                    <a:pt x="43" y="1478"/>
                  </a:lnTo>
                  <a:lnTo>
                    <a:pt x="85" y="1225"/>
                  </a:lnTo>
                  <a:lnTo>
                    <a:pt x="170" y="972"/>
                  </a:lnTo>
                  <a:lnTo>
                    <a:pt x="296" y="718"/>
                  </a:lnTo>
                  <a:lnTo>
                    <a:pt x="465" y="465"/>
                  </a:lnTo>
                  <a:lnTo>
                    <a:pt x="634" y="296"/>
                  </a:lnTo>
                  <a:lnTo>
                    <a:pt x="887" y="127"/>
                  </a:lnTo>
                  <a:lnTo>
                    <a:pt x="1183" y="43"/>
                  </a:lnTo>
                  <a:lnTo>
                    <a:pt x="1563" y="1"/>
                  </a:lnTo>
                  <a:lnTo>
                    <a:pt x="1985" y="1"/>
                  </a:lnTo>
                  <a:lnTo>
                    <a:pt x="2491" y="127"/>
                  </a:lnTo>
                  <a:lnTo>
                    <a:pt x="2491" y="127"/>
                  </a:lnTo>
                  <a:lnTo>
                    <a:pt x="3505" y="465"/>
                  </a:lnTo>
                  <a:lnTo>
                    <a:pt x="4433" y="760"/>
                  </a:lnTo>
                  <a:lnTo>
                    <a:pt x="5278" y="1098"/>
                  </a:lnTo>
                  <a:lnTo>
                    <a:pt x="5615" y="1267"/>
                  </a:lnTo>
                  <a:lnTo>
                    <a:pt x="5995" y="1478"/>
                  </a:lnTo>
                  <a:lnTo>
                    <a:pt x="6291" y="1689"/>
                  </a:lnTo>
                  <a:lnTo>
                    <a:pt x="6586" y="1942"/>
                  </a:lnTo>
                  <a:lnTo>
                    <a:pt x="6840" y="2196"/>
                  </a:lnTo>
                  <a:lnTo>
                    <a:pt x="7051" y="2533"/>
                  </a:lnTo>
                  <a:lnTo>
                    <a:pt x="7262" y="2871"/>
                  </a:lnTo>
                  <a:lnTo>
                    <a:pt x="7431" y="3251"/>
                  </a:lnTo>
                  <a:lnTo>
                    <a:pt x="7557" y="3673"/>
                  </a:lnTo>
                  <a:lnTo>
                    <a:pt x="7642" y="4138"/>
                  </a:lnTo>
                  <a:lnTo>
                    <a:pt x="6249" y="3462"/>
                  </a:lnTo>
                  <a:lnTo>
                    <a:pt x="4180" y="5151"/>
                  </a:lnTo>
                  <a:lnTo>
                    <a:pt x="1436" y="1942"/>
                  </a:lnTo>
                  <a:lnTo>
                    <a:pt x="1"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a:off x="4222100" y="2766725"/>
              <a:ext cx="191050" cy="128775"/>
            </a:xfrm>
            <a:custGeom>
              <a:avLst/>
              <a:gdLst/>
              <a:ahLst/>
              <a:cxnLst/>
              <a:rect l="l" t="t" r="r" b="b"/>
              <a:pathLst>
                <a:path w="7642" h="5151" extrusionOk="0">
                  <a:moveTo>
                    <a:pt x="1352" y="1"/>
                  </a:moveTo>
                  <a:lnTo>
                    <a:pt x="1098" y="43"/>
                  </a:lnTo>
                  <a:lnTo>
                    <a:pt x="929" y="127"/>
                  </a:lnTo>
                  <a:lnTo>
                    <a:pt x="761" y="212"/>
                  </a:lnTo>
                  <a:lnTo>
                    <a:pt x="592" y="338"/>
                  </a:lnTo>
                  <a:lnTo>
                    <a:pt x="465" y="465"/>
                  </a:lnTo>
                  <a:lnTo>
                    <a:pt x="254" y="803"/>
                  </a:lnTo>
                  <a:lnTo>
                    <a:pt x="127" y="1140"/>
                  </a:lnTo>
                  <a:lnTo>
                    <a:pt x="43" y="1478"/>
                  </a:lnTo>
                  <a:lnTo>
                    <a:pt x="1" y="1816"/>
                  </a:lnTo>
                  <a:lnTo>
                    <a:pt x="1" y="2111"/>
                  </a:lnTo>
                  <a:lnTo>
                    <a:pt x="1" y="2449"/>
                  </a:lnTo>
                  <a:lnTo>
                    <a:pt x="1436" y="1942"/>
                  </a:lnTo>
                  <a:lnTo>
                    <a:pt x="4180" y="5151"/>
                  </a:lnTo>
                  <a:lnTo>
                    <a:pt x="6249" y="3462"/>
                  </a:lnTo>
                  <a:lnTo>
                    <a:pt x="7642" y="4138"/>
                  </a:lnTo>
                  <a:lnTo>
                    <a:pt x="7557" y="3673"/>
                  </a:lnTo>
                  <a:lnTo>
                    <a:pt x="7431" y="3251"/>
                  </a:lnTo>
                  <a:lnTo>
                    <a:pt x="7262" y="2871"/>
                  </a:lnTo>
                  <a:lnTo>
                    <a:pt x="7093" y="2533"/>
                  </a:lnTo>
                  <a:lnTo>
                    <a:pt x="6882" y="2238"/>
                  </a:lnTo>
                  <a:lnTo>
                    <a:pt x="6628" y="1985"/>
                  </a:lnTo>
                  <a:lnTo>
                    <a:pt x="6333" y="1731"/>
                  </a:lnTo>
                  <a:lnTo>
                    <a:pt x="6037" y="1520"/>
                  </a:lnTo>
                  <a:lnTo>
                    <a:pt x="6037" y="1647"/>
                  </a:lnTo>
                  <a:lnTo>
                    <a:pt x="5995" y="1942"/>
                  </a:lnTo>
                  <a:lnTo>
                    <a:pt x="5995" y="2238"/>
                  </a:lnTo>
                  <a:lnTo>
                    <a:pt x="6037" y="2491"/>
                  </a:lnTo>
                  <a:lnTo>
                    <a:pt x="6080" y="2787"/>
                  </a:lnTo>
                  <a:lnTo>
                    <a:pt x="4222" y="4729"/>
                  </a:lnTo>
                  <a:lnTo>
                    <a:pt x="1774" y="1014"/>
                  </a:lnTo>
                  <a:lnTo>
                    <a:pt x="2111" y="592"/>
                  </a:lnTo>
                  <a:lnTo>
                    <a:pt x="2407" y="127"/>
                  </a:lnTo>
                  <a:lnTo>
                    <a:pt x="1985"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6"/>
            <p:cNvSpPr/>
            <p:nvPr/>
          </p:nvSpPr>
          <p:spPr>
            <a:xfrm>
              <a:off x="4222100" y="2766725"/>
              <a:ext cx="191050" cy="128775"/>
            </a:xfrm>
            <a:custGeom>
              <a:avLst/>
              <a:gdLst/>
              <a:ahLst/>
              <a:cxnLst/>
              <a:rect l="l" t="t" r="r" b="b"/>
              <a:pathLst>
                <a:path w="7642" h="5151" fill="none" extrusionOk="0">
                  <a:moveTo>
                    <a:pt x="1605" y="1"/>
                  </a:moveTo>
                  <a:lnTo>
                    <a:pt x="1605" y="1"/>
                  </a:lnTo>
                  <a:lnTo>
                    <a:pt x="1352" y="1"/>
                  </a:lnTo>
                  <a:lnTo>
                    <a:pt x="1098" y="43"/>
                  </a:lnTo>
                  <a:lnTo>
                    <a:pt x="929" y="127"/>
                  </a:lnTo>
                  <a:lnTo>
                    <a:pt x="761" y="212"/>
                  </a:lnTo>
                  <a:lnTo>
                    <a:pt x="592" y="338"/>
                  </a:lnTo>
                  <a:lnTo>
                    <a:pt x="465" y="465"/>
                  </a:lnTo>
                  <a:lnTo>
                    <a:pt x="254" y="803"/>
                  </a:lnTo>
                  <a:lnTo>
                    <a:pt x="127" y="1140"/>
                  </a:lnTo>
                  <a:lnTo>
                    <a:pt x="43" y="1478"/>
                  </a:lnTo>
                  <a:lnTo>
                    <a:pt x="1" y="1816"/>
                  </a:lnTo>
                  <a:lnTo>
                    <a:pt x="1" y="2111"/>
                  </a:lnTo>
                  <a:lnTo>
                    <a:pt x="1" y="2111"/>
                  </a:lnTo>
                  <a:lnTo>
                    <a:pt x="1" y="2449"/>
                  </a:lnTo>
                  <a:lnTo>
                    <a:pt x="1436" y="1942"/>
                  </a:lnTo>
                  <a:lnTo>
                    <a:pt x="4180" y="5151"/>
                  </a:lnTo>
                  <a:lnTo>
                    <a:pt x="6249" y="3462"/>
                  </a:lnTo>
                  <a:lnTo>
                    <a:pt x="7642" y="4138"/>
                  </a:lnTo>
                  <a:lnTo>
                    <a:pt x="7642" y="4138"/>
                  </a:lnTo>
                  <a:lnTo>
                    <a:pt x="7557" y="3673"/>
                  </a:lnTo>
                  <a:lnTo>
                    <a:pt x="7431" y="3251"/>
                  </a:lnTo>
                  <a:lnTo>
                    <a:pt x="7262" y="2871"/>
                  </a:lnTo>
                  <a:lnTo>
                    <a:pt x="7093" y="2533"/>
                  </a:lnTo>
                  <a:lnTo>
                    <a:pt x="6882" y="2238"/>
                  </a:lnTo>
                  <a:lnTo>
                    <a:pt x="6628" y="1985"/>
                  </a:lnTo>
                  <a:lnTo>
                    <a:pt x="6333" y="1731"/>
                  </a:lnTo>
                  <a:lnTo>
                    <a:pt x="6037" y="1520"/>
                  </a:lnTo>
                  <a:lnTo>
                    <a:pt x="6037" y="1520"/>
                  </a:lnTo>
                  <a:lnTo>
                    <a:pt x="6037" y="1647"/>
                  </a:lnTo>
                  <a:lnTo>
                    <a:pt x="6037" y="1647"/>
                  </a:lnTo>
                  <a:lnTo>
                    <a:pt x="5995" y="1942"/>
                  </a:lnTo>
                  <a:lnTo>
                    <a:pt x="5995" y="2238"/>
                  </a:lnTo>
                  <a:lnTo>
                    <a:pt x="6037" y="2491"/>
                  </a:lnTo>
                  <a:lnTo>
                    <a:pt x="6080" y="2787"/>
                  </a:lnTo>
                  <a:lnTo>
                    <a:pt x="4222" y="4729"/>
                  </a:lnTo>
                  <a:lnTo>
                    <a:pt x="1774" y="1014"/>
                  </a:lnTo>
                  <a:lnTo>
                    <a:pt x="1774" y="1014"/>
                  </a:lnTo>
                  <a:lnTo>
                    <a:pt x="2111" y="592"/>
                  </a:lnTo>
                  <a:lnTo>
                    <a:pt x="2407" y="127"/>
                  </a:lnTo>
                  <a:lnTo>
                    <a:pt x="2407" y="127"/>
                  </a:lnTo>
                  <a:lnTo>
                    <a:pt x="1985" y="1"/>
                  </a:lnTo>
                  <a:lnTo>
                    <a:pt x="16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4266425" y="2641150"/>
              <a:ext cx="122450" cy="243800"/>
            </a:xfrm>
            <a:custGeom>
              <a:avLst/>
              <a:gdLst/>
              <a:ahLst/>
              <a:cxnLst/>
              <a:rect l="l" t="t" r="r" b="b"/>
              <a:pathLst>
                <a:path w="4898" h="9752" extrusionOk="0">
                  <a:moveTo>
                    <a:pt x="2238" y="0"/>
                  </a:moveTo>
                  <a:lnTo>
                    <a:pt x="1900" y="1646"/>
                  </a:lnTo>
                  <a:lnTo>
                    <a:pt x="1689" y="2448"/>
                  </a:lnTo>
                  <a:lnTo>
                    <a:pt x="1478" y="3251"/>
                  </a:lnTo>
                  <a:lnTo>
                    <a:pt x="1183" y="4010"/>
                  </a:lnTo>
                  <a:lnTo>
                    <a:pt x="845" y="4728"/>
                  </a:lnTo>
                  <a:lnTo>
                    <a:pt x="465" y="5404"/>
                  </a:lnTo>
                  <a:lnTo>
                    <a:pt x="1" y="6037"/>
                  </a:lnTo>
                  <a:lnTo>
                    <a:pt x="2449" y="9752"/>
                  </a:lnTo>
                  <a:lnTo>
                    <a:pt x="4307" y="7810"/>
                  </a:lnTo>
                  <a:lnTo>
                    <a:pt x="4264" y="7514"/>
                  </a:lnTo>
                  <a:lnTo>
                    <a:pt x="4222" y="7261"/>
                  </a:lnTo>
                  <a:lnTo>
                    <a:pt x="4222" y="6965"/>
                  </a:lnTo>
                  <a:lnTo>
                    <a:pt x="4264" y="6670"/>
                  </a:lnTo>
                  <a:lnTo>
                    <a:pt x="4307" y="6206"/>
                  </a:lnTo>
                  <a:lnTo>
                    <a:pt x="4476" y="5783"/>
                  </a:lnTo>
                  <a:lnTo>
                    <a:pt x="4644" y="5361"/>
                  </a:lnTo>
                  <a:lnTo>
                    <a:pt x="4898" y="4939"/>
                  </a:lnTo>
                  <a:lnTo>
                    <a:pt x="2914" y="1266"/>
                  </a:lnTo>
                  <a:lnTo>
                    <a:pt x="2238"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4266425" y="2641150"/>
              <a:ext cx="122450" cy="243800"/>
            </a:xfrm>
            <a:custGeom>
              <a:avLst/>
              <a:gdLst/>
              <a:ahLst/>
              <a:cxnLst/>
              <a:rect l="l" t="t" r="r" b="b"/>
              <a:pathLst>
                <a:path w="4898" h="9752" fill="none" extrusionOk="0">
                  <a:moveTo>
                    <a:pt x="1" y="6037"/>
                  </a:moveTo>
                  <a:lnTo>
                    <a:pt x="2449" y="9752"/>
                  </a:lnTo>
                  <a:lnTo>
                    <a:pt x="4307" y="7810"/>
                  </a:lnTo>
                  <a:lnTo>
                    <a:pt x="4307" y="7810"/>
                  </a:lnTo>
                  <a:lnTo>
                    <a:pt x="4264" y="7514"/>
                  </a:lnTo>
                  <a:lnTo>
                    <a:pt x="4222" y="7261"/>
                  </a:lnTo>
                  <a:lnTo>
                    <a:pt x="4222" y="6965"/>
                  </a:lnTo>
                  <a:lnTo>
                    <a:pt x="4264" y="6670"/>
                  </a:lnTo>
                  <a:lnTo>
                    <a:pt x="4264" y="6670"/>
                  </a:lnTo>
                  <a:lnTo>
                    <a:pt x="4307" y="6206"/>
                  </a:lnTo>
                  <a:lnTo>
                    <a:pt x="4476" y="5783"/>
                  </a:lnTo>
                  <a:lnTo>
                    <a:pt x="4644" y="5361"/>
                  </a:lnTo>
                  <a:lnTo>
                    <a:pt x="4898" y="4939"/>
                  </a:lnTo>
                  <a:lnTo>
                    <a:pt x="2914" y="1266"/>
                  </a:lnTo>
                  <a:lnTo>
                    <a:pt x="2238" y="0"/>
                  </a:lnTo>
                  <a:lnTo>
                    <a:pt x="2238" y="0"/>
                  </a:lnTo>
                  <a:lnTo>
                    <a:pt x="1900" y="1646"/>
                  </a:lnTo>
                  <a:lnTo>
                    <a:pt x="1689" y="2448"/>
                  </a:lnTo>
                  <a:lnTo>
                    <a:pt x="1478" y="3251"/>
                  </a:lnTo>
                  <a:lnTo>
                    <a:pt x="1183" y="4010"/>
                  </a:lnTo>
                  <a:lnTo>
                    <a:pt x="845" y="4728"/>
                  </a:lnTo>
                  <a:lnTo>
                    <a:pt x="465" y="5404"/>
                  </a:lnTo>
                  <a:lnTo>
                    <a:pt x="1" y="60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4338200" y="2745625"/>
              <a:ext cx="43300" cy="62275"/>
            </a:xfrm>
            <a:custGeom>
              <a:avLst/>
              <a:gdLst/>
              <a:ahLst/>
              <a:cxnLst/>
              <a:rect l="l" t="t" r="r" b="b"/>
              <a:pathLst>
                <a:path w="1732" h="2491" extrusionOk="0">
                  <a:moveTo>
                    <a:pt x="0" y="0"/>
                  </a:moveTo>
                  <a:lnTo>
                    <a:pt x="169" y="676"/>
                  </a:lnTo>
                  <a:lnTo>
                    <a:pt x="296" y="1013"/>
                  </a:lnTo>
                  <a:lnTo>
                    <a:pt x="423" y="1351"/>
                  </a:lnTo>
                  <a:lnTo>
                    <a:pt x="634" y="1647"/>
                  </a:lnTo>
                  <a:lnTo>
                    <a:pt x="845" y="1942"/>
                  </a:lnTo>
                  <a:lnTo>
                    <a:pt x="1098" y="2238"/>
                  </a:lnTo>
                  <a:lnTo>
                    <a:pt x="1393" y="2491"/>
                  </a:lnTo>
                  <a:lnTo>
                    <a:pt x="1436" y="2195"/>
                  </a:lnTo>
                  <a:lnTo>
                    <a:pt x="1478" y="1900"/>
                  </a:lnTo>
                  <a:lnTo>
                    <a:pt x="1605" y="1604"/>
                  </a:lnTo>
                  <a:lnTo>
                    <a:pt x="1731" y="1309"/>
                  </a:lnTo>
                  <a:lnTo>
                    <a:pt x="1351" y="1098"/>
                  </a:lnTo>
                  <a:lnTo>
                    <a:pt x="971" y="887"/>
                  </a:lnTo>
                  <a:lnTo>
                    <a:pt x="634" y="591"/>
                  </a:lnTo>
                  <a:lnTo>
                    <a:pt x="296" y="338"/>
                  </a:lnTo>
                  <a:lnTo>
                    <a:pt x="0" y="0"/>
                  </a:lnTo>
                  <a:close/>
                </a:path>
              </a:pathLst>
            </a:custGeom>
            <a:solidFill>
              <a:srgbClr val="A47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4338200" y="2745625"/>
              <a:ext cx="43300" cy="62275"/>
            </a:xfrm>
            <a:custGeom>
              <a:avLst/>
              <a:gdLst/>
              <a:ahLst/>
              <a:cxnLst/>
              <a:rect l="l" t="t" r="r" b="b"/>
              <a:pathLst>
                <a:path w="1732" h="2491" fill="none" extrusionOk="0">
                  <a:moveTo>
                    <a:pt x="0" y="0"/>
                  </a:moveTo>
                  <a:lnTo>
                    <a:pt x="0" y="0"/>
                  </a:lnTo>
                  <a:lnTo>
                    <a:pt x="169" y="676"/>
                  </a:lnTo>
                  <a:lnTo>
                    <a:pt x="296" y="1013"/>
                  </a:lnTo>
                  <a:lnTo>
                    <a:pt x="423" y="1351"/>
                  </a:lnTo>
                  <a:lnTo>
                    <a:pt x="634" y="1647"/>
                  </a:lnTo>
                  <a:lnTo>
                    <a:pt x="845" y="1942"/>
                  </a:lnTo>
                  <a:lnTo>
                    <a:pt x="1098" y="2238"/>
                  </a:lnTo>
                  <a:lnTo>
                    <a:pt x="1393" y="2491"/>
                  </a:lnTo>
                  <a:lnTo>
                    <a:pt x="1393" y="2491"/>
                  </a:lnTo>
                  <a:lnTo>
                    <a:pt x="1436" y="2195"/>
                  </a:lnTo>
                  <a:lnTo>
                    <a:pt x="1478" y="1900"/>
                  </a:lnTo>
                  <a:lnTo>
                    <a:pt x="1605" y="1604"/>
                  </a:lnTo>
                  <a:lnTo>
                    <a:pt x="1731" y="1309"/>
                  </a:lnTo>
                  <a:lnTo>
                    <a:pt x="1731" y="1309"/>
                  </a:lnTo>
                  <a:lnTo>
                    <a:pt x="1351" y="1098"/>
                  </a:lnTo>
                  <a:lnTo>
                    <a:pt x="971" y="887"/>
                  </a:lnTo>
                  <a:lnTo>
                    <a:pt x="634" y="591"/>
                  </a:lnTo>
                  <a:lnTo>
                    <a:pt x="296" y="338"/>
                  </a:lnTo>
                  <a:lnTo>
                    <a:pt x="296" y="3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4445850" y="2528225"/>
              <a:ext cx="93950" cy="136150"/>
            </a:xfrm>
            <a:custGeom>
              <a:avLst/>
              <a:gdLst/>
              <a:ahLst/>
              <a:cxnLst/>
              <a:rect l="l" t="t" r="r" b="b"/>
              <a:pathLst>
                <a:path w="3758" h="5446" extrusionOk="0">
                  <a:moveTo>
                    <a:pt x="2575" y="0"/>
                  </a:moveTo>
                  <a:lnTo>
                    <a:pt x="2280" y="42"/>
                  </a:lnTo>
                  <a:lnTo>
                    <a:pt x="1984" y="85"/>
                  </a:lnTo>
                  <a:lnTo>
                    <a:pt x="1604" y="253"/>
                  </a:lnTo>
                  <a:lnTo>
                    <a:pt x="802" y="591"/>
                  </a:lnTo>
                  <a:lnTo>
                    <a:pt x="591" y="718"/>
                  </a:lnTo>
                  <a:lnTo>
                    <a:pt x="380" y="887"/>
                  </a:lnTo>
                  <a:lnTo>
                    <a:pt x="211" y="1055"/>
                  </a:lnTo>
                  <a:lnTo>
                    <a:pt x="127" y="1267"/>
                  </a:lnTo>
                  <a:lnTo>
                    <a:pt x="42" y="1478"/>
                  </a:lnTo>
                  <a:lnTo>
                    <a:pt x="0" y="1689"/>
                  </a:lnTo>
                  <a:lnTo>
                    <a:pt x="0" y="1942"/>
                  </a:lnTo>
                  <a:lnTo>
                    <a:pt x="85" y="2237"/>
                  </a:lnTo>
                  <a:lnTo>
                    <a:pt x="169" y="2575"/>
                  </a:lnTo>
                  <a:lnTo>
                    <a:pt x="296" y="2871"/>
                  </a:lnTo>
                  <a:lnTo>
                    <a:pt x="507" y="3251"/>
                  </a:lnTo>
                  <a:lnTo>
                    <a:pt x="760" y="3631"/>
                  </a:lnTo>
                  <a:lnTo>
                    <a:pt x="1351" y="4475"/>
                  </a:lnTo>
                  <a:lnTo>
                    <a:pt x="2153" y="5446"/>
                  </a:lnTo>
                  <a:lnTo>
                    <a:pt x="2406" y="5192"/>
                  </a:lnTo>
                  <a:lnTo>
                    <a:pt x="2660" y="4897"/>
                  </a:lnTo>
                  <a:lnTo>
                    <a:pt x="2871" y="4601"/>
                  </a:lnTo>
                  <a:lnTo>
                    <a:pt x="3040" y="4264"/>
                  </a:lnTo>
                  <a:lnTo>
                    <a:pt x="3377" y="3546"/>
                  </a:lnTo>
                  <a:lnTo>
                    <a:pt x="3588" y="2828"/>
                  </a:lnTo>
                  <a:lnTo>
                    <a:pt x="3757" y="2111"/>
                  </a:lnTo>
                  <a:lnTo>
                    <a:pt x="3757" y="1773"/>
                  </a:lnTo>
                  <a:lnTo>
                    <a:pt x="3757" y="1435"/>
                  </a:lnTo>
                  <a:lnTo>
                    <a:pt x="3715" y="1140"/>
                  </a:lnTo>
                  <a:lnTo>
                    <a:pt x="3673" y="887"/>
                  </a:lnTo>
                  <a:lnTo>
                    <a:pt x="3588" y="676"/>
                  </a:lnTo>
                  <a:lnTo>
                    <a:pt x="3462" y="507"/>
                  </a:lnTo>
                  <a:lnTo>
                    <a:pt x="3166" y="211"/>
                  </a:lnTo>
                  <a:lnTo>
                    <a:pt x="2871" y="85"/>
                  </a:lnTo>
                  <a:lnTo>
                    <a:pt x="25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4308650" y="2486000"/>
              <a:ext cx="230100" cy="305025"/>
            </a:xfrm>
            <a:custGeom>
              <a:avLst/>
              <a:gdLst/>
              <a:ahLst/>
              <a:cxnLst/>
              <a:rect l="l" t="t" r="r" b="b"/>
              <a:pathLst>
                <a:path w="9204" h="12201" extrusionOk="0">
                  <a:moveTo>
                    <a:pt x="4306" y="1"/>
                  </a:moveTo>
                  <a:lnTo>
                    <a:pt x="3884" y="85"/>
                  </a:lnTo>
                  <a:lnTo>
                    <a:pt x="3504" y="169"/>
                  </a:lnTo>
                  <a:lnTo>
                    <a:pt x="3124" y="296"/>
                  </a:lnTo>
                  <a:lnTo>
                    <a:pt x="2787" y="465"/>
                  </a:lnTo>
                  <a:lnTo>
                    <a:pt x="2407" y="676"/>
                  </a:lnTo>
                  <a:lnTo>
                    <a:pt x="2111" y="929"/>
                  </a:lnTo>
                  <a:lnTo>
                    <a:pt x="1773" y="1225"/>
                  </a:lnTo>
                  <a:lnTo>
                    <a:pt x="1520" y="1520"/>
                  </a:lnTo>
                  <a:lnTo>
                    <a:pt x="1267" y="1858"/>
                  </a:lnTo>
                  <a:lnTo>
                    <a:pt x="1014" y="2280"/>
                  </a:lnTo>
                  <a:lnTo>
                    <a:pt x="845" y="2744"/>
                  </a:lnTo>
                  <a:lnTo>
                    <a:pt x="676" y="3209"/>
                  </a:lnTo>
                  <a:lnTo>
                    <a:pt x="591" y="3673"/>
                  </a:lnTo>
                  <a:lnTo>
                    <a:pt x="549" y="3884"/>
                  </a:lnTo>
                  <a:lnTo>
                    <a:pt x="380" y="4433"/>
                  </a:lnTo>
                  <a:lnTo>
                    <a:pt x="169" y="5235"/>
                  </a:lnTo>
                  <a:lnTo>
                    <a:pt x="85" y="5742"/>
                  </a:lnTo>
                  <a:lnTo>
                    <a:pt x="0" y="6248"/>
                  </a:lnTo>
                  <a:lnTo>
                    <a:pt x="0" y="6797"/>
                  </a:lnTo>
                  <a:lnTo>
                    <a:pt x="0" y="7388"/>
                  </a:lnTo>
                  <a:lnTo>
                    <a:pt x="43" y="7979"/>
                  </a:lnTo>
                  <a:lnTo>
                    <a:pt x="169" y="8570"/>
                  </a:lnTo>
                  <a:lnTo>
                    <a:pt x="380" y="9119"/>
                  </a:lnTo>
                  <a:lnTo>
                    <a:pt x="676" y="9668"/>
                  </a:lnTo>
                  <a:lnTo>
                    <a:pt x="1014" y="10216"/>
                  </a:lnTo>
                  <a:lnTo>
                    <a:pt x="1225" y="10470"/>
                  </a:lnTo>
                  <a:lnTo>
                    <a:pt x="1478" y="10723"/>
                  </a:lnTo>
                  <a:lnTo>
                    <a:pt x="1858" y="11019"/>
                  </a:lnTo>
                  <a:lnTo>
                    <a:pt x="2280" y="11314"/>
                  </a:lnTo>
                  <a:lnTo>
                    <a:pt x="2702" y="11567"/>
                  </a:lnTo>
                  <a:lnTo>
                    <a:pt x="3124" y="11778"/>
                  </a:lnTo>
                  <a:lnTo>
                    <a:pt x="3546" y="11947"/>
                  </a:lnTo>
                  <a:lnTo>
                    <a:pt x="3969" y="12074"/>
                  </a:lnTo>
                  <a:lnTo>
                    <a:pt x="4433" y="12158"/>
                  </a:lnTo>
                  <a:lnTo>
                    <a:pt x="4855" y="12201"/>
                  </a:lnTo>
                  <a:lnTo>
                    <a:pt x="5319" y="12201"/>
                  </a:lnTo>
                  <a:lnTo>
                    <a:pt x="5784" y="12116"/>
                  </a:lnTo>
                  <a:lnTo>
                    <a:pt x="6206" y="12032"/>
                  </a:lnTo>
                  <a:lnTo>
                    <a:pt x="6628" y="11863"/>
                  </a:lnTo>
                  <a:lnTo>
                    <a:pt x="7092" y="11652"/>
                  </a:lnTo>
                  <a:lnTo>
                    <a:pt x="7515" y="11356"/>
                  </a:lnTo>
                  <a:lnTo>
                    <a:pt x="7894" y="11061"/>
                  </a:lnTo>
                  <a:lnTo>
                    <a:pt x="8274" y="10639"/>
                  </a:lnTo>
                  <a:lnTo>
                    <a:pt x="8570" y="10343"/>
                  </a:lnTo>
                  <a:lnTo>
                    <a:pt x="8781" y="10005"/>
                  </a:lnTo>
                  <a:lnTo>
                    <a:pt x="8950" y="9625"/>
                  </a:lnTo>
                  <a:lnTo>
                    <a:pt x="9076" y="9288"/>
                  </a:lnTo>
                  <a:lnTo>
                    <a:pt x="9161" y="8950"/>
                  </a:lnTo>
                  <a:lnTo>
                    <a:pt x="9203" y="8612"/>
                  </a:lnTo>
                  <a:lnTo>
                    <a:pt x="9203" y="8021"/>
                  </a:lnTo>
                  <a:lnTo>
                    <a:pt x="9161" y="7472"/>
                  </a:lnTo>
                  <a:lnTo>
                    <a:pt x="9076" y="7050"/>
                  </a:lnTo>
                  <a:lnTo>
                    <a:pt x="8950" y="6670"/>
                  </a:lnTo>
                  <a:lnTo>
                    <a:pt x="9034" y="5826"/>
                  </a:lnTo>
                  <a:lnTo>
                    <a:pt x="9034" y="4940"/>
                  </a:lnTo>
                  <a:lnTo>
                    <a:pt x="8950" y="4095"/>
                  </a:lnTo>
                  <a:lnTo>
                    <a:pt x="8908" y="3673"/>
                  </a:lnTo>
                  <a:lnTo>
                    <a:pt x="8823" y="3251"/>
                  </a:lnTo>
                  <a:lnTo>
                    <a:pt x="8697" y="2871"/>
                  </a:lnTo>
                  <a:lnTo>
                    <a:pt x="8528" y="2491"/>
                  </a:lnTo>
                  <a:lnTo>
                    <a:pt x="8359" y="2153"/>
                  </a:lnTo>
                  <a:lnTo>
                    <a:pt x="8148" y="1774"/>
                  </a:lnTo>
                  <a:lnTo>
                    <a:pt x="7937" y="1478"/>
                  </a:lnTo>
                  <a:lnTo>
                    <a:pt x="7683" y="1183"/>
                  </a:lnTo>
                  <a:lnTo>
                    <a:pt x="7346" y="887"/>
                  </a:lnTo>
                  <a:lnTo>
                    <a:pt x="7050" y="676"/>
                  </a:lnTo>
                  <a:lnTo>
                    <a:pt x="6670" y="465"/>
                  </a:lnTo>
                  <a:lnTo>
                    <a:pt x="6290" y="296"/>
                  </a:lnTo>
                  <a:lnTo>
                    <a:pt x="5910" y="127"/>
                  </a:lnTo>
                  <a:lnTo>
                    <a:pt x="5488" y="43"/>
                  </a:lnTo>
                  <a:lnTo>
                    <a:pt x="5108" y="1"/>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4308650" y="2486000"/>
              <a:ext cx="230100" cy="305025"/>
            </a:xfrm>
            <a:custGeom>
              <a:avLst/>
              <a:gdLst/>
              <a:ahLst/>
              <a:cxnLst/>
              <a:rect l="l" t="t" r="r" b="b"/>
              <a:pathLst>
                <a:path w="9204" h="12201" fill="none" extrusionOk="0">
                  <a:moveTo>
                    <a:pt x="591" y="3673"/>
                  </a:moveTo>
                  <a:lnTo>
                    <a:pt x="591" y="3673"/>
                  </a:lnTo>
                  <a:lnTo>
                    <a:pt x="549" y="3884"/>
                  </a:lnTo>
                  <a:lnTo>
                    <a:pt x="380" y="4433"/>
                  </a:lnTo>
                  <a:lnTo>
                    <a:pt x="169" y="5235"/>
                  </a:lnTo>
                  <a:lnTo>
                    <a:pt x="85" y="5742"/>
                  </a:lnTo>
                  <a:lnTo>
                    <a:pt x="0" y="6248"/>
                  </a:lnTo>
                  <a:lnTo>
                    <a:pt x="0" y="6797"/>
                  </a:lnTo>
                  <a:lnTo>
                    <a:pt x="0" y="7388"/>
                  </a:lnTo>
                  <a:lnTo>
                    <a:pt x="43" y="7979"/>
                  </a:lnTo>
                  <a:lnTo>
                    <a:pt x="169" y="8570"/>
                  </a:lnTo>
                  <a:lnTo>
                    <a:pt x="380" y="9119"/>
                  </a:lnTo>
                  <a:lnTo>
                    <a:pt x="676" y="9668"/>
                  </a:lnTo>
                  <a:lnTo>
                    <a:pt x="1014" y="10216"/>
                  </a:lnTo>
                  <a:lnTo>
                    <a:pt x="1225" y="10470"/>
                  </a:lnTo>
                  <a:lnTo>
                    <a:pt x="1478" y="10723"/>
                  </a:lnTo>
                  <a:lnTo>
                    <a:pt x="1478" y="10723"/>
                  </a:lnTo>
                  <a:lnTo>
                    <a:pt x="1858" y="11019"/>
                  </a:lnTo>
                  <a:lnTo>
                    <a:pt x="2280" y="11314"/>
                  </a:lnTo>
                  <a:lnTo>
                    <a:pt x="2702" y="11567"/>
                  </a:lnTo>
                  <a:lnTo>
                    <a:pt x="3124" y="11778"/>
                  </a:lnTo>
                  <a:lnTo>
                    <a:pt x="3546" y="11947"/>
                  </a:lnTo>
                  <a:lnTo>
                    <a:pt x="3969" y="12074"/>
                  </a:lnTo>
                  <a:lnTo>
                    <a:pt x="4433" y="12158"/>
                  </a:lnTo>
                  <a:lnTo>
                    <a:pt x="4855" y="12201"/>
                  </a:lnTo>
                  <a:lnTo>
                    <a:pt x="5319" y="12201"/>
                  </a:lnTo>
                  <a:lnTo>
                    <a:pt x="5784" y="12116"/>
                  </a:lnTo>
                  <a:lnTo>
                    <a:pt x="6206" y="12032"/>
                  </a:lnTo>
                  <a:lnTo>
                    <a:pt x="6628" y="11863"/>
                  </a:lnTo>
                  <a:lnTo>
                    <a:pt x="7092" y="11652"/>
                  </a:lnTo>
                  <a:lnTo>
                    <a:pt x="7515" y="11356"/>
                  </a:lnTo>
                  <a:lnTo>
                    <a:pt x="7894" y="11061"/>
                  </a:lnTo>
                  <a:lnTo>
                    <a:pt x="8274" y="10639"/>
                  </a:lnTo>
                  <a:lnTo>
                    <a:pt x="8274" y="10639"/>
                  </a:lnTo>
                  <a:lnTo>
                    <a:pt x="8570" y="10343"/>
                  </a:lnTo>
                  <a:lnTo>
                    <a:pt x="8781" y="10005"/>
                  </a:lnTo>
                  <a:lnTo>
                    <a:pt x="8950" y="9625"/>
                  </a:lnTo>
                  <a:lnTo>
                    <a:pt x="9076" y="9288"/>
                  </a:lnTo>
                  <a:lnTo>
                    <a:pt x="9161" y="8950"/>
                  </a:lnTo>
                  <a:lnTo>
                    <a:pt x="9203" y="8612"/>
                  </a:lnTo>
                  <a:lnTo>
                    <a:pt x="9203" y="8021"/>
                  </a:lnTo>
                  <a:lnTo>
                    <a:pt x="9161" y="7472"/>
                  </a:lnTo>
                  <a:lnTo>
                    <a:pt x="9076" y="7050"/>
                  </a:lnTo>
                  <a:lnTo>
                    <a:pt x="8950" y="6670"/>
                  </a:lnTo>
                  <a:lnTo>
                    <a:pt x="8950" y="6670"/>
                  </a:lnTo>
                  <a:lnTo>
                    <a:pt x="9034" y="5826"/>
                  </a:lnTo>
                  <a:lnTo>
                    <a:pt x="9034" y="4940"/>
                  </a:lnTo>
                  <a:lnTo>
                    <a:pt x="8950" y="4095"/>
                  </a:lnTo>
                  <a:lnTo>
                    <a:pt x="8908" y="3673"/>
                  </a:lnTo>
                  <a:lnTo>
                    <a:pt x="8823" y="3251"/>
                  </a:lnTo>
                  <a:lnTo>
                    <a:pt x="8697" y="2871"/>
                  </a:lnTo>
                  <a:lnTo>
                    <a:pt x="8528" y="2491"/>
                  </a:lnTo>
                  <a:lnTo>
                    <a:pt x="8359" y="2153"/>
                  </a:lnTo>
                  <a:lnTo>
                    <a:pt x="8148" y="1774"/>
                  </a:lnTo>
                  <a:lnTo>
                    <a:pt x="7937" y="1478"/>
                  </a:lnTo>
                  <a:lnTo>
                    <a:pt x="7683" y="1183"/>
                  </a:lnTo>
                  <a:lnTo>
                    <a:pt x="7346" y="887"/>
                  </a:lnTo>
                  <a:lnTo>
                    <a:pt x="7050" y="676"/>
                  </a:lnTo>
                  <a:lnTo>
                    <a:pt x="7050" y="676"/>
                  </a:lnTo>
                  <a:lnTo>
                    <a:pt x="6670" y="465"/>
                  </a:lnTo>
                  <a:lnTo>
                    <a:pt x="6290" y="296"/>
                  </a:lnTo>
                  <a:lnTo>
                    <a:pt x="5910" y="127"/>
                  </a:lnTo>
                  <a:lnTo>
                    <a:pt x="5488" y="43"/>
                  </a:lnTo>
                  <a:lnTo>
                    <a:pt x="5108" y="1"/>
                  </a:lnTo>
                  <a:lnTo>
                    <a:pt x="4686" y="1"/>
                  </a:lnTo>
                  <a:lnTo>
                    <a:pt x="4306" y="1"/>
                  </a:lnTo>
                  <a:lnTo>
                    <a:pt x="3884" y="85"/>
                  </a:lnTo>
                  <a:lnTo>
                    <a:pt x="3504" y="169"/>
                  </a:lnTo>
                  <a:lnTo>
                    <a:pt x="3124" y="296"/>
                  </a:lnTo>
                  <a:lnTo>
                    <a:pt x="2787" y="465"/>
                  </a:lnTo>
                  <a:lnTo>
                    <a:pt x="2407" y="676"/>
                  </a:lnTo>
                  <a:lnTo>
                    <a:pt x="2111" y="929"/>
                  </a:lnTo>
                  <a:lnTo>
                    <a:pt x="1773" y="1225"/>
                  </a:lnTo>
                  <a:lnTo>
                    <a:pt x="1520" y="1520"/>
                  </a:lnTo>
                  <a:lnTo>
                    <a:pt x="1267" y="1858"/>
                  </a:lnTo>
                  <a:lnTo>
                    <a:pt x="1267" y="1858"/>
                  </a:lnTo>
                  <a:lnTo>
                    <a:pt x="1014" y="2280"/>
                  </a:lnTo>
                  <a:lnTo>
                    <a:pt x="845" y="2744"/>
                  </a:lnTo>
                  <a:lnTo>
                    <a:pt x="676" y="3209"/>
                  </a:lnTo>
                  <a:lnTo>
                    <a:pt x="591" y="36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4381475" y="2778325"/>
              <a:ext cx="52775" cy="12700"/>
            </a:xfrm>
            <a:custGeom>
              <a:avLst/>
              <a:gdLst/>
              <a:ahLst/>
              <a:cxnLst/>
              <a:rect l="l" t="t" r="r" b="b"/>
              <a:pathLst>
                <a:path w="2111" h="508" extrusionOk="0">
                  <a:moveTo>
                    <a:pt x="0" y="1"/>
                  </a:moveTo>
                  <a:lnTo>
                    <a:pt x="0" y="1"/>
                  </a:lnTo>
                  <a:lnTo>
                    <a:pt x="0" y="1"/>
                  </a:lnTo>
                  <a:lnTo>
                    <a:pt x="0" y="1"/>
                  </a:lnTo>
                  <a:lnTo>
                    <a:pt x="507" y="212"/>
                  </a:lnTo>
                  <a:lnTo>
                    <a:pt x="1013" y="381"/>
                  </a:lnTo>
                  <a:lnTo>
                    <a:pt x="1562" y="465"/>
                  </a:lnTo>
                  <a:lnTo>
                    <a:pt x="2111" y="508"/>
                  </a:lnTo>
                  <a:lnTo>
                    <a:pt x="2111" y="508"/>
                  </a:lnTo>
                  <a:lnTo>
                    <a:pt x="2111" y="508"/>
                  </a:lnTo>
                  <a:lnTo>
                    <a:pt x="2111" y="508"/>
                  </a:lnTo>
                  <a:lnTo>
                    <a:pt x="1562" y="465"/>
                  </a:lnTo>
                  <a:lnTo>
                    <a:pt x="1013" y="381"/>
                  </a:lnTo>
                  <a:lnTo>
                    <a:pt x="507" y="212"/>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4381475" y="2778325"/>
              <a:ext cx="52775" cy="12700"/>
            </a:xfrm>
            <a:custGeom>
              <a:avLst/>
              <a:gdLst/>
              <a:ahLst/>
              <a:cxnLst/>
              <a:rect l="l" t="t" r="r" b="b"/>
              <a:pathLst>
                <a:path w="2111" h="508" fill="none" extrusionOk="0">
                  <a:moveTo>
                    <a:pt x="0" y="1"/>
                  </a:moveTo>
                  <a:lnTo>
                    <a:pt x="0" y="1"/>
                  </a:lnTo>
                  <a:lnTo>
                    <a:pt x="0" y="1"/>
                  </a:lnTo>
                  <a:lnTo>
                    <a:pt x="0" y="1"/>
                  </a:lnTo>
                  <a:lnTo>
                    <a:pt x="507" y="212"/>
                  </a:lnTo>
                  <a:lnTo>
                    <a:pt x="1013" y="381"/>
                  </a:lnTo>
                  <a:lnTo>
                    <a:pt x="1562" y="465"/>
                  </a:lnTo>
                  <a:lnTo>
                    <a:pt x="2111" y="508"/>
                  </a:lnTo>
                  <a:lnTo>
                    <a:pt x="2111" y="508"/>
                  </a:lnTo>
                  <a:lnTo>
                    <a:pt x="2111" y="508"/>
                  </a:lnTo>
                  <a:lnTo>
                    <a:pt x="2111" y="508"/>
                  </a:lnTo>
                  <a:lnTo>
                    <a:pt x="1562" y="465"/>
                  </a:lnTo>
                  <a:lnTo>
                    <a:pt x="1013" y="381"/>
                  </a:lnTo>
                  <a:lnTo>
                    <a:pt x="507" y="21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4328700" y="2734000"/>
              <a:ext cx="9525" cy="11650"/>
            </a:xfrm>
            <a:custGeom>
              <a:avLst/>
              <a:gdLst/>
              <a:ahLst/>
              <a:cxnLst/>
              <a:rect l="l" t="t" r="r" b="b"/>
              <a:pathLst>
                <a:path w="381" h="466" extrusionOk="0">
                  <a:moveTo>
                    <a:pt x="0" y="1"/>
                  </a:moveTo>
                  <a:lnTo>
                    <a:pt x="0" y="43"/>
                  </a:lnTo>
                  <a:lnTo>
                    <a:pt x="380" y="465"/>
                  </a:lnTo>
                  <a:lnTo>
                    <a:pt x="0" y="1"/>
                  </a:lnTo>
                  <a:close/>
                </a:path>
              </a:pathLst>
            </a:custGeom>
            <a:solidFill>
              <a:srgbClr val="BC8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4328700" y="2734000"/>
              <a:ext cx="9525" cy="11650"/>
            </a:xfrm>
            <a:custGeom>
              <a:avLst/>
              <a:gdLst/>
              <a:ahLst/>
              <a:cxnLst/>
              <a:rect l="l" t="t" r="r" b="b"/>
              <a:pathLst>
                <a:path w="381" h="466" fill="none" extrusionOk="0">
                  <a:moveTo>
                    <a:pt x="0" y="1"/>
                  </a:moveTo>
                  <a:lnTo>
                    <a:pt x="0" y="1"/>
                  </a:lnTo>
                  <a:lnTo>
                    <a:pt x="0" y="43"/>
                  </a:lnTo>
                  <a:lnTo>
                    <a:pt x="0" y="43"/>
                  </a:lnTo>
                  <a:lnTo>
                    <a:pt x="380" y="465"/>
                  </a:lnTo>
                  <a:lnTo>
                    <a:pt x="380" y="465"/>
                  </a:lnTo>
                  <a:lnTo>
                    <a:pt x="380" y="465"/>
                  </a:lnTo>
                  <a:lnTo>
                    <a:pt x="380" y="46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4338200" y="2745625"/>
              <a:ext cx="43300" cy="32725"/>
            </a:xfrm>
            <a:custGeom>
              <a:avLst/>
              <a:gdLst/>
              <a:ahLst/>
              <a:cxnLst/>
              <a:rect l="l" t="t" r="r" b="b"/>
              <a:pathLst>
                <a:path w="1732" h="1309" extrusionOk="0">
                  <a:moveTo>
                    <a:pt x="0" y="0"/>
                  </a:moveTo>
                  <a:lnTo>
                    <a:pt x="0" y="0"/>
                  </a:lnTo>
                  <a:lnTo>
                    <a:pt x="0" y="0"/>
                  </a:lnTo>
                  <a:lnTo>
                    <a:pt x="0" y="0"/>
                  </a:lnTo>
                  <a:lnTo>
                    <a:pt x="296" y="338"/>
                  </a:lnTo>
                  <a:lnTo>
                    <a:pt x="296" y="338"/>
                  </a:lnTo>
                  <a:lnTo>
                    <a:pt x="634" y="591"/>
                  </a:lnTo>
                  <a:lnTo>
                    <a:pt x="971" y="887"/>
                  </a:lnTo>
                  <a:lnTo>
                    <a:pt x="1351" y="1098"/>
                  </a:lnTo>
                  <a:lnTo>
                    <a:pt x="1731" y="1309"/>
                  </a:lnTo>
                  <a:lnTo>
                    <a:pt x="1731" y="1309"/>
                  </a:lnTo>
                  <a:lnTo>
                    <a:pt x="1731" y="1309"/>
                  </a:lnTo>
                  <a:lnTo>
                    <a:pt x="1731" y="1309"/>
                  </a:lnTo>
                  <a:lnTo>
                    <a:pt x="1351" y="1098"/>
                  </a:lnTo>
                  <a:lnTo>
                    <a:pt x="971" y="887"/>
                  </a:lnTo>
                  <a:lnTo>
                    <a:pt x="634" y="591"/>
                  </a:lnTo>
                  <a:lnTo>
                    <a:pt x="296" y="338"/>
                  </a:lnTo>
                  <a:lnTo>
                    <a:pt x="296" y="338"/>
                  </a:lnTo>
                  <a:lnTo>
                    <a:pt x="0" y="0"/>
                  </a:lnTo>
                  <a:close/>
                </a:path>
              </a:pathLst>
            </a:custGeom>
            <a:solidFill>
              <a:srgbClr val="836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4338200" y="2745625"/>
              <a:ext cx="43300" cy="32725"/>
            </a:xfrm>
            <a:custGeom>
              <a:avLst/>
              <a:gdLst/>
              <a:ahLst/>
              <a:cxnLst/>
              <a:rect l="l" t="t" r="r" b="b"/>
              <a:pathLst>
                <a:path w="1732" h="1309" fill="none" extrusionOk="0">
                  <a:moveTo>
                    <a:pt x="0" y="0"/>
                  </a:moveTo>
                  <a:lnTo>
                    <a:pt x="0" y="0"/>
                  </a:lnTo>
                  <a:lnTo>
                    <a:pt x="0" y="0"/>
                  </a:lnTo>
                  <a:lnTo>
                    <a:pt x="0" y="0"/>
                  </a:lnTo>
                  <a:lnTo>
                    <a:pt x="296" y="338"/>
                  </a:lnTo>
                  <a:lnTo>
                    <a:pt x="296" y="338"/>
                  </a:lnTo>
                  <a:lnTo>
                    <a:pt x="634" y="591"/>
                  </a:lnTo>
                  <a:lnTo>
                    <a:pt x="971" y="887"/>
                  </a:lnTo>
                  <a:lnTo>
                    <a:pt x="1351" y="1098"/>
                  </a:lnTo>
                  <a:lnTo>
                    <a:pt x="1731" y="1309"/>
                  </a:lnTo>
                  <a:lnTo>
                    <a:pt x="1731" y="1309"/>
                  </a:lnTo>
                  <a:lnTo>
                    <a:pt x="1731" y="1309"/>
                  </a:lnTo>
                  <a:lnTo>
                    <a:pt x="1731" y="1309"/>
                  </a:lnTo>
                  <a:lnTo>
                    <a:pt x="1351" y="1098"/>
                  </a:lnTo>
                  <a:lnTo>
                    <a:pt x="971" y="887"/>
                  </a:lnTo>
                  <a:lnTo>
                    <a:pt x="634" y="591"/>
                  </a:lnTo>
                  <a:lnTo>
                    <a:pt x="296" y="338"/>
                  </a:lnTo>
                  <a:lnTo>
                    <a:pt x="296" y="3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4323425" y="2601025"/>
              <a:ext cx="208975" cy="190000"/>
            </a:xfrm>
            <a:custGeom>
              <a:avLst/>
              <a:gdLst/>
              <a:ahLst/>
              <a:cxnLst/>
              <a:rect l="l" t="t" r="r" b="b"/>
              <a:pathLst>
                <a:path w="8359" h="7600" extrusionOk="0">
                  <a:moveTo>
                    <a:pt x="887" y="1"/>
                  </a:moveTo>
                  <a:lnTo>
                    <a:pt x="802" y="85"/>
                  </a:lnTo>
                  <a:lnTo>
                    <a:pt x="718" y="212"/>
                  </a:lnTo>
                  <a:lnTo>
                    <a:pt x="507" y="634"/>
                  </a:lnTo>
                  <a:lnTo>
                    <a:pt x="296" y="1225"/>
                  </a:lnTo>
                  <a:lnTo>
                    <a:pt x="127" y="1943"/>
                  </a:lnTo>
                  <a:lnTo>
                    <a:pt x="43" y="2787"/>
                  </a:lnTo>
                  <a:lnTo>
                    <a:pt x="0" y="3631"/>
                  </a:lnTo>
                  <a:lnTo>
                    <a:pt x="0" y="4053"/>
                  </a:lnTo>
                  <a:lnTo>
                    <a:pt x="43" y="4518"/>
                  </a:lnTo>
                  <a:lnTo>
                    <a:pt x="127" y="4940"/>
                  </a:lnTo>
                  <a:lnTo>
                    <a:pt x="211" y="5320"/>
                  </a:lnTo>
                  <a:lnTo>
                    <a:pt x="591" y="5784"/>
                  </a:lnTo>
                  <a:lnTo>
                    <a:pt x="887" y="6122"/>
                  </a:lnTo>
                  <a:lnTo>
                    <a:pt x="1225" y="6375"/>
                  </a:lnTo>
                  <a:lnTo>
                    <a:pt x="1562" y="6671"/>
                  </a:lnTo>
                  <a:lnTo>
                    <a:pt x="1942" y="6882"/>
                  </a:lnTo>
                  <a:lnTo>
                    <a:pt x="2322" y="7093"/>
                  </a:lnTo>
                  <a:lnTo>
                    <a:pt x="2829" y="7304"/>
                  </a:lnTo>
                  <a:lnTo>
                    <a:pt x="3335" y="7473"/>
                  </a:lnTo>
                  <a:lnTo>
                    <a:pt x="3884" y="7557"/>
                  </a:lnTo>
                  <a:lnTo>
                    <a:pt x="4433" y="7600"/>
                  </a:lnTo>
                  <a:lnTo>
                    <a:pt x="4855" y="7557"/>
                  </a:lnTo>
                  <a:lnTo>
                    <a:pt x="5277" y="7515"/>
                  </a:lnTo>
                  <a:lnTo>
                    <a:pt x="5699" y="7388"/>
                  </a:lnTo>
                  <a:lnTo>
                    <a:pt x="6121" y="7220"/>
                  </a:lnTo>
                  <a:lnTo>
                    <a:pt x="6544" y="7009"/>
                  </a:lnTo>
                  <a:lnTo>
                    <a:pt x="6924" y="6755"/>
                  </a:lnTo>
                  <a:lnTo>
                    <a:pt x="7303" y="6418"/>
                  </a:lnTo>
                  <a:lnTo>
                    <a:pt x="7683" y="6038"/>
                  </a:lnTo>
                  <a:lnTo>
                    <a:pt x="7894" y="5826"/>
                  </a:lnTo>
                  <a:lnTo>
                    <a:pt x="8063" y="5573"/>
                  </a:lnTo>
                  <a:lnTo>
                    <a:pt x="8232" y="5320"/>
                  </a:lnTo>
                  <a:lnTo>
                    <a:pt x="8359" y="5024"/>
                  </a:lnTo>
                  <a:lnTo>
                    <a:pt x="7979" y="5235"/>
                  </a:lnTo>
                  <a:lnTo>
                    <a:pt x="7599" y="5362"/>
                  </a:lnTo>
                  <a:lnTo>
                    <a:pt x="7177" y="5489"/>
                  </a:lnTo>
                  <a:lnTo>
                    <a:pt x="6797" y="5573"/>
                  </a:lnTo>
                  <a:lnTo>
                    <a:pt x="6755" y="5404"/>
                  </a:lnTo>
                  <a:lnTo>
                    <a:pt x="6628" y="5024"/>
                  </a:lnTo>
                  <a:lnTo>
                    <a:pt x="6544" y="4813"/>
                  </a:lnTo>
                  <a:lnTo>
                    <a:pt x="6417" y="4644"/>
                  </a:lnTo>
                  <a:lnTo>
                    <a:pt x="6290" y="4476"/>
                  </a:lnTo>
                  <a:lnTo>
                    <a:pt x="6079" y="4391"/>
                  </a:lnTo>
                  <a:lnTo>
                    <a:pt x="5868" y="4307"/>
                  </a:lnTo>
                  <a:lnTo>
                    <a:pt x="5657" y="4138"/>
                  </a:lnTo>
                  <a:lnTo>
                    <a:pt x="5151" y="3716"/>
                  </a:lnTo>
                  <a:lnTo>
                    <a:pt x="4686" y="3251"/>
                  </a:lnTo>
                  <a:lnTo>
                    <a:pt x="4306" y="2871"/>
                  </a:lnTo>
                  <a:lnTo>
                    <a:pt x="4180" y="2787"/>
                  </a:lnTo>
                  <a:lnTo>
                    <a:pt x="4011" y="2745"/>
                  </a:lnTo>
                  <a:lnTo>
                    <a:pt x="3800" y="2703"/>
                  </a:lnTo>
                  <a:lnTo>
                    <a:pt x="3546" y="2703"/>
                  </a:lnTo>
                  <a:lnTo>
                    <a:pt x="3040" y="2745"/>
                  </a:lnTo>
                  <a:lnTo>
                    <a:pt x="2533" y="2787"/>
                  </a:lnTo>
                  <a:lnTo>
                    <a:pt x="2069" y="2871"/>
                  </a:lnTo>
                  <a:lnTo>
                    <a:pt x="1731" y="2618"/>
                  </a:lnTo>
                  <a:lnTo>
                    <a:pt x="1436" y="2323"/>
                  </a:lnTo>
                  <a:lnTo>
                    <a:pt x="1225" y="1985"/>
                  </a:lnTo>
                  <a:lnTo>
                    <a:pt x="1056" y="1605"/>
                  </a:lnTo>
                  <a:lnTo>
                    <a:pt x="929" y="1225"/>
                  </a:lnTo>
                  <a:lnTo>
                    <a:pt x="845" y="803"/>
                  </a:lnTo>
                  <a:lnTo>
                    <a:pt x="845" y="423"/>
                  </a:lnTo>
                  <a:lnTo>
                    <a:pt x="887" y="1"/>
                  </a:lnTo>
                  <a:close/>
                </a:path>
              </a:pathLst>
            </a:custGeom>
            <a:solidFill>
              <a:srgbClr val="BC8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4323425" y="2601025"/>
              <a:ext cx="208975" cy="190000"/>
            </a:xfrm>
            <a:custGeom>
              <a:avLst/>
              <a:gdLst/>
              <a:ahLst/>
              <a:cxnLst/>
              <a:rect l="l" t="t" r="r" b="b"/>
              <a:pathLst>
                <a:path w="8359" h="7600" fill="none" extrusionOk="0">
                  <a:moveTo>
                    <a:pt x="887" y="1"/>
                  </a:moveTo>
                  <a:lnTo>
                    <a:pt x="887" y="1"/>
                  </a:lnTo>
                  <a:lnTo>
                    <a:pt x="802" y="85"/>
                  </a:lnTo>
                  <a:lnTo>
                    <a:pt x="718" y="212"/>
                  </a:lnTo>
                  <a:lnTo>
                    <a:pt x="507" y="634"/>
                  </a:lnTo>
                  <a:lnTo>
                    <a:pt x="296" y="1225"/>
                  </a:lnTo>
                  <a:lnTo>
                    <a:pt x="127" y="1943"/>
                  </a:lnTo>
                  <a:lnTo>
                    <a:pt x="43" y="2787"/>
                  </a:lnTo>
                  <a:lnTo>
                    <a:pt x="0" y="3631"/>
                  </a:lnTo>
                  <a:lnTo>
                    <a:pt x="0" y="4053"/>
                  </a:lnTo>
                  <a:lnTo>
                    <a:pt x="43" y="4518"/>
                  </a:lnTo>
                  <a:lnTo>
                    <a:pt x="127" y="4940"/>
                  </a:lnTo>
                  <a:lnTo>
                    <a:pt x="211" y="5320"/>
                  </a:lnTo>
                  <a:lnTo>
                    <a:pt x="211" y="5320"/>
                  </a:lnTo>
                  <a:lnTo>
                    <a:pt x="591" y="5784"/>
                  </a:lnTo>
                  <a:lnTo>
                    <a:pt x="591" y="5784"/>
                  </a:lnTo>
                  <a:lnTo>
                    <a:pt x="887" y="6122"/>
                  </a:lnTo>
                  <a:lnTo>
                    <a:pt x="887" y="6122"/>
                  </a:lnTo>
                  <a:lnTo>
                    <a:pt x="1225" y="6375"/>
                  </a:lnTo>
                  <a:lnTo>
                    <a:pt x="1562" y="6671"/>
                  </a:lnTo>
                  <a:lnTo>
                    <a:pt x="1942" y="6882"/>
                  </a:lnTo>
                  <a:lnTo>
                    <a:pt x="2322" y="7093"/>
                  </a:lnTo>
                  <a:lnTo>
                    <a:pt x="2322" y="7093"/>
                  </a:lnTo>
                  <a:lnTo>
                    <a:pt x="2322" y="7093"/>
                  </a:lnTo>
                  <a:lnTo>
                    <a:pt x="2829" y="7304"/>
                  </a:lnTo>
                  <a:lnTo>
                    <a:pt x="3335" y="7473"/>
                  </a:lnTo>
                  <a:lnTo>
                    <a:pt x="3884" y="7557"/>
                  </a:lnTo>
                  <a:lnTo>
                    <a:pt x="4433" y="7600"/>
                  </a:lnTo>
                  <a:lnTo>
                    <a:pt x="4433" y="7600"/>
                  </a:lnTo>
                  <a:lnTo>
                    <a:pt x="4855" y="7557"/>
                  </a:lnTo>
                  <a:lnTo>
                    <a:pt x="5277" y="7515"/>
                  </a:lnTo>
                  <a:lnTo>
                    <a:pt x="5699" y="7388"/>
                  </a:lnTo>
                  <a:lnTo>
                    <a:pt x="6121" y="7220"/>
                  </a:lnTo>
                  <a:lnTo>
                    <a:pt x="6544" y="7009"/>
                  </a:lnTo>
                  <a:lnTo>
                    <a:pt x="6924" y="6755"/>
                  </a:lnTo>
                  <a:lnTo>
                    <a:pt x="7303" y="6418"/>
                  </a:lnTo>
                  <a:lnTo>
                    <a:pt x="7683" y="6038"/>
                  </a:lnTo>
                  <a:lnTo>
                    <a:pt x="7683" y="6038"/>
                  </a:lnTo>
                  <a:lnTo>
                    <a:pt x="7894" y="5826"/>
                  </a:lnTo>
                  <a:lnTo>
                    <a:pt x="8063" y="5573"/>
                  </a:lnTo>
                  <a:lnTo>
                    <a:pt x="8232" y="5320"/>
                  </a:lnTo>
                  <a:lnTo>
                    <a:pt x="8359" y="5024"/>
                  </a:lnTo>
                  <a:lnTo>
                    <a:pt x="8359" y="5024"/>
                  </a:lnTo>
                  <a:lnTo>
                    <a:pt x="7979" y="5235"/>
                  </a:lnTo>
                  <a:lnTo>
                    <a:pt x="7599" y="5362"/>
                  </a:lnTo>
                  <a:lnTo>
                    <a:pt x="7177" y="5489"/>
                  </a:lnTo>
                  <a:lnTo>
                    <a:pt x="6797" y="5573"/>
                  </a:lnTo>
                  <a:lnTo>
                    <a:pt x="6797" y="5573"/>
                  </a:lnTo>
                  <a:lnTo>
                    <a:pt x="6755" y="5404"/>
                  </a:lnTo>
                  <a:lnTo>
                    <a:pt x="6628" y="5024"/>
                  </a:lnTo>
                  <a:lnTo>
                    <a:pt x="6544" y="4813"/>
                  </a:lnTo>
                  <a:lnTo>
                    <a:pt x="6417" y="4644"/>
                  </a:lnTo>
                  <a:lnTo>
                    <a:pt x="6290" y="4476"/>
                  </a:lnTo>
                  <a:lnTo>
                    <a:pt x="6079" y="4391"/>
                  </a:lnTo>
                  <a:lnTo>
                    <a:pt x="6079" y="4391"/>
                  </a:lnTo>
                  <a:lnTo>
                    <a:pt x="5868" y="4307"/>
                  </a:lnTo>
                  <a:lnTo>
                    <a:pt x="5657" y="4138"/>
                  </a:lnTo>
                  <a:lnTo>
                    <a:pt x="5151" y="3716"/>
                  </a:lnTo>
                  <a:lnTo>
                    <a:pt x="4686" y="3251"/>
                  </a:lnTo>
                  <a:lnTo>
                    <a:pt x="4306" y="2871"/>
                  </a:lnTo>
                  <a:lnTo>
                    <a:pt x="4306" y="2871"/>
                  </a:lnTo>
                  <a:lnTo>
                    <a:pt x="4180" y="2787"/>
                  </a:lnTo>
                  <a:lnTo>
                    <a:pt x="4011" y="2745"/>
                  </a:lnTo>
                  <a:lnTo>
                    <a:pt x="3800" y="2703"/>
                  </a:lnTo>
                  <a:lnTo>
                    <a:pt x="3546" y="2703"/>
                  </a:lnTo>
                  <a:lnTo>
                    <a:pt x="3546" y="2703"/>
                  </a:lnTo>
                  <a:lnTo>
                    <a:pt x="3040" y="2745"/>
                  </a:lnTo>
                  <a:lnTo>
                    <a:pt x="2533" y="2787"/>
                  </a:lnTo>
                  <a:lnTo>
                    <a:pt x="2069" y="2871"/>
                  </a:lnTo>
                  <a:lnTo>
                    <a:pt x="2069" y="2871"/>
                  </a:lnTo>
                  <a:lnTo>
                    <a:pt x="1731" y="2618"/>
                  </a:lnTo>
                  <a:lnTo>
                    <a:pt x="1436" y="2323"/>
                  </a:lnTo>
                  <a:lnTo>
                    <a:pt x="1225" y="1985"/>
                  </a:lnTo>
                  <a:lnTo>
                    <a:pt x="1056" y="1605"/>
                  </a:lnTo>
                  <a:lnTo>
                    <a:pt x="929" y="1225"/>
                  </a:lnTo>
                  <a:lnTo>
                    <a:pt x="845" y="803"/>
                  </a:lnTo>
                  <a:lnTo>
                    <a:pt x="845" y="423"/>
                  </a:lnTo>
                  <a:lnTo>
                    <a:pt x="8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4432125" y="2610525"/>
              <a:ext cx="14800" cy="21150"/>
            </a:xfrm>
            <a:custGeom>
              <a:avLst/>
              <a:gdLst/>
              <a:ahLst/>
              <a:cxnLst/>
              <a:rect l="l" t="t" r="r" b="b"/>
              <a:pathLst>
                <a:path w="592" h="846" extrusionOk="0">
                  <a:moveTo>
                    <a:pt x="254" y="1"/>
                  </a:moveTo>
                  <a:lnTo>
                    <a:pt x="127" y="85"/>
                  </a:lnTo>
                  <a:lnTo>
                    <a:pt x="43" y="212"/>
                  </a:lnTo>
                  <a:lnTo>
                    <a:pt x="0" y="381"/>
                  </a:lnTo>
                  <a:lnTo>
                    <a:pt x="0" y="550"/>
                  </a:lnTo>
                  <a:lnTo>
                    <a:pt x="0" y="676"/>
                  </a:lnTo>
                  <a:lnTo>
                    <a:pt x="85" y="803"/>
                  </a:lnTo>
                  <a:lnTo>
                    <a:pt x="212" y="845"/>
                  </a:lnTo>
                  <a:lnTo>
                    <a:pt x="296" y="845"/>
                  </a:lnTo>
                  <a:lnTo>
                    <a:pt x="423" y="761"/>
                  </a:lnTo>
                  <a:lnTo>
                    <a:pt x="507" y="634"/>
                  </a:lnTo>
                  <a:lnTo>
                    <a:pt x="549" y="465"/>
                  </a:lnTo>
                  <a:lnTo>
                    <a:pt x="591" y="296"/>
                  </a:lnTo>
                  <a:lnTo>
                    <a:pt x="549" y="170"/>
                  </a:lnTo>
                  <a:lnTo>
                    <a:pt x="465" y="43"/>
                  </a:lnTo>
                  <a:lnTo>
                    <a:pt x="38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4500725" y="2623200"/>
              <a:ext cx="14800" cy="22175"/>
            </a:xfrm>
            <a:custGeom>
              <a:avLst/>
              <a:gdLst/>
              <a:ahLst/>
              <a:cxnLst/>
              <a:rect l="l" t="t" r="r" b="b"/>
              <a:pathLst>
                <a:path w="592" h="887" extrusionOk="0">
                  <a:moveTo>
                    <a:pt x="254" y="0"/>
                  </a:moveTo>
                  <a:lnTo>
                    <a:pt x="169" y="85"/>
                  </a:lnTo>
                  <a:lnTo>
                    <a:pt x="85" y="211"/>
                  </a:lnTo>
                  <a:lnTo>
                    <a:pt x="0" y="380"/>
                  </a:lnTo>
                  <a:lnTo>
                    <a:pt x="0" y="549"/>
                  </a:lnTo>
                  <a:lnTo>
                    <a:pt x="43" y="718"/>
                  </a:lnTo>
                  <a:lnTo>
                    <a:pt x="127" y="845"/>
                  </a:lnTo>
                  <a:lnTo>
                    <a:pt x="211" y="887"/>
                  </a:lnTo>
                  <a:lnTo>
                    <a:pt x="338" y="887"/>
                  </a:lnTo>
                  <a:lnTo>
                    <a:pt x="465" y="802"/>
                  </a:lnTo>
                  <a:lnTo>
                    <a:pt x="549" y="676"/>
                  </a:lnTo>
                  <a:lnTo>
                    <a:pt x="591" y="507"/>
                  </a:lnTo>
                  <a:lnTo>
                    <a:pt x="591" y="338"/>
                  </a:lnTo>
                  <a:lnTo>
                    <a:pt x="549" y="169"/>
                  </a:lnTo>
                  <a:lnTo>
                    <a:pt x="507" y="43"/>
                  </a:lnTo>
                  <a:lnTo>
                    <a:pt x="38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6"/>
            <p:cNvSpPr/>
            <p:nvPr/>
          </p:nvSpPr>
          <p:spPr>
            <a:xfrm>
              <a:off x="4466950" y="2631650"/>
              <a:ext cx="30625" cy="61225"/>
            </a:xfrm>
            <a:custGeom>
              <a:avLst/>
              <a:gdLst/>
              <a:ahLst/>
              <a:cxnLst/>
              <a:rect l="l" t="t" r="r" b="b"/>
              <a:pathLst>
                <a:path w="1225" h="2449" extrusionOk="0">
                  <a:moveTo>
                    <a:pt x="423" y="0"/>
                  </a:moveTo>
                  <a:lnTo>
                    <a:pt x="1" y="2322"/>
                  </a:lnTo>
                  <a:lnTo>
                    <a:pt x="296" y="2406"/>
                  </a:lnTo>
                  <a:lnTo>
                    <a:pt x="592" y="2449"/>
                  </a:lnTo>
                  <a:lnTo>
                    <a:pt x="929" y="2406"/>
                  </a:lnTo>
                  <a:lnTo>
                    <a:pt x="1225" y="2322"/>
                  </a:lnTo>
                  <a:lnTo>
                    <a:pt x="971" y="1731"/>
                  </a:lnTo>
                  <a:lnTo>
                    <a:pt x="760" y="1182"/>
                  </a:lnTo>
                  <a:lnTo>
                    <a:pt x="592" y="591"/>
                  </a:lnTo>
                  <a:lnTo>
                    <a:pt x="423" y="0"/>
                  </a:lnTo>
                  <a:close/>
                </a:path>
              </a:pathLst>
            </a:custGeom>
            <a:solidFill>
              <a:srgbClr val="D58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6"/>
            <p:cNvSpPr/>
            <p:nvPr/>
          </p:nvSpPr>
          <p:spPr>
            <a:xfrm>
              <a:off x="4414175" y="2577825"/>
              <a:ext cx="34850" cy="15850"/>
            </a:xfrm>
            <a:custGeom>
              <a:avLst/>
              <a:gdLst/>
              <a:ahLst/>
              <a:cxnLst/>
              <a:rect l="l" t="t" r="r" b="b"/>
              <a:pathLst>
                <a:path w="1394" h="634" extrusionOk="0">
                  <a:moveTo>
                    <a:pt x="972" y="0"/>
                  </a:moveTo>
                  <a:lnTo>
                    <a:pt x="634" y="85"/>
                  </a:lnTo>
                  <a:lnTo>
                    <a:pt x="296" y="211"/>
                  </a:lnTo>
                  <a:lnTo>
                    <a:pt x="43" y="422"/>
                  </a:lnTo>
                  <a:lnTo>
                    <a:pt x="1" y="507"/>
                  </a:lnTo>
                  <a:lnTo>
                    <a:pt x="43" y="633"/>
                  </a:lnTo>
                  <a:lnTo>
                    <a:pt x="212" y="633"/>
                  </a:lnTo>
                  <a:lnTo>
                    <a:pt x="465" y="465"/>
                  </a:lnTo>
                  <a:lnTo>
                    <a:pt x="676" y="338"/>
                  </a:lnTo>
                  <a:lnTo>
                    <a:pt x="972" y="296"/>
                  </a:lnTo>
                  <a:lnTo>
                    <a:pt x="1352" y="296"/>
                  </a:lnTo>
                  <a:lnTo>
                    <a:pt x="1394" y="211"/>
                  </a:lnTo>
                  <a:lnTo>
                    <a:pt x="1394" y="85"/>
                  </a:lnTo>
                  <a:lnTo>
                    <a:pt x="1309" y="42"/>
                  </a:lnTo>
                  <a:lnTo>
                    <a:pt x="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6"/>
            <p:cNvSpPr/>
            <p:nvPr/>
          </p:nvSpPr>
          <p:spPr>
            <a:xfrm>
              <a:off x="4514450" y="2585200"/>
              <a:ext cx="26400" cy="30625"/>
            </a:xfrm>
            <a:custGeom>
              <a:avLst/>
              <a:gdLst/>
              <a:ahLst/>
              <a:cxnLst/>
              <a:rect l="l" t="t" r="r" b="b"/>
              <a:pathLst>
                <a:path w="1056" h="1225" extrusionOk="0">
                  <a:moveTo>
                    <a:pt x="211" y="1"/>
                  </a:moveTo>
                  <a:lnTo>
                    <a:pt x="85" y="43"/>
                  </a:lnTo>
                  <a:lnTo>
                    <a:pt x="0" y="127"/>
                  </a:lnTo>
                  <a:lnTo>
                    <a:pt x="42" y="212"/>
                  </a:lnTo>
                  <a:lnTo>
                    <a:pt x="127" y="296"/>
                  </a:lnTo>
                  <a:lnTo>
                    <a:pt x="338" y="423"/>
                  </a:lnTo>
                  <a:lnTo>
                    <a:pt x="549" y="634"/>
                  </a:lnTo>
                  <a:lnTo>
                    <a:pt x="718" y="845"/>
                  </a:lnTo>
                  <a:lnTo>
                    <a:pt x="802" y="1098"/>
                  </a:lnTo>
                  <a:lnTo>
                    <a:pt x="844" y="1183"/>
                  </a:lnTo>
                  <a:lnTo>
                    <a:pt x="887" y="1225"/>
                  </a:lnTo>
                  <a:lnTo>
                    <a:pt x="971" y="1183"/>
                  </a:lnTo>
                  <a:lnTo>
                    <a:pt x="1056" y="1140"/>
                  </a:lnTo>
                  <a:lnTo>
                    <a:pt x="1056" y="1014"/>
                  </a:lnTo>
                  <a:lnTo>
                    <a:pt x="929" y="676"/>
                  </a:lnTo>
                  <a:lnTo>
                    <a:pt x="760" y="423"/>
                  </a:lnTo>
                  <a:lnTo>
                    <a:pt x="507" y="170"/>
                  </a:lnTo>
                  <a:lnTo>
                    <a:pt x="2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6"/>
            <p:cNvSpPr/>
            <p:nvPr/>
          </p:nvSpPr>
          <p:spPr>
            <a:xfrm>
              <a:off x="4286475" y="2497600"/>
              <a:ext cx="93950" cy="136175"/>
            </a:xfrm>
            <a:custGeom>
              <a:avLst/>
              <a:gdLst/>
              <a:ahLst/>
              <a:cxnLst/>
              <a:rect l="l" t="t" r="r" b="b"/>
              <a:pathLst>
                <a:path w="3758" h="5447" extrusionOk="0">
                  <a:moveTo>
                    <a:pt x="1267" y="1"/>
                  </a:moveTo>
                  <a:lnTo>
                    <a:pt x="1014" y="43"/>
                  </a:lnTo>
                  <a:lnTo>
                    <a:pt x="719" y="170"/>
                  </a:lnTo>
                  <a:lnTo>
                    <a:pt x="381" y="423"/>
                  </a:lnTo>
                  <a:lnTo>
                    <a:pt x="254" y="592"/>
                  </a:lnTo>
                  <a:lnTo>
                    <a:pt x="170" y="845"/>
                  </a:lnTo>
                  <a:lnTo>
                    <a:pt x="85" y="1098"/>
                  </a:lnTo>
                  <a:lnTo>
                    <a:pt x="43" y="1394"/>
                  </a:lnTo>
                  <a:lnTo>
                    <a:pt x="1" y="1689"/>
                  </a:lnTo>
                  <a:lnTo>
                    <a:pt x="1" y="2027"/>
                  </a:lnTo>
                  <a:lnTo>
                    <a:pt x="85" y="2745"/>
                  </a:lnTo>
                  <a:lnTo>
                    <a:pt x="296" y="3505"/>
                  </a:lnTo>
                  <a:lnTo>
                    <a:pt x="592" y="4222"/>
                  </a:lnTo>
                  <a:lnTo>
                    <a:pt x="761" y="4560"/>
                  </a:lnTo>
                  <a:lnTo>
                    <a:pt x="930" y="4898"/>
                  </a:lnTo>
                  <a:lnTo>
                    <a:pt x="1183" y="5193"/>
                  </a:lnTo>
                  <a:lnTo>
                    <a:pt x="1394" y="5447"/>
                  </a:lnTo>
                  <a:lnTo>
                    <a:pt x="2280" y="4560"/>
                  </a:lnTo>
                  <a:lnTo>
                    <a:pt x="2914" y="3716"/>
                  </a:lnTo>
                  <a:lnTo>
                    <a:pt x="3167" y="3378"/>
                  </a:lnTo>
                  <a:lnTo>
                    <a:pt x="3378" y="2998"/>
                  </a:lnTo>
                  <a:lnTo>
                    <a:pt x="3547" y="2703"/>
                  </a:lnTo>
                  <a:lnTo>
                    <a:pt x="3674" y="2407"/>
                  </a:lnTo>
                  <a:lnTo>
                    <a:pt x="3758" y="2112"/>
                  </a:lnTo>
                  <a:lnTo>
                    <a:pt x="3758" y="1858"/>
                  </a:lnTo>
                  <a:lnTo>
                    <a:pt x="3758" y="1605"/>
                  </a:lnTo>
                  <a:lnTo>
                    <a:pt x="3674" y="1394"/>
                  </a:lnTo>
                  <a:lnTo>
                    <a:pt x="3589" y="1183"/>
                  </a:lnTo>
                  <a:lnTo>
                    <a:pt x="3420" y="1014"/>
                  </a:lnTo>
                  <a:lnTo>
                    <a:pt x="3251" y="845"/>
                  </a:lnTo>
                  <a:lnTo>
                    <a:pt x="2998" y="719"/>
                  </a:lnTo>
                  <a:lnTo>
                    <a:pt x="2238" y="296"/>
                  </a:lnTo>
                  <a:lnTo>
                    <a:pt x="1901" y="128"/>
                  </a:lnTo>
                  <a:lnTo>
                    <a:pt x="1563" y="43"/>
                  </a:lnTo>
                  <a:lnTo>
                    <a:pt x="1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p:nvPr/>
          </p:nvSpPr>
          <p:spPr>
            <a:xfrm>
              <a:off x="4276975" y="2592600"/>
              <a:ext cx="68625" cy="93950"/>
            </a:xfrm>
            <a:custGeom>
              <a:avLst/>
              <a:gdLst/>
              <a:ahLst/>
              <a:cxnLst/>
              <a:rect l="l" t="t" r="r" b="b"/>
              <a:pathLst>
                <a:path w="2745" h="3758" extrusionOk="0">
                  <a:moveTo>
                    <a:pt x="1267" y="0"/>
                  </a:moveTo>
                  <a:lnTo>
                    <a:pt x="930" y="42"/>
                  </a:lnTo>
                  <a:lnTo>
                    <a:pt x="676" y="169"/>
                  </a:lnTo>
                  <a:lnTo>
                    <a:pt x="423" y="338"/>
                  </a:lnTo>
                  <a:lnTo>
                    <a:pt x="212" y="591"/>
                  </a:lnTo>
                  <a:lnTo>
                    <a:pt x="85" y="887"/>
                  </a:lnTo>
                  <a:lnTo>
                    <a:pt x="1" y="1182"/>
                  </a:lnTo>
                  <a:lnTo>
                    <a:pt x="1" y="1520"/>
                  </a:lnTo>
                  <a:lnTo>
                    <a:pt x="43" y="1815"/>
                  </a:lnTo>
                  <a:lnTo>
                    <a:pt x="85" y="2111"/>
                  </a:lnTo>
                  <a:lnTo>
                    <a:pt x="212" y="2364"/>
                  </a:lnTo>
                  <a:lnTo>
                    <a:pt x="296" y="2617"/>
                  </a:lnTo>
                  <a:lnTo>
                    <a:pt x="465" y="2871"/>
                  </a:lnTo>
                  <a:lnTo>
                    <a:pt x="634" y="3082"/>
                  </a:lnTo>
                  <a:lnTo>
                    <a:pt x="803" y="3293"/>
                  </a:lnTo>
                  <a:lnTo>
                    <a:pt x="1014" y="3504"/>
                  </a:lnTo>
                  <a:lnTo>
                    <a:pt x="1310" y="3673"/>
                  </a:lnTo>
                  <a:lnTo>
                    <a:pt x="1605" y="3757"/>
                  </a:lnTo>
                  <a:lnTo>
                    <a:pt x="1858" y="3757"/>
                  </a:lnTo>
                  <a:lnTo>
                    <a:pt x="2112" y="3631"/>
                  </a:lnTo>
                  <a:lnTo>
                    <a:pt x="2365" y="3462"/>
                  </a:lnTo>
                  <a:lnTo>
                    <a:pt x="2534" y="3208"/>
                  </a:lnTo>
                  <a:lnTo>
                    <a:pt x="2660" y="2913"/>
                  </a:lnTo>
                  <a:lnTo>
                    <a:pt x="2745" y="2575"/>
                  </a:lnTo>
                  <a:lnTo>
                    <a:pt x="2745" y="2238"/>
                  </a:lnTo>
                  <a:lnTo>
                    <a:pt x="2745" y="1858"/>
                  </a:lnTo>
                  <a:lnTo>
                    <a:pt x="2703" y="1478"/>
                  </a:lnTo>
                  <a:lnTo>
                    <a:pt x="2576" y="1098"/>
                  </a:lnTo>
                  <a:lnTo>
                    <a:pt x="2407" y="760"/>
                  </a:lnTo>
                  <a:lnTo>
                    <a:pt x="2196" y="465"/>
                  </a:lnTo>
                  <a:lnTo>
                    <a:pt x="1943" y="211"/>
                  </a:lnTo>
                  <a:lnTo>
                    <a:pt x="1774" y="127"/>
                  </a:lnTo>
                  <a:lnTo>
                    <a:pt x="1605" y="85"/>
                  </a:lnTo>
                  <a:lnTo>
                    <a:pt x="1267"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6"/>
            <p:cNvSpPr/>
            <p:nvPr/>
          </p:nvSpPr>
          <p:spPr>
            <a:xfrm>
              <a:off x="4408900" y="2691800"/>
              <a:ext cx="45400" cy="38025"/>
            </a:xfrm>
            <a:custGeom>
              <a:avLst/>
              <a:gdLst/>
              <a:ahLst/>
              <a:cxnLst/>
              <a:rect l="l" t="t" r="r" b="b"/>
              <a:pathLst>
                <a:path w="1816" h="1521" extrusionOk="0">
                  <a:moveTo>
                    <a:pt x="43" y="0"/>
                  </a:moveTo>
                  <a:lnTo>
                    <a:pt x="1" y="43"/>
                  </a:lnTo>
                  <a:lnTo>
                    <a:pt x="1" y="85"/>
                  </a:lnTo>
                  <a:lnTo>
                    <a:pt x="43" y="85"/>
                  </a:lnTo>
                  <a:lnTo>
                    <a:pt x="338" y="127"/>
                  </a:lnTo>
                  <a:lnTo>
                    <a:pt x="592" y="254"/>
                  </a:lnTo>
                  <a:lnTo>
                    <a:pt x="845" y="380"/>
                  </a:lnTo>
                  <a:lnTo>
                    <a:pt x="1098" y="549"/>
                  </a:lnTo>
                  <a:lnTo>
                    <a:pt x="1267" y="760"/>
                  </a:lnTo>
                  <a:lnTo>
                    <a:pt x="1436" y="971"/>
                  </a:lnTo>
                  <a:lnTo>
                    <a:pt x="1605" y="1225"/>
                  </a:lnTo>
                  <a:lnTo>
                    <a:pt x="1732" y="1478"/>
                  </a:lnTo>
                  <a:lnTo>
                    <a:pt x="1732" y="1520"/>
                  </a:lnTo>
                  <a:lnTo>
                    <a:pt x="1774" y="1520"/>
                  </a:lnTo>
                  <a:lnTo>
                    <a:pt x="1816" y="1478"/>
                  </a:lnTo>
                  <a:lnTo>
                    <a:pt x="1816" y="1436"/>
                  </a:lnTo>
                  <a:lnTo>
                    <a:pt x="1689" y="1182"/>
                  </a:lnTo>
                  <a:lnTo>
                    <a:pt x="1520" y="929"/>
                  </a:lnTo>
                  <a:lnTo>
                    <a:pt x="1352" y="676"/>
                  </a:lnTo>
                  <a:lnTo>
                    <a:pt x="1141" y="465"/>
                  </a:lnTo>
                  <a:lnTo>
                    <a:pt x="887" y="296"/>
                  </a:lnTo>
                  <a:lnTo>
                    <a:pt x="634" y="169"/>
                  </a:lnTo>
                  <a:lnTo>
                    <a:pt x="338" y="43"/>
                  </a:lnTo>
                  <a:lnTo>
                    <a:pt x="4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6"/>
            <p:cNvSpPr/>
            <p:nvPr/>
          </p:nvSpPr>
          <p:spPr>
            <a:xfrm>
              <a:off x="4265375" y="2426900"/>
              <a:ext cx="321900" cy="163600"/>
            </a:xfrm>
            <a:custGeom>
              <a:avLst/>
              <a:gdLst/>
              <a:ahLst/>
              <a:cxnLst/>
              <a:rect l="l" t="t" r="r" b="b"/>
              <a:pathLst>
                <a:path w="12876" h="6544" extrusionOk="0">
                  <a:moveTo>
                    <a:pt x="4644" y="1"/>
                  </a:moveTo>
                  <a:lnTo>
                    <a:pt x="4180" y="85"/>
                  </a:lnTo>
                  <a:lnTo>
                    <a:pt x="3758" y="169"/>
                  </a:lnTo>
                  <a:lnTo>
                    <a:pt x="3336" y="254"/>
                  </a:lnTo>
                  <a:lnTo>
                    <a:pt x="2913" y="423"/>
                  </a:lnTo>
                  <a:lnTo>
                    <a:pt x="2533" y="549"/>
                  </a:lnTo>
                  <a:lnTo>
                    <a:pt x="2154" y="718"/>
                  </a:lnTo>
                  <a:lnTo>
                    <a:pt x="1816" y="929"/>
                  </a:lnTo>
                  <a:lnTo>
                    <a:pt x="1520" y="1098"/>
                  </a:lnTo>
                  <a:lnTo>
                    <a:pt x="1267" y="1309"/>
                  </a:lnTo>
                  <a:lnTo>
                    <a:pt x="1056" y="1520"/>
                  </a:lnTo>
                  <a:lnTo>
                    <a:pt x="887" y="1816"/>
                  </a:lnTo>
                  <a:lnTo>
                    <a:pt x="718" y="2153"/>
                  </a:lnTo>
                  <a:lnTo>
                    <a:pt x="592" y="2449"/>
                  </a:lnTo>
                  <a:lnTo>
                    <a:pt x="549" y="2787"/>
                  </a:lnTo>
                  <a:lnTo>
                    <a:pt x="507" y="3124"/>
                  </a:lnTo>
                  <a:lnTo>
                    <a:pt x="549" y="3462"/>
                  </a:lnTo>
                  <a:lnTo>
                    <a:pt x="592" y="3800"/>
                  </a:lnTo>
                  <a:lnTo>
                    <a:pt x="718" y="4138"/>
                  </a:lnTo>
                  <a:lnTo>
                    <a:pt x="1" y="4011"/>
                  </a:lnTo>
                  <a:lnTo>
                    <a:pt x="127" y="4264"/>
                  </a:lnTo>
                  <a:lnTo>
                    <a:pt x="296" y="4560"/>
                  </a:lnTo>
                  <a:lnTo>
                    <a:pt x="592" y="4897"/>
                  </a:lnTo>
                  <a:lnTo>
                    <a:pt x="760" y="5066"/>
                  </a:lnTo>
                  <a:lnTo>
                    <a:pt x="1014" y="5235"/>
                  </a:lnTo>
                  <a:lnTo>
                    <a:pt x="1267" y="5362"/>
                  </a:lnTo>
                  <a:lnTo>
                    <a:pt x="1605" y="5531"/>
                  </a:lnTo>
                  <a:lnTo>
                    <a:pt x="1942" y="5657"/>
                  </a:lnTo>
                  <a:lnTo>
                    <a:pt x="2365" y="5784"/>
                  </a:lnTo>
                  <a:lnTo>
                    <a:pt x="2829" y="5868"/>
                  </a:lnTo>
                  <a:lnTo>
                    <a:pt x="3378" y="5911"/>
                  </a:lnTo>
                  <a:lnTo>
                    <a:pt x="3969" y="5911"/>
                  </a:lnTo>
                  <a:lnTo>
                    <a:pt x="4264" y="5868"/>
                  </a:lnTo>
                  <a:lnTo>
                    <a:pt x="4560" y="5826"/>
                  </a:lnTo>
                  <a:lnTo>
                    <a:pt x="5151" y="5615"/>
                  </a:lnTo>
                  <a:lnTo>
                    <a:pt x="5657" y="5320"/>
                  </a:lnTo>
                  <a:lnTo>
                    <a:pt x="6122" y="4940"/>
                  </a:lnTo>
                  <a:lnTo>
                    <a:pt x="6544" y="4517"/>
                  </a:lnTo>
                  <a:lnTo>
                    <a:pt x="6713" y="4264"/>
                  </a:lnTo>
                  <a:lnTo>
                    <a:pt x="6839" y="4011"/>
                  </a:lnTo>
                  <a:lnTo>
                    <a:pt x="6966" y="3715"/>
                  </a:lnTo>
                  <a:lnTo>
                    <a:pt x="7093" y="3420"/>
                  </a:lnTo>
                  <a:lnTo>
                    <a:pt x="7768" y="3504"/>
                  </a:lnTo>
                  <a:lnTo>
                    <a:pt x="8359" y="3631"/>
                  </a:lnTo>
                  <a:lnTo>
                    <a:pt x="8866" y="3800"/>
                  </a:lnTo>
                  <a:lnTo>
                    <a:pt x="9330" y="4011"/>
                  </a:lnTo>
                  <a:lnTo>
                    <a:pt x="9668" y="4264"/>
                  </a:lnTo>
                  <a:lnTo>
                    <a:pt x="9963" y="4517"/>
                  </a:lnTo>
                  <a:lnTo>
                    <a:pt x="10216" y="4771"/>
                  </a:lnTo>
                  <a:lnTo>
                    <a:pt x="10385" y="5066"/>
                  </a:lnTo>
                  <a:lnTo>
                    <a:pt x="10554" y="5362"/>
                  </a:lnTo>
                  <a:lnTo>
                    <a:pt x="10639" y="5615"/>
                  </a:lnTo>
                  <a:lnTo>
                    <a:pt x="10765" y="6079"/>
                  </a:lnTo>
                  <a:lnTo>
                    <a:pt x="10765" y="6417"/>
                  </a:lnTo>
                  <a:lnTo>
                    <a:pt x="10765" y="6544"/>
                  </a:lnTo>
                  <a:lnTo>
                    <a:pt x="11103" y="6417"/>
                  </a:lnTo>
                  <a:lnTo>
                    <a:pt x="11356" y="6248"/>
                  </a:lnTo>
                  <a:lnTo>
                    <a:pt x="11567" y="5995"/>
                  </a:lnTo>
                  <a:lnTo>
                    <a:pt x="11736" y="5742"/>
                  </a:lnTo>
                  <a:lnTo>
                    <a:pt x="11863" y="5488"/>
                  </a:lnTo>
                  <a:lnTo>
                    <a:pt x="11947" y="5151"/>
                  </a:lnTo>
                  <a:lnTo>
                    <a:pt x="11989" y="4855"/>
                  </a:lnTo>
                  <a:lnTo>
                    <a:pt x="11989" y="4560"/>
                  </a:lnTo>
                  <a:lnTo>
                    <a:pt x="11989" y="3969"/>
                  </a:lnTo>
                  <a:lnTo>
                    <a:pt x="11947" y="3462"/>
                  </a:lnTo>
                  <a:lnTo>
                    <a:pt x="11863" y="2956"/>
                  </a:lnTo>
                  <a:lnTo>
                    <a:pt x="12158" y="3335"/>
                  </a:lnTo>
                  <a:lnTo>
                    <a:pt x="12369" y="3715"/>
                  </a:lnTo>
                  <a:lnTo>
                    <a:pt x="12496" y="4011"/>
                  </a:lnTo>
                  <a:lnTo>
                    <a:pt x="12538" y="4306"/>
                  </a:lnTo>
                  <a:lnTo>
                    <a:pt x="12538" y="4560"/>
                  </a:lnTo>
                  <a:lnTo>
                    <a:pt x="12496" y="4729"/>
                  </a:lnTo>
                  <a:lnTo>
                    <a:pt x="12454" y="4855"/>
                  </a:lnTo>
                  <a:lnTo>
                    <a:pt x="12454" y="4855"/>
                  </a:lnTo>
                  <a:lnTo>
                    <a:pt x="12538" y="4813"/>
                  </a:lnTo>
                  <a:lnTo>
                    <a:pt x="12665" y="4602"/>
                  </a:lnTo>
                  <a:lnTo>
                    <a:pt x="12792" y="4306"/>
                  </a:lnTo>
                  <a:lnTo>
                    <a:pt x="12834" y="4095"/>
                  </a:lnTo>
                  <a:lnTo>
                    <a:pt x="12876" y="3884"/>
                  </a:lnTo>
                  <a:lnTo>
                    <a:pt x="12876" y="3631"/>
                  </a:lnTo>
                  <a:lnTo>
                    <a:pt x="12834" y="3378"/>
                  </a:lnTo>
                  <a:lnTo>
                    <a:pt x="12749" y="3082"/>
                  </a:lnTo>
                  <a:lnTo>
                    <a:pt x="12580" y="2744"/>
                  </a:lnTo>
                  <a:lnTo>
                    <a:pt x="12369" y="2407"/>
                  </a:lnTo>
                  <a:lnTo>
                    <a:pt x="12074" y="2069"/>
                  </a:lnTo>
                  <a:lnTo>
                    <a:pt x="11694" y="1689"/>
                  </a:lnTo>
                  <a:lnTo>
                    <a:pt x="11230" y="1267"/>
                  </a:lnTo>
                  <a:lnTo>
                    <a:pt x="10892" y="1056"/>
                  </a:lnTo>
                  <a:lnTo>
                    <a:pt x="10554" y="845"/>
                  </a:lnTo>
                  <a:lnTo>
                    <a:pt x="10216" y="676"/>
                  </a:lnTo>
                  <a:lnTo>
                    <a:pt x="9879" y="549"/>
                  </a:lnTo>
                  <a:lnTo>
                    <a:pt x="9541" y="465"/>
                  </a:lnTo>
                  <a:lnTo>
                    <a:pt x="9203" y="380"/>
                  </a:lnTo>
                  <a:lnTo>
                    <a:pt x="8570" y="296"/>
                  </a:lnTo>
                  <a:lnTo>
                    <a:pt x="8021" y="296"/>
                  </a:lnTo>
                  <a:lnTo>
                    <a:pt x="7599" y="338"/>
                  </a:lnTo>
                  <a:lnTo>
                    <a:pt x="7219" y="380"/>
                  </a:lnTo>
                  <a:lnTo>
                    <a:pt x="6839" y="212"/>
                  </a:lnTo>
                  <a:lnTo>
                    <a:pt x="6417" y="127"/>
                  </a:lnTo>
                  <a:lnTo>
                    <a:pt x="5995" y="43"/>
                  </a:lnTo>
                  <a:lnTo>
                    <a:pt x="553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6"/>
            <p:cNvSpPr/>
            <p:nvPr/>
          </p:nvSpPr>
          <p:spPr>
            <a:xfrm>
              <a:off x="4178825" y="2927150"/>
              <a:ext cx="224825" cy="240650"/>
            </a:xfrm>
            <a:custGeom>
              <a:avLst/>
              <a:gdLst/>
              <a:ahLst/>
              <a:cxnLst/>
              <a:rect l="l" t="t" r="r" b="b"/>
              <a:pathLst>
                <a:path w="8993" h="9626" extrusionOk="0">
                  <a:moveTo>
                    <a:pt x="212" y="0"/>
                  </a:moveTo>
                  <a:lnTo>
                    <a:pt x="170" y="422"/>
                  </a:lnTo>
                  <a:lnTo>
                    <a:pt x="43" y="2026"/>
                  </a:lnTo>
                  <a:lnTo>
                    <a:pt x="1" y="2913"/>
                  </a:lnTo>
                  <a:lnTo>
                    <a:pt x="1" y="3757"/>
                  </a:lnTo>
                  <a:lnTo>
                    <a:pt x="43" y="4602"/>
                  </a:lnTo>
                  <a:lnTo>
                    <a:pt x="128" y="5361"/>
                  </a:lnTo>
                  <a:lnTo>
                    <a:pt x="212" y="5699"/>
                  </a:lnTo>
                  <a:lnTo>
                    <a:pt x="296" y="5995"/>
                  </a:lnTo>
                  <a:lnTo>
                    <a:pt x="381" y="6290"/>
                  </a:lnTo>
                  <a:lnTo>
                    <a:pt x="550" y="6543"/>
                  </a:lnTo>
                  <a:lnTo>
                    <a:pt x="719" y="6754"/>
                  </a:lnTo>
                  <a:lnTo>
                    <a:pt x="1014" y="6966"/>
                  </a:lnTo>
                  <a:lnTo>
                    <a:pt x="1394" y="7177"/>
                  </a:lnTo>
                  <a:lnTo>
                    <a:pt x="1816" y="7430"/>
                  </a:lnTo>
                  <a:lnTo>
                    <a:pt x="2829" y="7852"/>
                  </a:lnTo>
                  <a:lnTo>
                    <a:pt x="3927" y="8232"/>
                  </a:lnTo>
                  <a:lnTo>
                    <a:pt x="4940" y="8570"/>
                  </a:lnTo>
                  <a:lnTo>
                    <a:pt x="5827" y="8823"/>
                  </a:lnTo>
                  <a:lnTo>
                    <a:pt x="6713" y="9034"/>
                  </a:lnTo>
                  <a:lnTo>
                    <a:pt x="6629" y="9414"/>
                  </a:lnTo>
                  <a:lnTo>
                    <a:pt x="7600" y="9625"/>
                  </a:lnTo>
                  <a:lnTo>
                    <a:pt x="7980" y="9498"/>
                  </a:lnTo>
                  <a:lnTo>
                    <a:pt x="8359" y="9287"/>
                  </a:lnTo>
                  <a:lnTo>
                    <a:pt x="8697" y="9034"/>
                  </a:lnTo>
                  <a:lnTo>
                    <a:pt x="8993" y="8739"/>
                  </a:lnTo>
                  <a:lnTo>
                    <a:pt x="7177" y="8527"/>
                  </a:lnTo>
                  <a:lnTo>
                    <a:pt x="6207" y="8401"/>
                  </a:lnTo>
                  <a:lnTo>
                    <a:pt x="5320" y="8232"/>
                  </a:lnTo>
                  <a:lnTo>
                    <a:pt x="4476" y="8021"/>
                  </a:lnTo>
                  <a:lnTo>
                    <a:pt x="3716" y="7768"/>
                  </a:lnTo>
                  <a:lnTo>
                    <a:pt x="3420" y="7641"/>
                  </a:lnTo>
                  <a:lnTo>
                    <a:pt x="3167" y="7514"/>
                  </a:lnTo>
                  <a:lnTo>
                    <a:pt x="2914" y="7345"/>
                  </a:lnTo>
                  <a:lnTo>
                    <a:pt x="2745" y="7219"/>
                  </a:lnTo>
                  <a:lnTo>
                    <a:pt x="2534" y="6881"/>
                  </a:lnTo>
                  <a:lnTo>
                    <a:pt x="2281" y="6501"/>
                  </a:lnTo>
                  <a:lnTo>
                    <a:pt x="2069" y="6037"/>
                  </a:lnTo>
                  <a:lnTo>
                    <a:pt x="1816" y="5488"/>
                  </a:lnTo>
                  <a:lnTo>
                    <a:pt x="1394" y="4348"/>
                  </a:lnTo>
                  <a:lnTo>
                    <a:pt x="1014" y="3124"/>
                  </a:lnTo>
                  <a:lnTo>
                    <a:pt x="676" y="1984"/>
                  </a:lnTo>
                  <a:lnTo>
                    <a:pt x="423" y="971"/>
                  </a:lnTo>
                  <a:lnTo>
                    <a:pt x="212" y="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6"/>
            <p:cNvSpPr/>
            <p:nvPr/>
          </p:nvSpPr>
          <p:spPr>
            <a:xfrm>
              <a:off x="4178825" y="2927150"/>
              <a:ext cx="224825" cy="240650"/>
            </a:xfrm>
            <a:custGeom>
              <a:avLst/>
              <a:gdLst/>
              <a:ahLst/>
              <a:cxnLst/>
              <a:rect l="l" t="t" r="r" b="b"/>
              <a:pathLst>
                <a:path w="8993" h="9626" fill="none" extrusionOk="0">
                  <a:moveTo>
                    <a:pt x="212" y="0"/>
                  </a:moveTo>
                  <a:lnTo>
                    <a:pt x="212" y="0"/>
                  </a:lnTo>
                  <a:lnTo>
                    <a:pt x="170" y="422"/>
                  </a:lnTo>
                  <a:lnTo>
                    <a:pt x="170" y="422"/>
                  </a:lnTo>
                  <a:lnTo>
                    <a:pt x="43" y="2026"/>
                  </a:lnTo>
                  <a:lnTo>
                    <a:pt x="1" y="2913"/>
                  </a:lnTo>
                  <a:lnTo>
                    <a:pt x="1" y="3757"/>
                  </a:lnTo>
                  <a:lnTo>
                    <a:pt x="43" y="4602"/>
                  </a:lnTo>
                  <a:lnTo>
                    <a:pt x="128" y="5361"/>
                  </a:lnTo>
                  <a:lnTo>
                    <a:pt x="212" y="5699"/>
                  </a:lnTo>
                  <a:lnTo>
                    <a:pt x="296" y="5995"/>
                  </a:lnTo>
                  <a:lnTo>
                    <a:pt x="381" y="6290"/>
                  </a:lnTo>
                  <a:lnTo>
                    <a:pt x="550" y="6543"/>
                  </a:lnTo>
                  <a:lnTo>
                    <a:pt x="550" y="6543"/>
                  </a:lnTo>
                  <a:lnTo>
                    <a:pt x="719" y="6754"/>
                  </a:lnTo>
                  <a:lnTo>
                    <a:pt x="1014" y="6966"/>
                  </a:lnTo>
                  <a:lnTo>
                    <a:pt x="1394" y="7177"/>
                  </a:lnTo>
                  <a:lnTo>
                    <a:pt x="1816" y="7430"/>
                  </a:lnTo>
                  <a:lnTo>
                    <a:pt x="2829" y="7852"/>
                  </a:lnTo>
                  <a:lnTo>
                    <a:pt x="3927" y="8232"/>
                  </a:lnTo>
                  <a:lnTo>
                    <a:pt x="4940" y="8570"/>
                  </a:lnTo>
                  <a:lnTo>
                    <a:pt x="5827" y="8823"/>
                  </a:lnTo>
                  <a:lnTo>
                    <a:pt x="6713" y="9034"/>
                  </a:lnTo>
                  <a:lnTo>
                    <a:pt x="6629" y="9414"/>
                  </a:lnTo>
                  <a:lnTo>
                    <a:pt x="7600" y="9625"/>
                  </a:lnTo>
                  <a:lnTo>
                    <a:pt x="7600" y="9625"/>
                  </a:lnTo>
                  <a:lnTo>
                    <a:pt x="7980" y="9498"/>
                  </a:lnTo>
                  <a:lnTo>
                    <a:pt x="8359" y="9287"/>
                  </a:lnTo>
                  <a:lnTo>
                    <a:pt x="8697" y="9034"/>
                  </a:lnTo>
                  <a:lnTo>
                    <a:pt x="8993" y="8739"/>
                  </a:lnTo>
                  <a:lnTo>
                    <a:pt x="8993" y="8739"/>
                  </a:lnTo>
                  <a:lnTo>
                    <a:pt x="7177" y="8527"/>
                  </a:lnTo>
                  <a:lnTo>
                    <a:pt x="6207" y="8401"/>
                  </a:lnTo>
                  <a:lnTo>
                    <a:pt x="5320" y="8232"/>
                  </a:lnTo>
                  <a:lnTo>
                    <a:pt x="4476" y="8021"/>
                  </a:lnTo>
                  <a:lnTo>
                    <a:pt x="3716" y="7768"/>
                  </a:lnTo>
                  <a:lnTo>
                    <a:pt x="3420" y="7641"/>
                  </a:lnTo>
                  <a:lnTo>
                    <a:pt x="3167" y="7514"/>
                  </a:lnTo>
                  <a:lnTo>
                    <a:pt x="2914" y="7345"/>
                  </a:lnTo>
                  <a:lnTo>
                    <a:pt x="2745" y="7219"/>
                  </a:lnTo>
                  <a:lnTo>
                    <a:pt x="2745" y="7219"/>
                  </a:lnTo>
                  <a:lnTo>
                    <a:pt x="2534" y="6881"/>
                  </a:lnTo>
                  <a:lnTo>
                    <a:pt x="2281" y="6501"/>
                  </a:lnTo>
                  <a:lnTo>
                    <a:pt x="2069" y="6037"/>
                  </a:lnTo>
                  <a:lnTo>
                    <a:pt x="1816" y="5488"/>
                  </a:lnTo>
                  <a:lnTo>
                    <a:pt x="1394" y="4348"/>
                  </a:lnTo>
                  <a:lnTo>
                    <a:pt x="1014" y="3124"/>
                  </a:lnTo>
                  <a:lnTo>
                    <a:pt x="676" y="1984"/>
                  </a:lnTo>
                  <a:lnTo>
                    <a:pt x="423" y="971"/>
                  </a:lnTo>
                  <a:lnTo>
                    <a:pt x="212" y="0"/>
                  </a:lnTo>
                  <a:lnTo>
                    <a:pt x="212" y="0"/>
                  </a:lnTo>
                  <a:lnTo>
                    <a:pt x="2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6"/>
            <p:cNvSpPr/>
            <p:nvPr/>
          </p:nvSpPr>
          <p:spPr>
            <a:xfrm>
              <a:off x="4060625" y="2956700"/>
              <a:ext cx="1100" cy="2125"/>
            </a:xfrm>
            <a:custGeom>
              <a:avLst/>
              <a:gdLst/>
              <a:ahLst/>
              <a:cxnLst/>
              <a:rect l="l" t="t" r="r" b="b"/>
              <a:pathLst>
                <a:path w="44" h="85" extrusionOk="0">
                  <a:moveTo>
                    <a:pt x="43" y="0"/>
                  </a:moveTo>
                  <a:lnTo>
                    <a:pt x="43" y="0"/>
                  </a:lnTo>
                  <a:lnTo>
                    <a:pt x="43" y="42"/>
                  </a:lnTo>
                  <a:lnTo>
                    <a:pt x="43" y="42"/>
                  </a:lnTo>
                  <a:lnTo>
                    <a:pt x="1" y="85"/>
                  </a:lnTo>
                  <a:lnTo>
                    <a:pt x="1" y="85"/>
                  </a:lnTo>
                  <a:lnTo>
                    <a:pt x="43" y="42"/>
                  </a:lnTo>
                  <a:lnTo>
                    <a:pt x="43" y="42"/>
                  </a:lnTo>
                  <a:lnTo>
                    <a:pt x="4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6"/>
            <p:cNvSpPr/>
            <p:nvPr/>
          </p:nvSpPr>
          <p:spPr>
            <a:xfrm>
              <a:off x="4060625" y="2956700"/>
              <a:ext cx="1100" cy="2125"/>
            </a:xfrm>
            <a:custGeom>
              <a:avLst/>
              <a:gdLst/>
              <a:ahLst/>
              <a:cxnLst/>
              <a:rect l="l" t="t" r="r" b="b"/>
              <a:pathLst>
                <a:path w="44" h="85" fill="none" extrusionOk="0">
                  <a:moveTo>
                    <a:pt x="43" y="0"/>
                  </a:moveTo>
                  <a:lnTo>
                    <a:pt x="43" y="0"/>
                  </a:lnTo>
                  <a:lnTo>
                    <a:pt x="43" y="42"/>
                  </a:lnTo>
                  <a:lnTo>
                    <a:pt x="43" y="42"/>
                  </a:lnTo>
                  <a:lnTo>
                    <a:pt x="1" y="85"/>
                  </a:lnTo>
                  <a:lnTo>
                    <a:pt x="1" y="85"/>
                  </a:lnTo>
                  <a:lnTo>
                    <a:pt x="43" y="42"/>
                  </a:lnTo>
                  <a:lnTo>
                    <a:pt x="43" y="42"/>
                  </a:lnTo>
                  <a:lnTo>
                    <a:pt x="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a:off x="4050075" y="2957750"/>
              <a:ext cx="355700" cy="372575"/>
            </a:xfrm>
            <a:custGeom>
              <a:avLst/>
              <a:gdLst/>
              <a:ahLst/>
              <a:cxnLst/>
              <a:rect l="l" t="t" r="r" b="b"/>
              <a:pathLst>
                <a:path w="14228" h="14903" extrusionOk="0">
                  <a:moveTo>
                    <a:pt x="465" y="0"/>
                  </a:moveTo>
                  <a:lnTo>
                    <a:pt x="423" y="43"/>
                  </a:lnTo>
                  <a:lnTo>
                    <a:pt x="212" y="1098"/>
                  </a:lnTo>
                  <a:lnTo>
                    <a:pt x="85" y="2196"/>
                  </a:lnTo>
                  <a:lnTo>
                    <a:pt x="1" y="3251"/>
                  </a:lnTo>
                  <a:lnTo>
                    <a:pt x="43" y="4306"/>
                  </a:lnTo>
                  <a:lnTo>
                    <a:pt x="127" y="5362"/>
                  </a:lnTo>
                  <a:lnTo>
                    <a:pt x="296" y="6375"/>
                  </a:lnTo>
                  <a:lnTo>
                    <a:pt x="592" y="7388"/>
                  </a:lnTo>
                  <a:lnTo>
                    <a:pt x="930" y="8359"/>
                  </a:lnTo>
                  <a:lnTo>
                    <a:pt x="1352" y="9245"/>
                  </a:lnTo>
                  <a:lnTo>
                    <a:pt x="1605" y="9710"/>
                  </a:lnTo>
                  <a:lnTo>
                    <a:pt x="1900" y="10132"/>
                  </a:lnTo>
                  <a:lnTo>
                    <a:pt x="2196" y="10554"/>
                  </a:lnTo>
                  <a:lnTo>
                    <a:pt x="2534" y="10976"/>
                  </a:lnTo>
                  <a:lnTo>
                    <a:pt x="2871" y="11356"/>
                  </a:lnTo>
                  <a:lnTo>
                    <a:pt x="3209" y="11736"/>
                  </a:lnTo>
                  <a:lnTo>
                    <a:pt x="3631" y="12116"/>
                  </a:lnTo>
                  <a:lnTo>
                    <a:pt x="4053" y="12454"/>
                  </a:lnTo>
                  <a:lnTo>
                    <a:pt x="4476" y="12791"/>
                  </a:lnTo>
                  <a:lnTo>
                    <a:pt x="4940" y="13129"/>
                  </a:lnTo>
                  <a:lnTo>
                    <a:pt x="5446" y="13425"/>
                  </a:lnTo>
                  <a:lnTo>
                    <a:pt x="5953" y="13720"/>
                  </a:lnTo>
                  <a:lnTo>
                    <a:pt x="6502" y="13973"/>
                  </a:lnTo>
                  <a:lnTo>
                    <a:pt x="7051" y="14227"/>
                  </a:lnTo>
                  <a:lnTo>
                    <a:pt x="7262" y="14311"/>
                  </a:lnTo>
                  <a:lnTo>
                    <a:pt x="7262" y="10005"/>
                  </a:lnTo>
                  <a:lnTo>
                    <a:pt x="6333" y="9836"/>
                  </a:lnTo>
                  <a:lnTo>
                    <a:pt x="5404" y="9625"/>
                  </a:lnTo>
                  <a:lnTo>
                    <a:pt x="4476" y="9330"/>
                  </a:lnTo>
                  <a:lnTo>
                    <a:pt x="3631" y="9034"/>
                  </a:lnTo>
                  <a:lnTo>
                    <a:pt x="2829" y="8654"/>
                  </a:lnTo>
                  <a:lnTo>
                    <a:pt x="2491" y="8443"/>
                  </a:lnTo>
                  <a:lnTo>
                    <a:pt x="2196" y="8232"/>
                  </a:lnTo>
                  <a:lnTo>
                    <a:pt x="1900" y="7979"/>
                  </a:lnTo>
                  <a:lnTo>
                    <a:pt x="1647" y="7726"/>
                  </a:lnTo>
                  <a:lnTo>
                    <a:pt x="1436" y="7430"/>
                  </a:lnTo>
                  <a:lnTo>
                    <a:pt x="1309" y="7135"/>
                  </a:lnTo>
                  <a:lnTo>
                    <a:pt x="1056" y="6501"/>
                  </a:lnTo>
                  <a:lnTo>
                    <a:pt x="845" y="5784"/>
                  </a:lnTo>
                  <a:lnTo>
                    <a:pt x="676" y="4939"/>
                  </a:lnTo>
                  <a:lnTo>
                    <a:pt x="550" y="4053"/>
                  </a:lnTo>
                  <a:lnTo>
                    <a:pt x="423" y="3082"/>
                  </a:lnTo>
                  <a:lnTo>
                    <a:pt x="381" y="2069"/>
                  </a:lnTo>
                  <a:lnTo>
                    <a:pt x="381" y="1056"/>
                  </a:lnTo>
                  <a:lnTo>
                    <a:pt x="465" y="0"/>
                  </a:lnTo>
                  <a:close/>
                  <a:moveTo>
                    <a:pt x="9837" y="14100"/>
                  </a:moveTo>
                  <a:lnTo>
                    <a:pt x="9837" y="14902"/>
                  </a:lnTo>
                  <a:lnTo>
                    <a:pt x="10977" y="14902"/>
                  </a:lnTo>
                  <a:lnTo>
                    <a:pt x="11483" y="14860"/>
                  </a:lnTo>
                  <a:lnTo>
                    <a:pt x="11948" y="14775"/>
                  </a:lnTo>
                  <a:lnTo>
                    <a:pt x="12412" y="14691"/>
                  </a:lnTo>
                  <a:lnTo>
                    <a:pt x="12876" y="14607"/>
                  </a:lnTo>
                  <a:lnTo>
                    <a:pt x="13341" y="14438"/>
                  </a:lnTo>
                  <a:lnTo>
                    <a:pt x="13805" y="14269"/>
                  </a:lnTo>
                  <a:lnTo>
                    <a:pt x="14227" y="14100"/>
                  </a:lnTo>
                  <a:close/>
                </a:path>
              </a:pathLst>
            </a:custGeom>
            <a:solidFill>
              <a:srgbClr val="749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a:off x="4295975" y="3310225"/>
              <a:ext cx="109800" cy="20100"/>
            </a:xfrm>
            <a:custGeom>
              <a:avLst/>
              <a:gdLst/>
              <a:ahLst/>
              <a:cxnLst/>
              <a:rect l="l" t="t" r="r" b="b"/>
              <a:pathLst>
                <a:path w="4392" h="804" fill="none" extrusionOk="0">
                  <a:moveTo>
                    <a:pt x="4391" y="1"/>
                  </a:moveTo>
                  <a:lnTo>
                    <a:pt x="1" y="1"/>
                  </a:lnTo>
                  <a:lnTo>
                    <a:pt x="1" y="803"/>
                  </a:lnTo>
                  <a:lnTo>
                    <a:pt x="1" y="803"/>
                  </a:lnTo>
                  <a:lnTo>
                    <a:pt x="676" y="803"/>
                  </a:lnTo>
                  <a:lnTo>
                    <a:pt x="676" y="803"/>
                  </a:lnTo>
                  <a:lnTo>
                    <a:pt x="1141" y="803"/>
                  </a:lnTo>
                  <a:lnTo>
                    <a:pt x="1647" y="761"/>
                  </a:lnTo>
                  <a:lnTo>
                    <a:pt x="2112" y="676"/>
                  </a:lnTo>
                  <a:lnTo>
                    <a:pt x="2576" y="592"/>
                  </a:lnTo>
                  <a:lnTo>
                    <a:pt x="3040" y="508"/>
                  </a:lnTo>
                  <a:lnTo>
                    <a:pt x="3505" y="339"/>
                  </a:lnTo>
                  <a:lnTo>
                    <a:pt x="3969" y="170"/>
                  </a:lnTo>
                  <a:lnTo>
                    <a:pt x="4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6"/>
            <p:cNvSpPr/>
            <p:nvPr/>
          </p:nvSpPr>
          <p:spPr>
            <a:xfrm>
              <a:off x="4050075" y="2957750"/>
              <a:ext cx="181550" cy="357800"/>
            </a:xfrm>
            <a:custGeom>
              <a:avLst/>
              <a:gdLst/>
              <a:ahLst/>
              <a:cxnLst/>
              <a:rect l="l" t="t" r="r" b="b"/>
              <a:pathLst>
                <a:path w="7262" h="14312" fill="none" extrusionOk="0">
                  <a:moveTo>
                    <a:pt x="465" y="0"/>
                  </a:moveTo>
                  <a:lnTo>
                    <a:pt x="465" y="0"/>
                  </a:lnTo>
                  <a:lnTo>
                    <a:pt x="423" y="43"/>
                  </a:lnTo>
                  <a:lnTo>
                    <a:pt x="423" y="43"/>
                  </a:lnTo>
                  <a:lnTo>
                    <a:pt x="212" y="1098"/>
                  </a:lnTo>
                  <a:lnTo>
                    <a:pt x="85" y="2196"/>
                  </a:lnTo>
                  <a:lnTo>
                    <a:pt x="1" y="3251"/>
                  </a:lnTo>
                  <a:lnTo>
                    <a:pt x="43" y="4306"/>
                  </a:lnTo>
                  <a:lnTo>
                    <a:pt x="127" y="5362"/>
                  </a:lnTo>
                  <a:lnTo>
                    <a:pt x="296" y="6375"/>
                  </a:lnTo>
                  <a:lnTo>
                    <a:pt x="592" y="7388"/>
                  </a:lnTo>
                  <a:lnTo>
                    <a:pt x="930" y="8359"/>
                  </a:lnTo>
                  <a:lnTo>
                    <a:pt x="1352" y="9245"/>
                  </a:lnTo>
                  <a:lnTo>
                    <a:pt x="1605" y="9710"/>
                  </a:lnTo>
                  <a:lnTo>
                    <a:pt x="1900" y="10132"/>
                  </a:lnTo>
                  <a:lnTo>
                    <a:pt x="2196" y="10554"/>
                  </a:lnTo>
                  <a:lnTo>
                    <a:pt x="2534" y="10976"/>
                  </a:lnTo>
                  <a:lnTo>
                    <a:pt x="2871" y="11356"/>
                  </a:lnTo>
                  <a:lnTo>
                    <a:pt x="3209" y="11736"/>
                  </a:lnTo>
                  <a:lnTo>
                    <a:pt x="3631" y="12116"/>
                  </a:lnTo>
                  <a:lnTo>
                    <a:pt x="4053" y="12454"/>
                  </a:lnTo>
                  <a:lnTo>
                    <a:pt x="4476" y="12791"/>
                  </a:lnTo>
                  <a:lnTo>
                    <a:pt x="4940" y="13129"/>
                  </a:lnTo>
                  <a:lnTo>
                    <a:pt x="5446" y="13425"/>
                  </a:lnTo>
                  <a:lnTo>
                    <a:pt x="5953" y="13720"/>
                  </a:lnTo>
                  <a:lnTo>
                    <a:pt x="6502" y="13973"/>
                  </a:lnTo>
                  <a:lnTo>
                    <a:pt x="7051" y="14227"/>
                  </a:lnTo>
                  <a:lnTo>
                    <a:pt x="7051" y="14227"/>
                  </a:lnTo>
                  <a:lnTo>
                    <a:pt x="7262" y="14311"/>
                  </a:lnTo>
                  <a:lnTo>
                    <a:pt x="7262" y="10005"/>
                  </a:lnTo>
                  <a:lnTo>
                    <a:pt x="7262" y="10005"/>
                  </a:lnTo>
                  <a:lnTo>
                    <a:pt x="6333" y="9836"/>
                  </a:lnTo>
                  <a:lnTo>
                    <a:pt x="5404" y="9625"/>
                  </a:lnTo>
                  <a:lnTo>
                    <a:pt x="4476" y="9330"/>
                  </a:lnTo>
                  <a:lnTo>
                    <a:pt x="3631" y="9034"/>
                  </a:lnTo>
                  <a:lnTo>
                    <a:pt x="2829" y="8654"/>
                  </a:lnTo>
                  <a:lnTo>
                    <a:pt x="2491" y="8443"/>
                  </a:lnTo>
                  <a:lnTo>
                    <a:pt x="2196" y="8232"/>
                  </a:lnTo>
                  <a:lnTo>
                    <a:pt x="1900" y="7979"/>
                  </a:lnTo>
                  <a:lnTo>
                    <a:pt x="1647" y="7726"/>
                  </a:lnTo>
                  <a:lnTo>
                    <a:pt x="1436" y="7430"/>
                  </a:lnTo>
                  <a:lnTo>
                    <a:pt x="1309" y="7135"/>
                  </a:lnTo>
                  <a:lnTo>
                    <a:pt x="1309" y="7135"/>
                  </a:lnTo>
                  <a:lnTo>
                    <a:pt x="1056" y="6501"/>
                  </a:lnTo>
                  <a:lnTo>
                    <a:pt x="845" y="5784"/>
                  </a:lnTo>
                  <a:lnTo>
                    <a:pt x="676" y="4939"/>
                  </a:lnTo>
                  <a:lnTo>
                    <a:pt x="550" y="4053"/>
                  </a:lnTo>
                  <a:lnTo>
                    <a:pt x="423" y="3082"/>
                  </a:lnTo>
                  <a:lnTo>
                    <a:pt x="381" y="2069"/>
                  </a:lnTo>
                  <a:lnTo>
                    <a:pt x="381" y="1056"/>
                  </a:lnTo>
                  <a:lnTo>
                    <a:pt x="4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6"/>
            <p:cNvSpPr/>
            <p:nvPr/>
          </p:nvSpPr>
          <p:spPr>
            <a:xfrm>
              <a:off x="4317100" y="3134000"/>
              <a:ext cx="199475" cy="85500"/>
            </a:xfrm>
            <a:custGeom>
              <a:avLst/>
              <a:gdLst/>
              <a:ahLst/>
              <a:cxnLst/>
              <a:rect l="l" t="t" r="r" b="b"/>
              <a:pathLst>
                <a:path w="7979" h="3420" extrusionOk="0">
                  <a:moveTo>
                    <a:pt x="4939" y="0"/>
                  </a:moveTo>
                  <a:lnTo>
                    <a:pt x="4348" y="85"/>
                  </a:lnTo>
                  <a:lnTo>
                    <a:pt x="4095" y="169"/>
                  </a:lnTo>
                  <a:lnTo>
                    <a:pt x="3842" y="211"/>
                  </a:lnTo>
                  <a:lnTo>
                    <a:pt x="3631" y="338"/>
                  </a:lnTo>
                  <a:lnTo>
                    <a:pt x="3504" y="465"/>
                  </a:lnTo>
                  <a:lnTo>
                    <a:pt x="3166" y="760"/>
                  </a:lnTo>
                  <a:lnTo>
                    <a:pt x="2828" y="1013"/>
                  </a:lnTo>
                  <a:lnTo>
                    <a:pt x="2449" y="1224"/>
                  </a:lnTo>
                  <a:lnTo>
                    <a:pt x="2069" y="1351"/>
                  </a:lnTo>
                  <a:lnTo>
                    <a:pt x="338" y="971"/>
                  </a:lnTo>
                  <a:lnTo>
                    <a:pt x="0" y="2660"/>
                  </a:lnTo>
                  <a:lnTo>
                    <a:pt x="2533" y="2997"/>
                  </a:lnTo>
                  <a:lnTo>
                    <a:pt x="2744" y="3124"/>
                  </a:lnTo>
                  <a:lnTo>
                    <a:pt x="2997" y="3208"/>
                  </a:lnTo>
                  <a:lnTo>
                    <a:pt x="3251" y="3293"/>
                  </a:lnTo>
                  <a:lnTo>
                    <a:pt x="3504" y="3377"/>
                  </a:lnTo>
                  <a:lnTo>
                    <a:pt x="4306" y="3377"/>
                  </a:lnTo>
                  <a:lnTo>
                    <a:pt x="5741" y="3420"/>
                  </a:lnTo>
                  <a:lnTo>
                    <a:pt x="6501" y="3377"/>
                  </a:lnTo>
                  <a:lnTo>
                    <a:pt x="7134" y="3335"/>
                  </a:lnTo>
                  <a:lnTo>
                    <a:pt x="7641" y="3293"/>
                  </a:lnTo>
                  <a:lnTo>
                    <a:pt x="7810" y="3208"/>
                  </a:lnTo>
                  <a:lnTo>
                    <a:pt x="7894" y="3166"/>
                  </a:lnTo>
                  <a:lnTo>
                    <a:pt x="7936" y="3082"/>
                  </a:lnTo>
                  <a:lnTo>
                    <a:pt x="7979" y="2913"/>
                  </a:lnTo>
                  <a:lnTo>
                    <a:pt x="7936" y="2533"/>
                  </a:lnTo>
                  <a:lnTo>
                    <a:pt x="7810" y="2026"/>
                  </a:lnTo>
                  <a:lnTo>
                    <a:pt x="7641" y="1520"/>
                  </a:lnTo>
                  <a:lnTo>
                    <a:pt x="7303" y="549"/>
                  </a:lnTo>
                  <a:lnTo>
                    <a:pt x="7134" y="127"/>
                  </a:lnTo>
                  <a:lnTo>
                    <a:pt x="6670" y="42"/>
                  </a:lnTo>
                  <a:lnTo>
                    <a:pt x="6163" y="42"/>
                  </a:lnTo>
                  <a:lnTo>
                    <a:pt x="5572"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4317100" y="3134000"/>
              <a:ext cx="199475" cy="85500"/>
            </a:xfrm>
            <a:custGeom>
              <a:avLst/>
              <a:gdLst/>
              <a:ahLst/>
              <a:cxnLst/>
              <a:rect l="l" t="t" r="r" b="b"/>
              <a:pathLst>
                <a:path w="7979" h="3420" fill="none" extrusionOk="0">
                  <a:moveTo>
                    <a:pt x="338" y="971"/>
                  </a:moveTo>
                  <a:lnTo>
                    <a:pt x="2069" y="1351"/>
                  </a:lnTo>
                  <a:lnTo>
                    <a:pt x="2069" y="1351"/>
                  </a:lnTo>
                  <a:lnTo>
                    <a:pt x="2449" y="1224"/>
                  </a:lnTo>
                  <a:lnTo>
                    <a:pt x="2828" y="1013"/>
                  </a:lnTo>
                  <a:lnTo>
                    <a:pt x="3166" y="760"/>
                  </a:lnTo>
                  <a:lnTo>
                    <a:pt x="3504" y="465"/>
                  </a:lnTo>
                  <a:lnTo>
                    <a:pt x="3504" y="465"/>
                  </a:lnTo>
                  <a:lnTo>
                    <a:pt x="3631" y="338"/>
                  </a:lnTo>
                  <a:lnTo>
                    <a:pt x="3842" y="211"/>
                  </a:lnTo>
                  <a:lnTo>
                    <a:pt x="4095" y="169"/>
                  </a:lnTo>
                  <a:lnTo>
                    <a:pt x="4348" y="85"/>
                  </a:lnTo>
                  <a:lnTo>
                    <a:pt x="4939" y="0"/>
                  </a:lnTo>
                  <a:lnTo>
                    <a:pt x="5572" y="0"/>
                  </a:lnTo>
                  <a:lnTo>
                    <a:pt x="6163" y="42"/>
                  </a:lnTo>
                  <a:lnTo>
                    <a:pt x="6670" y="42"/>
                  </a:lnTo>
                  <a:lnTo>
                    <a:pt x="7134" y="127"/>
                  </a:lnTo>
                  <a:lnTo>
                    <a:pt x="7134" y="127"/>
                  </a:lnTo>
                  <a:lnTo>
                    <a:pt x="7303" y="549"/>
                  </a:lnTo>
                  <a:lnTo>
                    <a:pt x="7641" y="1520"/>
                  </a:lnTo>
                  <a:lnTo>
                    <a:pt x="7810" y="2026"/>
                  </a:lnTo>
                  <a:lnTo>
                    <a:pt x="7936" y="2533"/>
                  </a:lnTo>
                  <a:lnTo>
                    <a:pt x="7979" y="2913"/>
                  </a:lnTo>
                  <a:lnTo>
                    <a:pt x="7936" y="3082"/>
                  </a:lnTo>
                  <a:lnTo>
                    <a:pt x="7894" y="3166"/>
                  </a:lnTo>
                  <a:lnTo>
                    <a:pt x="7894" y="3166"/>
                  </a:lnTo>
                  <a:lnTo>
                    <a:pt x="7810" y="3208"/>
                  </a:lnTo>
                  <a:lnTo>
                    <a:pt x="7641" y="3293"/>
                  </a:lnTo>
                  <a:lnTo>
                    <a:pt x="7134" y="3335"/>
                  </a:lnTo>
                  <a:lnTo>
                    <a:pt x="6501" y="3377"/>
                  </a:lnTo>
                  <a:lnTo>
                    <a:pt x="5741" y="3420"/>
                  </a:lnTo>
                  <a:lnTo>
                    <a:pt x="4306" y="3377"/>
                  </a:lnTo>
                  <a:lnTo>
                    <a:pt x="3504" y="3377"/>
                  </a:lnTo>
                  <a:lnTo>
                    <a:pt x="3504" y="3377"/>
                  </a:lnTo>
                  <a:lnTo>
                    <a:pt x="3251" y="3293"/>
                  </a:lnTo>
                  <a:lnTo>
                    <a:pt x="2997" y="3208"/>
                  </a:lnTo>
                  <a:lnTo>
                    <a:pt x="2744" y="3124"/>
                  </a:lnTo>
                  <a:lnTo>
                    <a:pt x="2533" y="2997"/>
                  </a:lnTo>
                  <a:lnTo>
                    <a:pt x="0" y="2660"/>
                  </a:lnTo>
                  <a:lnTo>
                    <a:pt x="338" y="9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6"/>
            <p:cNvSpPr/>
            <p:nvPr/>
          </p:nvSpPr>
          <p:spPr>
            <a:xfrm>
              <a:off x="4059575" y="2797325"/>
              <a:ext cx="287100" cy="420075"/>
            </a:xfrm>
            <a:custGeom>
              <a:avLst/>
              <a:gdLst/>
              <a:ahLst/>
              <a:cxnLst/>
              <a:rect l="l" t="t" r="r" b="b"/>
              <a:pathLst>
                <a:path w="11484" h="16803" extrusionOk="0">
                  <a:moveTo>
                    <a:pt x="3336" y="1"/>
                  </a:moveTo>
                  <a:lnTo>
                    <a:pt x="2956" y="212"/>
                  </a:lnTo>
                  <a:lnTo>
                    <a:pt x="2618" y="423"/>
                  </a:lnTo>
                  <a:lnTo>
                    <a:pt x="2280" y="676"/>
                  </a:lnTo>
                  <a:lnTo>
                    <a:pt x="1985" y="972"/>
                  </a:lnTo>
                  <a:lnTo>
                    <a:pt x="1732" y="1309"/>
                  </a:lnTo>
                  <a:lnTo>
                    <a:pt x="1478" y="1647"/>
                  </a:lnTo>
                  <a:lnTo>
                    <a:pt x="1225" y="2027"/>
                  </a:lnTo>
                  <a:lnTo>
                    <a:pt x="1014" y="2449"/>
                  </a:lnTo>
                  <a:lnTo>
                    <a:pt x="845" y="2871"/>
                  </a:lnTo>
                  <a:lnTo>
                    <a:pt x="676" y="3336"/>
                  </a:lnTo>
                  <a:lnTo>
                    <a:pt x="423" y="4264"/>
                  </a:lnTo>
                  <a:lnTo>
                    <a:pt x="212" y="5278"/>
                  </a:lnTo>
                  <a:lnTo>
                    <a:pt x="85" y="6291"/>
                  </a:lnTo>
                  <a:lnTo>
                    <a:pt x="1" y="7346"/>
                  </a:lnTo>
                  <a:lnTo>
                    <a:pt x="1" y="8401"/>
                  </a:lnTo>
                  <a:lnTo>
                    <a:pt x="43" y="9415"/>
                  </a:lnTo>
                  <a:lnTo>
                    <a:pt x="170" y="10386"/>
                  </a:lnTo>
                  <a:lnTo>
                    <a:pt x="296" y="11314"/>
                  </a:lnTo>
                  <a:lnTo>
                    <a:pt x="465" y="12159"/>
                  </a:lnTo>
                  <a:lnTo>
                    <a:pt x="676" y="12918"/>
                  </a:lnTo>
                  <a:lnTo>
                    <a:pt x="929" y="13552"/>
                  </a:lnTo>
                  <a:lnTo>
                    <a:pt x="1056" y="13847"/>
                  </a:lnTo>
                  <a:lnTo>
                    <a:pt x="1225" y="14100"/>
                  </a:lnTo>
                  <a:lnTo>
                    <a:pt x="1478" y="14354"/>
                  </a:lnTo>
                  <a:lnTo>
                    <a:pt x="1732" y="14565"/>
                  </a:lnTo>
                  <a:lnTo>
                    <a:pt x="2027" y="14776"/>
                  </a:lnTo>
                  <a:lnTo>
                    <a:pt x="2323" y="14987"/>
                  </a:lnTo>
                  <a:lnTo>
                    <a:pt x="3040" y="15367"/>
                  </a:lnTo>
                  <a:lnTo>
                    <a:pt x="3800" y="15662"/>
                  </a:lnTo>
                  <a:lnTo>
                    <a:pt x="4644" y="15916"/>
                  </a:lnTo>
                  <a:lnTo>
                    <a:pt x="5531" y="16127"/>
                  </a:lnTo>
                  <a:lnTo>
                    <a:pt x="6375" y="16338"/>
                  </a:lnTo>
                  <a:lnTo>
                    <a:pt x="7262" y="16464"/>
                  </a:lnTo>
                  <a:lnTo>
                    <a:pt x="8064" y="16591"/>
                  </a:lnTo>
                  <a:lnTo>
                    <a:pt x="9499" y="16718"/>
                  </a:lnTo>
                  <a:lnTo>
                    <a:pt x="10512" y="16802"/>
                  </a:lnTo>
                  <a:lnTo>
                    <a:pt x="10892" y="16802"/>
                  </a:lnTo>
                  <a:lnTo>
                    <a:pt x="11483" y="14227"/>
                  </a:lnTo>
                  <a:lnTo>
                    <a:pt x="10597" y="14016"/>
                  </a:lnTo>
                  <a:lnTo>
                    <a:pt x="9710" y="13763"/>
                  </a:lnTo>
                  <a:lnTo>
                    <a:pt x="8697" y="13425"/>
                  </a:lnTo>
                  <a:lnTo>
                    <a:pt x="7599" y="13045"/>
                  </a:lnTo>
                  <a:lnTo>
                    <a:pt x="6586" y="12623"/>
                  </a:lnTo>
                  <a:lnTo>
                    <a:pt x="6164" y="12370"/>
                  </a:lnTo>
                  <a:lnTo>
                    <a:pt x="5784" y="12159"/>
                  </a:lnTo>
                  <a:lnTo>
                    <a:pt x="5489" y="11947"/>
                  </a:lnTo>
                  <a:lnTo>
                    <a:pt x="5320" y="11736"/>
                  </a:lnTo>
                  <a:lnTo>
                    <a:pt x="5151" y="11483"/>
                  </a:lnTo>
                  <a:lnTo>
                    <a:pt x="5066" y="11188"/>
                  </a:lnTo>
                  <a:lnTo>
                    <a:pt x="4982" y="10892"/>
                  </a:lnTo>
                  <a:lnTo>
                    <a:pt x="4898" y="10554"/>
                  </a:lnTo>
                  <a:lnTo>
                    <a:pt x="4813" y="9795"/>
                  </a:lnTo>
                  <a:lnTo>
                    <a:pt x="4771" y="8950"/>
                  </a:lnTo>
                  <a:lnTo>
                    <a:pt x="4771" y="8106"/>
                  </a:lnTo>
                  <a:lnTo>
                    <a:pt x="4813" y="7219"/>
                  </a:lnTo>
                  <a:lnTo>
                    <a:pt x="4940" y="5615"/>
                  </a:lnTo>
                  <a:lnTo>
                    <a:pt x="4982" y="4855"/>
                  </a:lnTo>
                  <a:lnTo>
                    <a:pt x="4982" y="4138"/>
                  </a:lnTo>
                  <a:lnTo>
                    <a:pt x="4898" y="3378"/>
                  </a:lnTo>
                  <a:lnTo>
                    <a:pt x="4729" y="2660"/>
                  </a:lnTo>
                  <a:lnTo>
                    <a:pt x="4475" y="1943"/>
                  </a:lnTo>
                  <a:lnTo>
                    <a:pt x="4180" y="1267"/>
                  </a:lnTo>
                  <a:lnTo>
                    <a:pt x="3800" y="634"/>
                  </a:lnTo>
                  <a:lnTo>
                    <a:pt x="333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6"/>
            <p:cNvSpPr/>
            <p:nvPr/>
          </p:nvSpPr>
          <p:spPr>
            <a:xfrm>
              <a:off x="4059575" y="2797325"/>
              <a:ext cx="287100" cy="420075"/>
            </a:xfrm>
            <a:custGeom>
              <a:avLst/>
              <a:gdLst/>
              <a:ahLst/>
              <a:cxnLst/>
              <a:rect l="l" t="t" r="r" b="b"/>
              <a:pathLst>
                <a:path w="11484" h="16803" fill="none" extrusionOk="0">
                  <a:moveTo>
                    <a:pt x="3336" y="1"/>
                  </a:moveTo>
                  <a:lnTo>
                    <a:pt x="3336" y="1"/>
                  </a:lnTo>
                  <a:lnTo>
                    <a:pt x="2956" y="212"/>
                  </a:lnTo>
                  <a:lnTo>
                    <a:pt x="2618" y="423"/>
                  </a:lnTo>
                  <a:lnTo>
                    <a:pt x="2280" y="676"/>
                  </a:lnTo>
                  <a:lnTo>
                    <a:pt x="1985" y="972"/>
                  </a:lnTo>
                  <a:lnTo>
                    <a:pt x="1732" y="1309"/>
                  </a:lnTo>
                  <a:lnTo>
                    <a:pt x="1478" y="1647"/>
                  </a:lnTo>
                  <a:lnTo>
                    <a:pt x="1225" y="2027"/>
                  </a:lnTo>
                  <a:lnTo>
                    <a:pt x="1014" y="2449"/>
                  </a:lnTo>
                  <a:lnTo>
                    <a:pt x="845" y="2871"/>
                  </a:lnTo>
                  <a:lnTo>
                    <a:pt x="676" y="3336"/>
                  </a:lnTo>
                  <a:lnTo>
                    <a:pt x="423" y="4264"/>
                  </a:lnTo>
                  <a:lnTo>
                    <a:pt x="212" y="5278"/>
                  </a:lnTo>
                  <a:lnTo>
                    <a:pt x="85" y="6291"/>
                  </a:lnTo>
                  <a:lnTo>
                    <a:pt x="1" y="7346"/>
                  </a:lnTo>
                  <a:lnTo>
                    <a:pt x="1" y="8401"/>
                  </a:lnTo>
                  <a:lnTo>
                    <a:pt x="43" y="9415"/>
                  </a:lnTo>
                  <a:lnTo>
                    <a:pt x="170" y="10386"/>
                  </a:lnTo>
                  <a:lnTo>
                    <a:pt x="296" y="11314"/>
                  </a:lnTo>
                  <a:lnTo>
                    <a:pt x="465" y="12159"/>
                  </a:lnTo>
                  <a:lnTo>
                    <a:pt x="676" y="12918"/>
                  </a:lnTo>
                  <a:lnTo>
                    <a:pt x="929" y="13552"/>
                  </a:lnTo>
                  <a:lnTo>
                    <a:pt x="929" y="13552"/>
                  </a:lnTo>
                  <a:lnTo>
                    <a:pt x="1056" y="13847"/>
                  </a:lnTo>
                  <a:lnTo>
                    <a:pt x="1225" y="14100"/>
                  </a:lnTo>
                  <a:lnTo>
                    <a:pt x="1478" y="14354"/>
                  </a:lnTo>
                  <a:lnTo>
                    <a:pt x="1732" y="14565"/>
                  </a:lnTo>
                  <a:lnTo>
                    <a:pt x="2027" y="14776"/>
                  </a:lnTo>
                  <a:lnTo>
                    <a:pt x="2323" y="14987"/>
                  </a:lnTo>
                  <a:lnTo>
                    <a:pt x="3040" y="15367"/>
                  </a:lnTo>
                  <a:lnTo>
                    <a:pt x="3800" y="15662"/>
                  </a:lnTo>
                  <a:lnTo>
                    <a:pt x="4644" y="15916"/>
                  </a:lnTo>
                  <a:lnTo>
                    <a:pt x="5531" y="16127"/>
                  </a:lnTo>
                  <a:lnTo>
                    <a:pt x="6375" y="16338"/>
                  </a:lnTo>
                  <a:lnTo>
                    <a:pt x="7262" y="16464"/>
                  </a:lnTo>
                  <a:lnTo>
                    <a:pt x="8064" y="16591"/>
                  </a:lnTo>
                  <a:lnTo>
                    <a:pt x="9499" y="16718"/>
                  </a:lnTo>
                  <a:lnTo>
                    <a:pt x="10512" y="16802"/>
                  </a:lnTo>
                  <a:lnTo>
                    <a:pt x="10892" y="16802"/>
                  </a:lnTo>
                  <a:lnTo>
                    <a:pt x="11483" y="14227"/>
                  </a:lnTo>
                  <a:lnTo>
                    <a:pt x="11483" y="14227"/>
                  </a:lnTo>
                  <a:lnTo>
                    <a:pt x="10597" y="14016"/>
                  </a:lnTo>
                  <a:lnTo>
                    <a:pt x="9710" y="13763"/>
                  </a:lnTo>
                  <a:lnTo>
                    <a:pt x="8697" y="13425"/>
                  </a:lnTo>
                  <a:lnTo>
                    <a:pt x="7599" y="13045"/>
                  </a:lnTo>
                  <a:lnTo>
                    <a:pt x="6586" y="12623"/>
                  </a:lnTo>
                  <a:lnTo>
                    <a:pt x="6164" y="12370"/>
                  </a:lnTo>
                  <a:lnTo>
                    <a:pt x="5784" y="12159"/>
                  </a:lnTo>
                  <a:lnTo>
                    <a:pt x="5489" y="11947"/>
                  </a:lnTo>
                  <a:lnTo>
                    <a:pt x="5320" y="11736"/>
                  </a:lnTo>
                  <a:lnTo>
                    <a:pt x="5320" y="11736"/>
                  </a:lnTo>
                  <a:lnTo>
                    <a:pt x="5151" y="11483"/>
                  </a:lnTo>
                  <a:lnTo>
                    <a:pt x="5066" y="11188"/>
                  </a:lnTo>
                  <a:lnTo>
                    <a:pt x="4982" y="10892"/>
                  </a:lnTo>
                  <a:lnTo>
                    <a:pt x="4898" y="10554"/>
                  </a:lnTo>
                  <a:lnTo>
                    <a:pt x="4813" y="9795"/>
                  </a:lnTo>
                  <a:lnTo>
                    <a:pt x="4771" y="8950"/>
                  </a:lnTo>
                  <a:lnTo>
                    <a:pt x="4771" y="8106"/>
                  </a:lnTo>
                  <a:lnTo>
                    <a:pt x="4813" y="7219"/>
                  </a:lnTo>
                  <a:lnTo>
                    <a:pt x="4940" y="5615"/>
                  </a:lnTo>
                  <a:lnTo>
                    <a:pt x="4940" y="5615"/>
                  </a:lnTo>
                  <a:lnTo>
                    <a:pt x="4982" y="4855"/>
                  </a:lnTo>
                  <a:lnTo>
                    <a:pt x="4982" y="4138"/>
                  </a:lnTo>
                  <a:lnTo>
                    <a:pt x="4898" y="3378"/>
                  </a:lnTo>
                  <a:lnTo>
                    <a:pt x="4729" y="2660"/>
                  </a:lnTo>
                  <a:lnTo>
                    <a:pt x="4475" y="1943"/>
                  </a:lnTo>
                  <a:lnTo>
                    <a:pt x="4180" y="1267"/>
                  </a:lnTo>
                  <a:lnTo>
                    <a:pt x="3800" y="634"/>
                  </a:lnTo>
                  <a:lnTo>
                    <a:pt x="33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a:off x="4231600" y="3186750"/>
              <a:ext cx="1977775" cy="1379375"/>
            </a:xfrm>
            <a:custGeom>
              <a:avLst/>
              <a:gdLst/>
              <a:ahLst/>
              <a:cxnLst/>
              <a:rect l="l" t="t" r="r" b="b"/>
              <a:pathLst>
                <a:path w="79111" h="55175" extrusionOk="0">
                  <a:moveTo>
                    <a:pt x="1" y="1"/>
                  </a:moveTo>
                  <a:lnTo>
                    <a:pt x="1" y="55175"/>
                  </a:lnTo>
                  <a:lnTo>
                    <a:pt x="2576" y="55175"/>
                  </a:lnTo>
                  <a:lnTo>
                    <a:pt x="2576" y="4940"/>
                  </a:lnTo>
                  <a:lnTo>
                    <a:pt x="31957" y="4940"/>
                  </a:lnTo>
                  <a:lnTo>
                    <a:pt x="31957" y="55175"/>
                  </a:lnTo>
                  <a:lnTo>
                    <a:pt x="34532" y="55175"/>
                  </a:lnTo>
                  <a:lnTo>
                    <a:pt x="34532" y="4940"/>
                  </a:lnTo>
                  <a:lnTo>
                    <a:pt x="44537" y="4940"/>
                  </a:lnTo>
                  <a:lnTo>
                    <a:pt x="44537" y="55175"/>
                  </a:lnTo>
                  <a:lnTo>
                    <a:pt x="47154" y="55175"/>
                  </a:lnTo>
                  <a:lnTo>
                    <a:pt x="47154" y="4940"/>
                  </a:lnTo>
                  <a:lnTo>
                    <a:pt x="76493" y="4940"/>
                  </a:lnTo>
                  <a:lnTo>
                    <a:pt x="76493" y="55175"/>
                  </a:lnTo>
                  <a:lnTo>
                    <a:pt x="79111" y="55175"/>
                  </a:lnTo>
                  <a:lnTo>
                    <a:pt x="7911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6"/>
            <p:cNvSpPr/>
            <p:nvPr/>
          </p:nvSpPr>
          <p:spPr>
            <a:xfrm>
              <a:off x="4231600" y="3186750"/>
              <a:ext cx="1977775" cy="1379375"/>
            </a:xfrm>
            <a:custGeom>
              <a:avLst/>
              <a:gdLst/>
              <a:ahLst/>
              <a:cxnLst/>
              <a:rect l="l" t="t" r="r" b="b"/>
              <a:pathLst>
                <a:path w="79111" h="55175" fill="none" extrusionOk="0">
                  <a:moveTo>
                    <a:pt x="79111" y="1"/>
                  </a:moveTo>
                  <a:lnTo>
                    <a:pt x="79111" y="55175"/>
                  </a:lnTo>
                  <a:lnTo>
                    <a:pt x="76493" y="55175"/>
                  </a:lnTo>
                  <a:lnTo>
                    <a:pt x="76493" y="4940"/>
                  </a:lnTo>
                  <a:lnTo>
                    <a:pt x="47154" y="4940"/>
                  </a:lnTo>
                  <a:lnTo>
                    <a:pt x="47154" y="55175"/>
                  </a:lnTo>
                  <a:lnTo>
                    <a:pt x="44537" y="55175"/>
                  </a:lnTo>
                  <a:lnTo>
                    <a:pt x="44537" y="4940"/>
                  </a:lnTo>
                  <a:lnTo>
                    <a:pt x="34532" y="4940"/>
                  </a:lnTo>
                  <a:lnTo>
                    <a:pt x="34532" y="55175"/>
                  </a:lnTo>
                  <a:lnTo>
                    <a:pt x="31957" y="55175"/>
                  </a:lnTo>
                  <a:lnTo>
                    <a:pt x="31957" y="4940"/>
                  </a:lnTo>
                  <a:lnTo>
                    <a:pt x="2576" y="4940"/>
                  </a:lnTo>
                  <a:lnTo>
                    <a:pt x="2576" y="55175"/>
                  </a:lnTo>
                  <a:lnTo>
                    <a:pt x="1" y="55175"/>
                  </a:lnTo>
                  <a:lnTo>
                    <a:pt x="1" y="1"/>
                  </a:lnTo>
                  <a:lnTo>
                    <a:pt x="791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5030525" y="3186750"/>
              <a:ext cx="995225" cy="1379375"/>
            </a:xfrm>
            <a:custGeom>
              <a:avLst/>
              <a:gdLst/>
              <a:ahLst/>
              <a:cxnLst/>
              <a:rect l="l" t="t" r="r" b="b"/>
              <a:pathLst>
                <a:path w="39809" h="55175" extrusionOk="0">
                  <a:moveTo>
                    <a:pt x="0" y="4940"/>
                  </a:moveTo>
                  <a:lnTo>
                    <a:pt x="0" y="55175"/>
                  </a:lnTo>
                  <a:lnTo>
                    <a:pt x="2575" y="55175"/>
                  </a:lnTo>
                  <a:lnTo>
                    <a:pt x="2575" y="49349"/>
                  </a:lnTo>
                  <a:lnTo>
                    <a:pt x="2575" y="4940"/>
                  </a:lnTo>
                  <a:close/>
                  <a:moveTo>
                    <a:pt x="12580" y="1"/>
                  </a:moveTo>
                  <a:lnTo>
                    <a:pt x="12580" y="4940"/>
                  </a:lnTo>
                  <a:lnTo>
                    <a:pt x="12580" y="55175"/>
                  </a:lnTo>
                  <a:lnTo>
                    <a:pt x="15197" y="55175"/>
                  </a:lnTo>
                  <a:lnTo>
                    <a:pt x="15197" y="4940"/>
                  </a:lnTo>
                  <a:lnTo>
                    <a:pt x="39808" y="4940"/>
                  </a:lnTo>
                  <a:lnTo>
                    <a:pt x="39808" y="1436"/>
                  </a:lnTo>
                  <a:lnTo>
                    <a:pt x="39724" y="1"/>
                  </a:lnTo>
                  <a:close/>
                </a:path>
              </a:pathLst>
            </a:custGeom>
            <a:solidFill>
              <a:srgbClr val="BDD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4295975" y="3186750"/>
              <a:ext cx="1729775" cy="1379375"/>
            </a:xfrm>
            <a:custGeom>
              <a:avLst/>
              <a:gdLst/>
              <a:ahLst/>
              <a:cxnLst/>
              <a:rect l="l" t="t" r="r" b="b"/>
              <a:pathLst>
                <a:path w="69191" h="55175" fill="none" extrusionOk="0">
                  <a:moveTo>
                    <a:pt x="69106" y="1"/>
                  </a:moveTo>
                  <a:lnTo>
                    <a:pt x="41962" y="1"/>
                  </a:lnTo>
                  <a:lnTo>
                    <a:pt x="41962" y="4940"/>
                  </a:lnTo>
                  <a:lnTo>
                    <a:pt x="31957" y="4940"/>
                  </a:lnTo>
                  <a:lnTo>
                    <a:pt x="29382" y="4940"/>
                  </a:lnTo>
                  <a:lnTo>
                    <a:pt x="1" y="4940"/>
                  </a:lnTo>
                  <a:lnTo>
                    <a:pt x="29382" y="4940"/>
                  </a:lnTo>
                  <a:lnTo>
                    <a:pt x="29382" y="55175"/>
                  </a:lnTo>
                  <a:lnTo>
                    <a:pt x="31957" y="55175"/>
                  </a:lnTo>
                  <a:lnTo>
                    <a:pt x="31957" y="49349"/>
                  </a:lnTo>
                  <a:lnTo>
                    <a:pt x="31957" y="4940"/>
                  </a:lnTo>
                  <a:lnTo>
                    <a:pt x="41962" y="4940"/>
                  </a:lnTo>
                  <a:lnTo>
                    <a:pt x="41962" y="55175"/>
                  </a:lnTo>
                  <a:lnTo>
                    <a:pt x="44579" y="55175"/>
                  </a:lnTo>
                  <a:lnTo>
                    <a:pt x="44579" y="4940"/>
                  </a:lnTo>
                  <a:lnTo>
                    <a:pt x="69190" y="4940"/>
                  </a:lnTo>
                  <a:lnTo>
                    <a:pt x="69190" y="1436"/>
                  </a:lnTo>
                  <a:lnTo>
                    <a:pt x="69190" y="1436"/>
                  </a:lnTo>
                  <a:lnTo>
                    <a:pt x="6910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4231600" y="3186750"/>
              <a:ext cx="1113425" cy="1379375"/>
            </a:xfrm>
            <a:custGeom>
              <a:avLst/>
              <a:gdLst/>
              <a:ahLst/>
              <a:cxnLst/>
              <a:rect l="l" t="t" r="r" b="b"/>
              <a:pathLst>
                <a:path w="44537" h="55175" extrusionOk="0">
                  <a:moveTo>
                    <a:pt x="1" y="1"/>
                  </a:moveTo>
                  <a:lnTo>
                    <a:pt x="1" y="55175"/>
                  </a:lnTo>
                  <a:lnTo>
                    <a:pt x="2576" y="55175"/>
                  </a:lnTo>
                  <a:lnTo>
                    <a:pt x="2576" y="50025"/>
                  </a:lnTo>
                  <a:lnTo>
                    <a:pt x="2576" y="24570"/>
                  </a:lnTo>
                  <a:lnTo>
                    <a:pt x="2576" y="21910"/>
                  </a:lnTo>
                  <a:lnTo>
                    <a:pt x="2576" y="12116"/>
                  </a:lnTo>
                  <a:lnTo>
                    <a:pt x="2576" y="8824"/>
                  </a:lnTo>
                  <a:lnTo>
                    <a:pt x="2576" y="4940"/>
                  </a:lnTo>
                  <a:lnTo>
                    <a:pt x="44537" y="4940"/>
                  </a:lnTo>
                  <a:lnTo>
                    <a:pt x="44537" y="1"/>
                  </a:lnTo>
                  <a:close/>
                </a:path>
              </a:pathLst>
            </a:custGeom>
            <a:solidFill>
              <a:srgbClr val="D1E2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6"/>
            <p:cNvSpPr/>
            <p:nvPr/>
          </p:nvSpPr>
          <p:spPr>
            <a:xfrm>
              <a:off x="4231600" y="3186750"/>
              <a:ext cx="1113425" cy="1379375"/>
            </a:xfrm>
            <a:custGeom>
              <a:avLst/>
              <a:gdLst/>
              <a:ahLst/>
              <a:cxnLst/>
              <a:rect l="l" t="t" r="r" b="b"/>
              <a:pathLst>
                <a:path w="44537" h="55175" fill="none" extrusionOk="0">
                  <a:moveTo>
                    <a:pt x="44537" y="1"/>
                  </a:moveTo>
                  <a:lnTo>
                    <a:pt x="13172" y="1"/>
                  </a:lnTo>
                  <a:lnTo>
                    <a:pt x="11905" y="1"/>
                  </a:lnTo>
                  <a:lnTo>
                    <a:pt x="4264" y="1"/>
                  </a:lnTo>
                  <a:lnTo>
                    <a:pt x="1" y="1"/>
                  </a:lnTo>
                  <a:lnTo>
                    <a:pt x="1" y="55175"/>
                  </a:lnTo>
                  <a:lnTo>
                    <a:pt x="2576" y="55175"/>
                  </a:lnTo>
                  <a:lnTo>
                    <a:pt x="2576" y="50025"/>
                  </a:lnTo>
                  <a:lnTo>
                    <a:pt x="2576" y="24570"/>
                  </a:lnTo>
                  <a:lnTo>
                    <a:pt x="2576" y="21910"/>
                  </a:lnTo>
                  <a:lnTo>
                    <a:pt x="2576" y="12116"/>
                  </a:lnTo>
                  <a:lnTo>
                    <a:pt x="2576" y="8824"/>
                  </a:lnTo>
                  <a:lnTo>
                    <a:pt x="2576" y="4940"/>
                  </a:lnTo>
                  <a:lnTo>
                    <a:pt x="31957" y="4940"/>
                  </a:lnTo>
                  <a:lnTo>
                    <a:pt x="34532" y="4940"/>
                  </a:lnTo>
                  <a:lnTo>
                    <a:pt x="44537" y="4940"/>
                  </a:lnTo>
                  <a:lnTo>
                    <a:pt x="44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6"/>
            <p:cNvSpPr/>
            <p:nvPr/>
          </p:nvSpPr>
          <p:spPr>
            <a:xfrm>
              <a:off x="4915475" y="3045350"/>
              <a:ext cx="140400" cy="84450"/>
            </a:xfrm>
            <a:custGeom>
              <a:avLst/>
              <a:gdLst/>
              <a:ahLst/>
              <a:cxnLst/>
              <a:rect l="l" t="t" r="r" b="b"/>
              <a:pathLst>
                <a:path w="5616" h="3378" extrusionOk="0">
                  <a:moveTo>
                    <a:pt x="1" y="0"/>
                  </a:moveTo>
                  <a:lnTo>
                    <a:pt x="1" y="3377"/>
                  </a:lnTo>
                  <a:lnTo>
                    <a:pt x="5615" y="3377"/>
                  </a:lnTo>
                  <a:lnTo>
                    <a:pt x="56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6"/>
            <p:cNvSpPr/>
            <p:nvPr/>
          </p:nvSpPr>
          <p:spPr>
            <a:xfrm>
              <a:off x="4915475" y="3045350"/>
              <a:ext cx="140400" cy="84450"/>
            </a:xfrm>
            <a:custGeom>
              <a:avLst/>
              <a:gdLst/>
              <a:ahLst/>
              <a:cxnLst/>
              <a:rect l="l" t="t" r="r" b="b"/>
              <a:pathLst>
                <a:path w="5616" h="3378" fill="none" extrusionOk="0">
                  <a:moveTo>
                    <a:pt x="1" y="0"/>
                  </a:moveTo>
                  <a:lnTo>
                    <a:pt x="5615" y="0"/>
                  </a:lnTo>
                  <a:lnTo>
                    <a:pt x="5615" y="3377"/>
                  </a:lnTo>
                  <a:lnTo>
                    <a:pt x="1" y="3377"/>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6"/>
            <p:cNvSpPr/>
            <p:nvPr/>
          </p:nvSpPr>
          <p:spPr>
            <a:xfrm>
              <a:off x="4942925" y="2922925"/>
              <a:ext cx="145650" cy="229025"/>
            </a:xfrm>
            <a:custGeom>
              <a:avLst/>
              <a:gdLst/>
              <a:ahLst/>
              <a:cxnLst/>
              <a:rect l="l" t="t" r="r" b="b"/>
              <a:pathLst>
                <a:path w="5826" h="9161" extrusionOk="0">
                  <a:moveTo>
                    <a:pt x="1267" y="0"/>
                  </a:moveTo>
                  <a:lnTo>
                    <a:pt x="0" y="9161"/>
                  </a:lnTo>
                  <a:lnTo>
                    <a:pt x="4517" y="9161"/>
                  </a:lnTo>
                  <a:lnTo>
                    <a:pt x="582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6"/>
            <p:cNvSpPr/>
            <p:nvPr/>
          </p:nvSpPr>
          <p:spPr>
            <a:xfrm>
              <a:off x="4942925" y="2922925"/>
              <a:ext cx="145650" cy="229025"/>
            </a:xfrm>
            <a:custGeom>
              <a:avLst/>
              <a:gdLst/>
              <a:ahLst/>
              <a:cxnLst/>
              <a:rect l="l" t="t" r="r" b="b"/>
              <a:pathLst>
                <a:path w="5826" h="9161" fill="none" extrusionOk="0">
                  <a:moveTo>
                    <a:pt x="4517" y="9161"/>
                  </a:moveTo>
                  <a:lnTo>
                    <a:pt x="0" y="9161"/>
                  </a:lnTo>
                  <a:lnTo>
                    <a:pt x="1267" y="0"/>
                  </a:lnTo>
                  <a:lnTo>
                    <a:pt x="5826" y="0"/>
                  </a:lnTo>
                  <a:lnTo>
                    <a:pt x="4517" y="91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6"/>
            <p:cNvSpPr/>
            <p:nvPr/>
          </p:nvSpPr>
          <p:spPr>
            <a:xfrm>
              <a:off x="4972475" y="2922925"/>
              <a:ext cx="116100" cy="123500"/>
            </a:xfrm>
            <a:custGeom>
              <a:avLst/>
              <a:gdLst/>
              <a:ahLst/>
              <a:cxnLst/>
              <a:rect l="l" t="t" r="r" b="b"/>
              <a:pathLst>
                <a:path w="4644" h="4940" extrusionOk="0">
                  <a:moveTo>
                    <a:pt x="85" y="0"/>
                  </a:moveTo>
                  <a:lnTo>
                    <a:pt x="0" y="634"/>
                  </a:lnTo>
                  <a:lnTo>
                    <a:pt x="3546" y="634"/>
                  </a:lnTo>
                  <a:lnTo>
                    <a:pt x="2961" y="4897"/>
                  </a:lnTo>
                  <a:lnTo>
                    <a:pt x="3968" y="4897"/>
                  </a:lnTo>
                  <a:lnTo>
                    <a:pt x="4644" y="0"/>
                  </a:lnTo>
                  <a:close/>
                  <a:moveTo>
                    <a:pt x="2955" y="4897"/>
                  </a:moveTo>
                  <a:lnTo>
                    <a:pt x="2955" y="4939"/>
                  </a:lnTo>
                  <a:lnTo>
                    <a:pt x="2961" y="4897"/>
                  </a:lnTo>
                  <a:close/>
                </a:path>
              </a:pathLst>
            </a:custGeom>
            <a:solidFill>
              <a:srgbClr val="B2C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4972475" y="2922925"/>
              <a:ext cx="116100" cy="123500"/>
            </a:xfrm>
            <a:custGeom>
              <a:avLst/>
              <a:gdLst/>
              <a:ahLst/>
              <a:cxnLst/>
              <a:rect l="l" t="t" r="r" b="b"/>
              <a:pathLst>
                <a:path w="4644" h="4940" fill="none" extrusionOk="0">
                  <a:moveTo>
                    <a:pt x="4644" y="0"/>
                  </a:moveTo>
                  <a:lnTo>
                    <a:pt x="85" y="0"/>
                  </a:lnTo>
                  <a:lnTo>
                    <a:pt x="0" y="634"/>
                  </a:lnTo>
                  <a:lnTo>
                    <a:pt x="3546" y="634"/>
                  </a:lnTo>
                  <a:lnTo>
                    <a:pt x="2955" y="4939"/>
                  </a:lnTo>
                  <a:lnTo>
                    <a:pt x="2955" y="4897"/>
                  </a:lnTo>
                  <a:lnTo>
                    <a:pt x="3673" y="4897"/>
                  </a:lnTo>
                  <a:lnTo>
                    <a:pt x="3968" y="4897"/>
                  </a:lnTo>
                  <a:lnTo>
                    <a:pt x="46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a:off x="4915475" y="2938750"/>
              <a:ext cx="145675" cy="227975"/>
            </a:xfrm>
            <a:custGeom>
              <a:avLst/>
              <a:gdLst/>
              <a:ahLst/>
              <a:cxnLst/>
              <a:rect l="l" t="t" r="r" b="b"/>
              <a:pathLst>
                <a:path w="5827" h="9119" extrusionOk="0">
                  <a:moveTo>
                    <a:pt x="1267" y="1"/>
                  </a:moveTo>
                  <a:lnTo>
                    <a:pt x="1" y="9119"/>
                  </a:lnTo>
                  <a:lnTo>
                    <a:pt x="4560" y="9119"/>
                  </a:lnTo>
                  <a:lnTo>
                    <a:pt x="5826"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p:nvPr/>
          </p:nvSpPr>
          <p:spPr>
            <a:xfrm>
              <a:off x="4915475" y="2938750"/>
              <a:ext cx="145675" cy="227975"/>
            </a:xfrm>
            <a:custGeom>
              <a:avLst/>
              <a:gdLst/>
              <a:ahLst/>
              <a:cxnLst/>
              <a:rect l="l" t="t" r="r" b="b"/>
              <a:pathLst>
                <a:path w="5827" h="9119" fill="none" extrusionOk="0">
                  <a:moveTo>
                    <a:pt x="4560" y="9119"/>
                  </a:moveTo>
                  <a:lnTo>
                    <a:pt x="1" y="9119"/>
                  </a:lnTo>
                  <a:lnTo>
                    <a:pt x="1267" y="1"/>
                  </a:lnTo>
                  <a:lnTo>
                    <a:pt x="5826" y="1"/>
                  </a:lnTo>
                  <a:lnTo>
                    <a:pt x="4560" y="91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4928150" y="2938750"/>
              <a:ext cx="133000" cy="140400"/>
            </a:xfrm>
            <a:custGeom>
              <a:avLst/>
              <a:gdLst/>
              <a:ahLst/>
              <a:cxnLst/>
              <a:rect l="l" t="t" r="r" b="b"/>
              <a:pathLst>
                <a:path w="5320" h="5616" extrusionOk="0">
                  <a:moveTo>
                    <a:pt x="760" y="1"/>
                  </a:moveTo>
                  <a:lnTo>
                    <a:pt x="169" y="4264"/>
                  </a:lnTo>
                  <a:lnTo>
                    <a:pt x="211" y="4264"/>
                  </a:lnTo>
                  <a:lnTo>
                    <a:pt x="169" y="4349"/>
                  </a:lnTo>
                  <a:lnTo>
                    <a:pt x="0" y="5615"/>
                  </a:lnTo>
                  <a:lnTo>
                    <a:pt x="4180" y="5615"/>
                  </a:lnTo>
                  <a:lnTo>
                    <a:pt x="4728" y="4306"/>
                  </a:lnTo>
                  <a:lnTo>
                    <a:pt x="5319"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4928150" y="2938750"/>
              <a:ext cx="133000" cy="140400"/>
            </a:xfrm>
            <a:custGeom>
              <a:avLst/>
              <a:gdLst/>
              <a:ahLst/>
              <a:cxnLst/>
              <a:rect l="l" t="t" r="r" b="b"/>
              <a:pathLst>
                <a:path w="5320" h="5616" fill="none" extrusionOk="0">
                  <a:moveTo>
                    <a:pt x="5319" y="1"/>
                  </a:moveTo>
                  <a:lnTo>
                    <a:pt x="760" y="1"/>
                  </a:lnTo>
                  <a:lnTo>
                    <a:pt x="169" y="4264"/>
                  </a:lnTo>
                  <a:lnTo>
                    <a:pt x="211" y="4264"/>
                  </a:lnTo>
                  <a:lnTo>
                    <a:pt x="169" y="4349"/>
                  </a:lnTo>
                  <a:lnTo>
                    <a:pt x="0" y="5615"/>
                  </a:lnTo>
                  <a:lnTo>
                    <a:pt x="4180" y="5615"/>
                  </a:lnTo>
                  <a:lnTo>
                    <a:pt x="4728" y="4306"/>
                  </a:lnTo>
                  <a:lnTo>
                    <a:pt x="53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6"/>
            <p:cNvSpPr/>
            <p:nvPr/>
          </p:nvSpPr>
          <p:spPr>
            <a:xfrm>
              <a:off x="4895425" y="3045350"/>
              <a:ext cx="198425" cy="141425"/>
            </a:xfrm>
            <a:custGeom>
              <a:avLst/>
              <a:gdLst/>
              <a:ahLst/>
              <a:cxnLst/>
              <a:rect l="l" t="t" r="r" b="b"/>
              <a:pathLst>
                <a:path w="7937" h="5657" extrusionOk="0">
                  <a:moveTo>
                    <a:pt x="1183" y="0"/>
                  </a:moveTo>
                  <a:lnTo>
                    <a:pt x="1" y="5657"/>
                  </a:lnTo>
                  <a:lnTo>
                    <a:pt x="7895" y="5657"/>
                  </a:lnTo>
                  <a:lnTo>
                    <a:pt x="7937" y="5404"/>
                  </a:lnTo>
                  <a:lnTo>
                    <a:pt x="7853" y="4770"/>
                  </a:lnTo>
                  <a:lnTo>
                    <a:pt x="7599" y="2829"/>
                  </a:lnTo>
                  <a:lnTo>
                    <a:pt x="7177" y="0"/>
                  </a:lnTo>
                  <a:lnTo>
                    <a:pt x="6037" y="0"/>
                  </a:lnTo>
                  <a:lnTo>
                    <a:pt x="5489" y="1351"/>
                  </a:lnTo>
                  <a:lnTo>
                    <a:pt x="929" y="1351"/>
                  </a:lnTo>
                  <a:lnTo>
                    <a:pt x="15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4895425" y="3045350"/>
              <a:ext cx="198425" cy="141425"/>
            </a:xfrm>
            <a:custGeom>
              <a:avLst/>
              <a:gdLst/>
              <a:ahLst/>
              <a:cxnLst/>
              <a:rect l="l" t="t" r="r" b="b"/>
              <a:pathLst>
                <a:path w="7937" h="5657" fill="none" extrusionOk="0">
                  <a:moveTo>
                    <a:pt x="7895" y="5657"/>
                  </a:moveTo>
                  <a:lnTo>
                    <a:pt x="1" y="5657"/>
                  </a:lnTo>
                  <a:lnTo>
                    <a:pt x="1183" y="0"/>
                  </a:lnTo>
                  <a:lnTo>
                    <a:pt x="1520" y="0"/>
                  </a:lnTo>
                  <a:lnTo>
                    <a:pt x="929" y="1351"/>
                  </a:lnTo>
                  <a:lnTo>
                    <a:pt x="5489" y="1351"/>
                  </a:lnTo>
                  <a:lnTo>
                    <a:pt x="6037" y="0"/>
                  </a:lnTo>
                  <a:lnTo>
                    <a:pt x="7177" y="0"/>
                  </a:lnTo>
                  <a:lnTo>
                    <a:pt x="7177" y="0"/>
                  </a:lnTo>
                  <a:lnTo>
                    <a:pt x="7599" y="2829"/>
                  </a:lnTo>
                  <a:lnTo>
                    <a:pt x="7853" y="4770"/>
                  </a:lnTo>
                  <a:lnTo>
                    <a:pt x="7937" y="5404"/>
                  </a:lnTo>
                  <a:lnTo>
                    <a:pt x="7895" y="56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4857425" y="3045350"/>
              <a:ext cx="206875" cy="141425"/>
            </a:xfrm>
            <a:custGeom>
              <a:avLst/>
              <a:gdLst/>
              <a:ahLst/>
              <a:cxnLst/>
              <a:rect l="l" t="t" r="r" b="b"/>
              <a:pathLst>
                <a:path w="8275" h="5657" extrusionOk="0">
                  <a:moveTo>
                    <a:pt x="2280" y="0"/>
                  </a:moveTo>
                  <a:lnTo>
                    <a:pt x="1" y="5657"/>
                  </a:lnTo>
                  <a:lnTo>
                    <a:pt x="5995" y="5657"/>
                  </a:lnTo>
                  <a:lnTo>
                    <a:pt x="8275" y="0"/>
                  </a:lnTo>
                  <a:lnTo>
                    <a:pt x="7557" y="0"/>
                  </a:lnTo>
                  <a:lnTo>
                    <a:pt x="7009" y="1351"/>
                  </a:lnTo>
                  <a:lnTo>
                    <a:pt x="2449" y="1351"/>
                  </a:lnTo>
                  <a:lnTo>
                    <a:pt x="304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4857425" y="3045350"/>
              <a:ext cx="206875" cy="141425"/>
            </a:xfrm>
            <a:custGeom>
              <a:avLst/>
              <a:gdLst/>
              <a:ahLst/>
              <a:cxnLst/>
              <a:rect l="l" t="t" r="r" b="b"/>
              <a:pathLst>
                <a:path w="8275" h="5657" fill="none" extrusionOk="0">
                  <a:moveTo>
                    <a:pt x="8275" y="0"/>
                  </a:moveTo>
                  <a:lnTo>
                    <a:pt x="5995" y="5657"/>
                  </a:lnTo>
                  <a:lnTo>
                    <a:pt x="1" y="5657"/>
                  </a:lnTo>
                  <a:lnTo>
                    <a:pt x="2280" y="0"/>
                  </a:lnTo>
                  <a:lnTo>
                    <a:pt x="3040" y="0"/>
                  </a:lnTo>
                  <a:lnTo>
                    <a:pt x="2449" y="1351"/>
                  </a:lnTo>
                  <a:lnTo>
                    <a:pt x="7009" y="1351"/>
                  </a:lnTo>
                  <a:lnTo>
                    <a:pt x="7557" y="0"/>
                  </a:lnTo>
                  <a:lnTo>
                    <a:pt x="827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4857425" y="3045350"/>
              <a:ext cx="206875" cy="141425"/>
            </a:xfrm>
            <a:custGeom>
              <a:avLst/>
              <a:gdLst/>
              <a:ahLst/>
              <a:cxnLst/>
              <a:rect l="l" t="t" r="r" b="b"/>
              <a:pathLst>
                <a:path w="8275" h="5657" extrusionOk="0">
                  <a:moveTo>
                    <a:pt x="2280" y="0"/>
                  </a:moveTo>
                  <a:lnTo>
                    <a:pt x="1" y="5657"/>
                  </a:lnTo>
                  <a:lnTo>
                    <a:pt x="5995" y="5657"/>
                  </a:lnTo>
                  <a:lnTo>
                    <a:pt x="8275" y="0"/>
                  </a:lnTo>
                  <a:lnTo>
                    <a:pt x="7557" y="0"/>
                  </a:lnTo>
                  <a:lnTo>
                    <a:pt x="7557" y="42"/>
                  </a:lnTo>
                  <a:lnTo>
                    <a:pt x="7009" y="1351"/>
                  </a:lnTo>
                  <a:lnTo>
                    <a:pt x="2449" y="1351"/>
                  </a:lnTo>
                  <a:lnTo>
                    <a:pt x="3040" y="0"/>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6"/>
            <p:cNvSpPr/>
            <p:nvPr/>
          </p:nvSpPr>
          <p:spPr>
            <a:xfrm>
              <a:off x="4857425" y="3045350"/>
              <a:ext cx="206875" cy="141425"/>
            </a:xfrm>
            <a:custGeom>
              <a:avLst/>
              <a:gdLst/>
              <a:ahLst/>
              <a:cxnLst/>
              <a:rect l="l" t="t" r="r" b="b"/>
              <a:pathLst>
                <a:path w="8275" h="5657" fill="none" extrusionOk="0">
                  <a:moveTo>
                    <a:pt x="8275" y="0"/>
                  </a:moveTo>
                  <a:lnTo>
                    <a:pt x="7557" y="0"/>
                  </a:lnTo>
                  <a:lnTo>
                    <a:pt x="7557" y="42"/>
                  </a:lnTo>
                  <a:lnTo>
                    <a:pt x="7009" y="1351"/>
                  </a:lnTo>
                  <a:lnTo>
                    <a:pt x="2829" y="1351"/>
                  </a:lnTo>
                  <a:lnTo>
                    <a:pt x="2449" y="1351"/>
                  </a:lnTo>
                  <a:lnTo>
                    <a:pt x="3040" y="0"/>
                  </a:lnTo>
                  <a:lnTo>
                    <a:pt x="2280" y="0"/>
                  </a:lnTo>
                  <a:lnTo>
                    <a:pt x="1" y="5657"/>
                  </a:lnTo>
                  <a:lnTo>
                    <a:pt x="5995" y="5657"/>
                  </a:lnTo>
                  <a:lnTo>
                    <a:pt x="827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6"/>
            <p:cNvSpPr/>
            <p:nvPr/>
          </p:nvSpPr>
          <p:spPr>
            <a:xfrm>
              <a:off x="5164550" y="3141375"/>
              <a:ext cx="282850" cy="45400"/>
            </a:xfrm>
            <a:custGeom>
              <a:avLst/>
              <a:gdLst/>
              <a:ahLst/>
              <a:cxnLst/>
              <a:rect l="l" t="t" r="r" b="b"/>
              <a:pathLst>
                <a:path w="11314" h="1816" extrusionOk="0">
                  <a:moveTo>
                    <a:pt x="634" y="1"/>
                  </a:moveTo>
                  <a:lnTo>
                    <a:pt x="465" y="43"/>
                  </a:lnTo>
                  <a:lnTo>
                    <a:pt x="338" y="127"/>
                  </a:lnTo>
                  <a:lnTo>
                    <a:pt x="254" y="212"/>
                  </a:lnTo>
                  <a:lnTo>
                    <a:pt x="127" y="296"/>
                  </a:lnTo>
                  <a:lnTo>
                    <a:pt x="85" y="465"/>
                  </a:lnTo>
                  <a:lnTo>
                    <a:pt x="43" y="592"/>
                  </a:lnTo>
                  <a:lnTo>
                    <a:pt x="0" y="761"/>
                  </a:lnTo>
                  <a:lnTo>
                    <a:pt x="0" y="1816"/>
                  </a:lnTo>
                  <a:lnTo>
                    <a:pt x="11314" y="1816"/>
                  </a:lnTo>
                  <a:lnTo>
                    <a:pt x="11314" y="761"/>
                  </a:lnTo>
                  <a:lnTo>
                    <a:pt x="11314" y="592"/>
                  </a:lnTo>
                  <a:lnTo>
                    <a:pt x="11272" y="465"/>
                  </a:lnTo>
                  <a:lnTo>
                    <a:pt x="11187" y="296"/>
                  </a:lnTo>
                  <a:lnTo>
                    <a:pt x="11103" y="212"/>
                  </a:lnTo>
                  <a:lnTo>
                    <a:pt x="10976" y="127"/>
                  </a:lnTo>
                  <a:lnTo>
                    <a:pt x="10849" y="43"/>
                  </a:lnTo>
                  <a:lnTo>
                    <a:pt x="107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6"/>
            <p:cNvSpPr/>
            <p:nvPr/>
          </p:nvSpPr>
          <p:spPr>
            <a:xfrm>
              <a:off x="5164550" y="3141375"/>
              <a:ext cx="282850" cy="45400"/>
            </a:xfrm>
            <a:custGeom>
              <a:avLst/>
              <a:gdLst/>
              <a:ahLst/>
              <a:cxnLst/>
              <a:rect l="l" t="t" r="r" b="b"/>
              <a:pathLst>
                <a:path w="11314" h="1816" fill="none" extrusionOk="0">
                  <a:moveTo>
                    <a:pt x="760" y="1"/>
                  </a:moveTo>
                  <a:lnTo>
                    <a:pt x="10554" y="1"/>
                  </a:lnTo>
                  <a:lnTo>
                    <a:pt x="10554" y="1"/>
                  </a:lnTo>
                  <a:lnTo>
                    <a:pt x="10723" y="1"/>
                  </a:lnTo>
                  <a:lnTo>
                    <a:pt x="10849" y="43"/>
                  </a:lnTo>
                  <a:lnTo>
                    <a:pt x="10976" y="127"/>
                  </a:lnTo>
                  <a:lnTo>
                    <a:pt x="11103" y="212"/>
                  </a:lnTo>
                  <a:lnTo>
                    <a:pt x="11187" y="296"/>
                  </a:lnTo>
                  <a:lnTo>
                    <a:pt x="11272" y="465"/>
                  </a:lnTo>
                  <a:lnTo>
                    <a:pt x="11314" y="592"/>
                  </a:lnTo>
                  <a:lnTo>
                    <a:pt x="11314" y="761"/>
                  </a:lnTo>
                  <a:lnTo>
                    <a:pt x="11314" y="1816"/>
                  </a:lnTo>
                  <a:lnTo>
                    <a:pt x="0" y="1816"/>
                  </a:lnTo>
                  <a:lnTo>
                    <a:pt x="0" y="761"/>
                  </a:lnTo>
                  <a:lnTo>
                    <a:pt x="0" y="761"/>
                  </a:lnTo>
                  <a:lnTo>
                    <a:pt x="43" y="592"/>
                  </a:lnTo>
                  <a:lnTo>
                    <a:pt x="85" y="465"/>
                  </a:lnTo>
                  <a:lnTo>
                    <a:pt x="127" y="296"/>
                  </a:lnTo>
                  <a:lnTo>
                    <a:pt x="254" y="212"/>
                  </a:lnTo>
                  <a:lnTo>
                    <a:pt x="338" y="127"/>
                  </a:lnTo>
                  <a:lnTo>
                    <a:pt x="465" y="43"/>
                  </a:lnTo>
                  <a:lnTo>
                    <a:pt x="634" y="1"/>
                  </a:lnTo>
                  <a:lnTo>
                    <a:pt x="76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6"/>
            <p:cNvSpPr/>
            <p:nvPr/>
          </p:nvSpPr>
          <p:spPr>
            <a:xfrm>
              <a:off x="5164550" y="3141375"/>
              <a:ext cx="180475" cy="45400"/>
            </a:xfrm>
            <a:custGeom>
              <a:avLst/>
              <a:gdLst/>
              <a:ahLst/>
              <a:cxnLst/>
              <a:rect l="l" t="t" r="r" b="b"/>
              <a:pathLst>
                <a:path w="7219" h="1816" extrusionOk="0">
                  <a:moveTo>
                    <a:pt x="634" y="1"/>
                  </a:moveTo>
                  <a:lnTo>
                    <a:pt x="465" y="43"/>
                  </a:lnTo>
                  <a:lnTo>
                    <a:pt x="338" y="127"/>
                  </a:lnTo>
                  <a:lnTo>
                    <a:pt x="254" y="212"/>
                  </a:lnTo>
                  <a:lnTo>
                    <a:pt x="127" y="296"/>
                  </a:lnTo>
                  <a:lnTo>
                    <a:pt x="85" y="465"/>
                  </a:lnTo>
                  <a:lnTo>
                    <a:pt x="43" y="592"/>
                  </a:lnTo>
                  <a:lnTo>
                    <a:pt x="0" y="761"/>
                  </a:lnTo>
                  <a:lnTo>
                    <a:pt x="0" y="1816"/>
                  </a:lnTo>
                  <a:lnTo>
                    <a:pt x="7219" y="1816"/>
                  </a:lnTo>
                  <a:lnTo>
                    <a:pt x="7219" y="761"/>
                  </a:lnTo>
                  <a:lnTo>
                    <a:pt x="7177" y="592"/>
                  </a:lnTo>
                  <a:lnTo>
                    <a:pt x="7135" y="465"/>
                  </a:lnTo>
                  <a:lnTo>
                    <a:pt x="7050" y="296"/>
                  </a:lnTo>
                  <a:lnTo>
                    <a:pt x="6966" y="212"/>
                  </a:lnTo>
                  <a:lnTo>
                    <a:pt x="6881" y="127"/>
                  </a:lnTo>
                  <a:lnTo>
                    <a:pt x="6755" y="43"/>
                  </a:lnTo>
                  <a:lnTo>
                    <a:pt x="6586" y="1"/>
                  </a:ln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6"/>
            <p:cNvSpPr/>
            <p:nvPr/>
          </p:nvSpPr>
          <p:spPr>
            <a:xfrm>
              <a:off x="5164550" y="3141375"/>
              <a:ext cx="180475" cy="45400"/>
            </a:xfrm>
            <a:custGeom>
              <a:avLst/>
              <a:gdLst/>
              <a:ahLst/>
              <a:cxnLst/>
              <a:rect l="l" t="t" r="r" b="b"/>
              <a:pathLst>
                <a:path w="7219" h="1816" fill="none" extrusionOk="0">
                  <a:moveTo>
                    <a:pt x="6459" y="1"/>
                  </a:moveTo>
                  <a:lnTo>
                    <a:pt x="760" y="1"/>
                  </a:lnTo>
                  <a:lnTo>
                    <a:pt x="760" y="1"/>
                  </a:lnTo>
                  <a:lnTo>
                    <a:pt x="634" y="1"/>
                  </a:lnTo>
                  <a:lnTo>
                    <a:pt x="465" y="43"/>
                  </a:lnTo>
                  <a:lnTo>
                    <a:pt x="338" y="127"/>
                  </a:lnTo>
                  <a:lnTo>
                    <a:pt x="254" y="212"/>
                  </a:lnTo>
                  <a:lnTo>
                    <a:pt x="127" y="296"/>
                  </a:lnTo>
                  <a:lnTo>
                    <a:pt x="85" y="465"/>
                  </a:lnTo>
                  <a:lnTo>
                    <a:pt x="43" y="592"/>
                  </a:lnTo>
                  <a:lnTo>
                    <a:pt x="0" y="761"/>
                  </a:lnTo>
                  <a:lnTo>
                    <a:pt x="0" y="1816"/>
                  </a:lnTo>
                  <a:lnTo>
                    <a:pt x="7219" y="1816"/>
                  </a:lnTo>
                  <a:lnTo>
                    <a:pt x="7219" y="761"/>
                  </a:lnTo>
                  <a:lnTo>
                    <a:pt x="7219" y="761"/>
                  </a:lnTo>
                  <a:lnTo>
                    <a:pt x="7177" y="592"/>
                  </a:lnTo>
                  <a:lnTo>
                    <a:pt x="7135" y="465"/>
                  </a:lnTo>
                  <a:lnTo>
                    <a:pt x="7050" y="296"/>
                  </a:lnTo>
                  <a:lnTo>
                    <a:pt x="6966" y="212"/>
                  </a:lnTo>
                  <a:lnTo>
                    <a:pt x="6881" y="127"/>
                  </a:lnTo>
                  <a:lnTo>
                    <a:pt x="6755" y="43"/>
                  </a:lnTo>
                  <a:lnTo>
                    <a:pt x="6586" y="1"/>
                  </a:lnTo>
                  <a:lnTo>
                    <a:pt x="64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6"/>
            <p:cNvSpPr/>
            <p:nvPr/>
          </p:nvSpPr>
          <p:spPr>
            <a:xfrm>
              <a:off x="5907525" y="2541925"/>
              <a:ext cx="45400" cy="45425"/>
            </a:xfrm>
            <a:custGeom>
              <a:avLst/>
              <a:gdLst/>
              <a:ahLst/>
              <a:cxnLst/>
              <a:rect l="l" t="t" r="r" b="b"/>
              <a:pathLst>
                <a:path w="1816" h="1817" extrusionOk="0">
                  <a:moveTo>
                    <a:pt x="1478" y="85"/>
                  </a:moveTo>
                  <a:lnTo>
                    <a:pt x="1562" y="128"/>
                  </a:lnTo>
                  <a:lnTo>
                    <a:pt x="1647" y="170"/>
                  </a:lnTo>
                  <a:lnTo>
                    <a:pt x="1689" y="254"/>
                  </a:lnTo>
                  <a:lnTo>
                    <a:pt x="1731" y="339"/>
                  </a:lnTo>
                  <a:lnTo>
                    <a:pt x="1731" y="1478"/>
                  </a:lnTo>
                  <a:lnTo>
                    <a:pt x="1689" y="1563"/>
                  </a:lnTo>
                  <a:lnTo>
                    <a:pt x="1647" y="1647"/>
                  </a:lnTo>
                  <a:lnTo>
                    <a:pt x="1562" y="1689"/>
                  </a:lnTo>
                  <a:lnTo>
                    <a:pt x="1478" y="1732"/>
                  </a:lnTo>
                  <a:lnTo>
                    <a:pt x="338" y="1732"/>
                  </a:lnTo>
                  <a:lnTo>
                    <a:pt x="254" y="1689"/>
                  </a:lnTo>
                  <a:lnTo>
                    <a:pt x="169" y="1647"/>
                  </a:lnTo>
                  <a:lnTo>
                    <a:pt x="127" y="1563"/>
                  </a:lnTo>
                  <a:lnTo>
                    <a:pt x="85" y="1478"/>
                  </a:lnTo>
                  <a:lnTo>
                    <a:pt x="85" y="339"/>
                  </a:lnTo>
                  <a:lnTo>
                    <a:pt x="127" y="254"/>
                  </a:lnTo>
                  <a:lnTo>
                    <a:pt x="169" y="170"/>
                  </a:lnTo>
                  <a:lnTo>
                    <a:pt x="254" y="128"/>
                  </a:lnTo>
                  <a:lnTo>
                    <a:pt x="338" y="85"/>
                  </a:lnTo>
                  <a:close/>
                  <a:moveTo>
                    <a:pt x="338" y="1"/>
                  </a:moveTo>
                  <a:lnTo>
                    <a:pt x="211" y="43"/>
                  </a:lnTo>
                  <a:lnTo>
                    <a:pt x="127" y="128"/>
                  </a:lnTo>
                  <a:lnTo>
                    <a:pt x="43" y="212"/>
                  </a:lnTo>
                  <a:lnTo>
                    <a:pt x="0" y="339"/>
                  </a:lnTo>
                  <a:lnTo>
                    <a:pt x="0" y="1478"/>
                  </a:lnTo>
                  <a:lnTo>
                    <a:pt x="43" y="1605"/>
                  </a:lnTo>
                  <a:lnTo>
                    <a:pt x="127" y="1689"/>
                  </a:lnTo>
                  <a:lnTo>
                    <a:pt x="211" y="1774"/>
                  </a:lnTo>
                  <a:lnTo>
                    <a:pt x="338" y="1816"/>
                  </a:lnTo>
                  <a:lnTo>
                    <a:pt x="1478" y="1816"/>
                  </a:lnTo>
                  <a:lnTo>
                    <a:pt x="1604" y="1774"/>
                  </a:lnTo>
                  <a:lnTo>
                    <a:pt x="1689" y="1689"/>
                  </a:lnTo>
                  <a:lnTo>
                    <a:pt x="1773" y="1605"/>
                  </a:lnTo>
                  <a:lnTo>
                    <a:pt x="1816" y="1478"/>
                  </a:lnTo>
                  <a:lnTo>
                    <a:pt x="1816" y="339"/>
                  </a:lnTo>
                  <a:lnTo>
                    <a:pt x="1773" y="212"/>
                  </a:lnTo>
                  <a:lnTo>
                    <a:pt x="1689" y="128"/>
                  </a:lnTo>
                  <a:lnTo>
                    <a:pt x="1604" y="43"/>
                  </a:lnTo>
                  <a:lnTo>
                    <a:pt x="14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6"/>
            <p:cNvSpPr/>
            <p:nvPr/>
          </p:nvSpPr>
          <p:spPr>
            <a:xfrm>
              <a:off x="5768225" y="2873325"/>
              <a:ext cx="166750" cy="163600"/>
            </a:xfrm>
            <a:custGeom>
              <a:avLst/>
              <a:gdLst/>
              <a:ahLst/>
              <a:cxnLst/>
              <a:rect l="l" t="t" r="r" b="b"/>
              <a:pathLst>
                <a:path w="6670" h="6544" extrusionOk="0">
                  <a:moveTo>
                    <a:pt x="296" y="0"/>
                  </a:moveTo>
                  <a:lnTo>
                    <a:pt x="253" y="422"/>
                  </a:lnTo>
                  <a:lnTo>
                    <a:pt x="84" y="1393"/>
                  </a:lnTo>
                  <a:lnTo>
                    <a:pt x="0" y="1900"/>
                  </a:lnTo>
                  <a:lnTo>
                    <a:pt x="0" y="2406"/>
                  </a:lnTo>
                  <a:lnTo>
                    <a:pt x="0" y="2786"/>
                  </a:lnTo>
                  <a:lnTo>
                    <a:pt x="0" y="2913"/>
                  </a:lnTo>
                  <a:lnTo>
                    <a:pt x="84" y="3040"/>
                  </a:lnTo>
                  <a:lnTo>
                    <a:pt x="253" y="3166"/>
                  </a:lnTo>
                  <a:lnTo>
                    <a:pt x="633" y="3377"/>
                  </a:lnTo>
                  <a:lnTo>
                    <a:pt x="1562" y="3715"/>
                  </a:lnTo>
                  <a:lnTo>
                    <a:pt x="2491" y="4011"/>
                  </a:lnTo>
                  <a:lnTo>
                    <a:pt x="2871" y="4095"/>
                  </a:lnTo>
                  <a:lnTo>
                    <a:pt x="3377" y="3884"/>
                  </a:lnTo>
                  <a:lnTo>
                    <a:pt x="4981" y="6543"/>
                  </a:lnTo>
                  <a:lnTo>
                    <a:pt x="6670" y="5361"/>
                  </a:lnTo>
                  <a:lnTo>
                    <a:pt x="4897" y="2744"/>
                  </a:lnTo>
                  <a:lnTo>
                    <a:pt x="4812" y="2027"/>
                  </a:lnTo>
                  <a:lnTo>
                    <a:pt x="4728" y="1520"/>
                  </a:lnTo>
                  <a:lnTo>
                    <a:pt x="4644" y="1351"/>
                  </a:lnTo>
                  <a:lnTo>
                    <a:pt x="4601" y="1267"/>
                  </a:lnTo>
                  <a:lnTo>
                    <a:pt x="3884" y="1013"/>
                  </a:lnTo>
                  <a:lnTo>
                    <a:pt x="2406" y="591"/>
                  </a:lnTo>
                  <a:lnTo>
                    <a:pt x="296"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6"/>
            <p:cNvSpPr/>
            <p:nvPr/>
          </p:nvSpPr>
          <p:spPr>
            <a:xfrm>
              <a:off x="5768225" y="2873325"/>
              <a:ext cx="166750" cy="163600"/>
            </a:xfrm>
            <a:custGeom>
              <a:avLst/>
              <a:gdLst/>
              <a:ahLst/>
              <a:cxnLst/>
              <a:rect l="l" t="t" r="r" b="b"/>
              <a:pathLst>
                <a:path w="6670" h="6544" fill="none" extrusionOk="0">
                  <a:moveTo>
                    <a:pt x="6670" y="5361"/>
                  </a:moveTo>
                  <a:lnTo>
                    <a:pt x="4897" y="2744"/>
                  </a:lnTo>
                  <a:lnTo>
                    <a:pt x="4897" y="2744"/>
                  </a:lnTo>
                  <a:lnTo>
                    <a:pt x="4812" y="2027"/>
                  </a:lnTo>
                  <a:lnTo>
                    <a:pt x="4728" y="1520"/>
                  </a:lnTo>
                  <a:lnTo>
                    <a:pt x="4644" y="1351"/>
                  </a:lnTo>
                  <a:lnTo>
                    <a:pt x="4601" y="1267"/>
                  </a:lnTo>
                  <a:lnTo>
                    <a:pt x="4601" y="1267"/>
                  </a:lnTo>
                  <a:lnTo>
                    <a:pt x="3884" y="1013"/>
                  </a:lnTo>
                  <a:lnTo>
                    <a:pt x="2406" y="591"/>
                  </a:lnTo>
                  <a:lnTo>
                    <a:pt x="296" y="0"/>
                  </a:lnTo>
                  <a:lnTo>
                    <a:pt x="296" y="0"/>
                  </a:lnTo>
                  <a:lnTo>
                    <a:pt x="253" y="422"/>
                  </a:lnTo>
                  <a:lnTo>
                    <a:pt x="84" y="1393"/>
                  </a:lnTo>
                  <a:lnTo>
                    <a:pt x="0" y="1900"/>
                  </a:lnTo>
                  <a:lnTo>
                    <a:pt x="0" y="2406"/>
                  </a:lnTo>
                  <a:lnTo>
                    <a:pt x="0" y="2786"/>
                  </a:lnTo>
                  <a:lnTo>
                    <a:pt x="0" y="2913"/>
                  </a:lnTo>
                  <a:lnTo>
                    <a:pt x="84" y="3040"/>
                  </a:lnTo>
                  <a:lnTo>
                    <a:pt x="84" y="3040"/>
                  </a:lnTo>
                  <a:lnTo>
                    <a:pt x="253" y="3166"/>
                  </a:lnTo>
                  <a:lnTo>
                    <a:pt x="633" y="3377"/>
                  </a:lnTo>
                  <a:lnTo>
                    <a:pt x="1562" y="3715"/>
                  </a:lnTo>
                  <a:lnTo>
                    <a:pt x="2491" y="4011"/>
                  </a:lnTo>
                  <a:lnTo>
                    <a:pt x="2871" y="4095"/>
                  </a:lnTo>
                  <a:lnTo>
                    <a:pt x="3377" y="3884"/>
                  </a:lnTo>
                  <a:lnTo>
                    <a:pt x="4981" y="6543"/>
                  </a:lnTo>
                  <a:lnTo>
                    <a:pt x="6670" y="53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6"/>
            <p:cNvSpPr/>
            <p:nvPr/>
          </p:nvSpPr>
          <p:spPr>
            <a:xfrm>
              <a:off x="5864250" y="2824775"/>
              <a:ext cx="344075" cy="362000"/>
            </a:xfrm>
            <a:custGeom>
              <a:avLst/>
              <a:gdLst/>
              <a:ahLst/>
              <a:cxnLst/>
              <a:rect l="l" t="t" r="r" b="b"/>
              <a:pathLst>
                <a:path w="13763" h="14480" extrusionOk="0">
                  <a:moveTo>
                    <a:pt x="11610" y="0"/>
                  </a:moveTo>
                  <a:lnTo>
                    <a:pt x="10934" y="1351"/>
                  </a:lnTo>
                  <a:lnTo>
                    <a:pt x="10259" y="2702"/>
                  </a:lnTo>
                  <a:lnTo>
                    <a:pt x="9414" y="4264"/>
                  </a:lnTo>
                  <a:lnTo>
                    <a:pt x="8486" y="5868"/>
                  </a:lnTo>
                  <a:lnTo>
                    <a:pt x="7979" y="6586"/>
                  </a:lnTo>
                  <a:lnTo>
                    <a:pt x="7557" y="7261"/>
                  </a:lnTo>
                  <a:lnTo>
                    <a:pt x="7093" y="7852"/>
                  </a:lnTo>
                  <a:lnTo>
                    <a:pt x="6670" y="8317"/>
                  </a:lnTo>
                  <a:lnTo>
                    <a:pt x="6333" y="8612"/>
                  </a:lnTo>
                  <a:lnTo>
                    <a:pt x="6164" y="8697"/>
                  </a:lnTo>
                  <a:lnTo>
                    <a:pt x="5995" y="8781"/>
                  </a:lnTo>
                  <a:lnTo>
                    <a:pt x="5700" y="8781"/>
                  </a:lnTo>
                  <a:lnTo>
                    <a:pt x="5362" y="8739"/>
                  </a:lnTo>
                  <a:lnTo>
                    <a:pt x="5066" y="8654"/>
                  </a:lnTo>
                  <a:lnTo>
                    <a:pt x="4771" y="8485"/>
                  </a:lnTo>
                  <a:lnTo>
                    <a:pt x="4475" y="8274"/>
                  </a:lnTo>
                  <a:lnTo>
                    <a:pt x="4180" y="8063"/>
                  </a:lnTo>
                  <a:lnTo>
                    <a:pt x="3631" y="7557"/>
                  </a:lnTo>
                  <a:lnTo>
                    <a:pt x="3167" y="7008"/>
                  </a:lnTo>
                  <a:lnTo>
                    <a:pt x="2829" y="6544"/>
                  </a:lnTo>
                  <a:lnTo>
                    <a:pt x="2491" y="6079"/>
                  </a:lnTo>
                  <a:lnTo>
                    <a:pt x="1" y="7599"/>
                  </a:lnTo>
                  <a:lnTo>
                    <a:pt x="423" y="8654"/>
                  </a:lnTo>
                  <a:lnTo>
                    <a:pt x="887" y="9752"/>
                  </a:lnTo>
                  <a:lnTo>
                    <a:pt x="1183" y="10385"/>
                  </a:lnTo>
                  <a:lnTo>
                    <a:pt x="1520" y="11018"/>
                  </a:lnTo>
                  <a:lnTo>
                    <a:pt x="1858" y="11652"/>
                  </a:lnTo>
                  <a:lnTo>
                    <a:pt x="2238" y="12285"/>
                  </a:lnTo>
                  <a:lnTo>
                    <a:pt x="2660" y="12876"/>
                  </a:lnTo>
                  <a:lnTo>
                    <a:pt x="3124" y="13382"/>
                  </a:lnTo>
                  <a:lnTo>
                    <a:pt x="3589" y="13847"/>
                  </a:lnTo>
                  <a:lnTo>
                    <a:pt x="3842" y="14016"/>
                  </a:lnTo>
                  <a:lnTo>
                    <a:pt x="4095" y="14184"/>
                  </a:lnTo>
                  <a:lnTo>
                    <a:pt x="4349" y="14311"/>
                  </a:lnTo>
                  <a:lnTo>
                    <a:pt x="4602" y="14395"/>
                  </a:lnTo>
                  <a:lnTo>
                    <a:pt x="4855" y="14438"/>
                  </a:lnTo>
                  <a:lnTo>
                    <a:pt x="5151" y="14480"/>
                  </a:lnTo>
                  <a:lnTo>
                    <a:pt x="5404" y="14438"/>
                  </a:lnTo>
                  <a:lnTo>
                    <a:pt x="5700" y="14395"/>
                  </a:lnTo>
                  <a:lnTo>
                    <a:pt x="6037" y="14269"/>
                  </a:lnTo>
                  <a:lnTo>
                    <a:pt x="6333" y="14142"/>
                  </a:lnTo>
                  <a:lnTo>
                    <a:pt x="7008" y="13762"/>
                  </a:lnTo>
                  <a:lnTo>
                    <a:pt x="7684" y="13298"/>
                  </a:lnTo>
                  <a:lnTo>
                    <a:pt x="8401" y="12707"/>
                  </a:lnTo>
                  <a:lnTo>
                    <a:pt x="9119" y="12074"/>
                  </a:lnTo>
                  <a:lnTo>
                    <a:pt x="9837" y="11398"/>
                  </a:lnTo>
                  <a:lnTo>
                    <a:pt x="10512" y="10681"/>
                  </a:lnTo>
                  <a:lnTo>
                    <a:pt x="11778" y="9288"/>
                  </a:lnTo>
                  <a:lnTo>
                    <a:pt x="12834" y="8063"/>
                  </a:lnTo>
                  <a:lnTo>
                    <a:pt x="13762" y="6881"/>
                  </a:lnTo>
                  <a:lnTo>
                    <a:pt x="13762" y="5995"/>
                  </a:lnTo>
                  <a:lnTo>
                    <a:pt x="13678" y="5066"/>
                  </a:lnTo>
                  <a:lnTo>
                    <a:pt x="13509" y="4137"/>
                  </a:lnTo>
                  <a:lnTo>
                    <a:pt x="13298" y="3251"/>
                  </a:lnTo>
                  <a:lnTo>
                    <a:pt x="12960" y="2407"/>
                  </a:lnTo>
                  <a:lnTo>
                    <a:pt x="12580" y="1562"/>
                  </a:lnTo>
                  <a:lnTo>
                    <a:pt x="12116" y="760"/>
                  </a:lnTo>
                  <a:lnTo>
                    <a:pt x="11610"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6"/>
            <p:cNvSpPr/>
            <p:nvPr/>
          </p:nvSpPr>
          <p:spPr>
            <a:xfrm>
              <a:off x="5864250" y="2824775"/>
              <a:ext cx="344075" cy="362000"/>
            </a:xfrm>
            <a:custGeom>
              <a:avLst/>
              <a:gdLst/>
              <a:ahLst/>
              <a:cxnLst/>
              <a:rect l="l" t="t" r="r" b="b"/>
              <a:pathLst>
                <a:path w="13763" h="14480" fill="none" extrusionOk="0">
                  <a:moveTo>
                    <a:pt x="11610" y="0"/>
                  </a:moveTo>
                  <a:lnTo>
                    <a:pt x="11610" y="0"/>
                  </a:lnTo>
                  <a:lnTo>
                    <a:pt x="12116" y="760"/>
                  </a:lnTo>
                  <a:lnTo>
                    <a:pt x="12580" y="1562"/>
                  </a:lnTo>
                  <a:lnTo>
                    <a:pt x="12960" y="2407"/>
                  </a:lnTo>
                  <a:lnTo>
                    <a:pt x="13298" y="3251"/>
                  </a:lnTo>
                  <a:lnTo>
                    <a:pt x="13509" y="4137"/>
                  </a:lnTo>
                  <a:lnTo>
                    <a:pt x="13678" y="5066"/>
                  </a:lnTo>
                  <a:lnTo>
                    <a:pt x="13762" y="5995"/>
                  </a:lnTo>
                  <a:lnTo>
                    <a:pt x="13762" y="6881"/>
                  </a:lnTo>
                  <a:lnTo>
                    <a:pt x="13762" y="6881"/>
                  </a:lnTo>
                  <a:lnTo>
                    <a:pt x="12834" y="8063"/>
                  </a:lnTo>
                  <a:lnTo>
                    <a:pt x="11778" y="9288"/>
                  </a:lnTo>
                  <a:lnTo>
                    <a:pt x="10512" y="10681"/>
                  </a:lnTo>
                  <a:lnTo>
                    <a:pt x="9837" y="11398"/>
                  </a:lnTo>
                  <a:lnTo>
                    <a:pt x="9119" y="12074"/>
                  </a:lnTo>
                  <a:lnTo>
                    <a:pt x="8401" y="12707"/>
                  </a:lnTo>
                  <a:lnTo>
                    <a:pt x="7684" y="13298"/>
                  </a:lnTo>
                  <a:lnTo>
                    <a:pt x="7008" y="13762"/>
                  </a:lnTo>
                  <a:lnTo>
                    <a:pt x="6333" y="14142"/>
                  </a:lnTo>
                  <a:lnTo>
                    <a:pt x="6037" y="14269"/>
                  </a:lnTo>
                  <a:lnTo>
                    <a:pt x="5700" y="14395"/>
                  </a:lnTo>
                  <a:lnTo>
                    <a:pt x="5404" y="14438"/>
                  </a:lnTo>
                  <a:lnTo>
                    <a:pt x="5151" y="14480"/>
                  </a:lnTo>
                  <a:lnTo>
                    <a:pt x="5151" y="14480"/>
                  </a:lnTo>
                  <a:lnTo>
                    <a:pt x="4855" y="14438"/>
                  </a:lnTo>
                  <a:lnTo>
                    <a:pt x="4602" y="14395"/>
                  </a:lnTo>
                  <a:lnTo>
                    <a:pt x="4349" y="14311"/>
                  </a:lnTo>
                  <a:lnTo>
                    <a:pt x="4095" y="14184"/>
                  </a:lnTo>
                  <a:lnTo>
                    <a:pt x="3842" y="14016"/>
                  </a:lnTo>
                  <a:lnTo>
                    <a:pt x="3589" y="13847"/>
                  </a:lnTo>
                  <a:lnTo>
                    <a:pt x="3124" y="13382"/>
                  </a:lnTo>
                  <a:lnTo>
                    <a:pt x="2660" y="12876"/>
                  </a:lnTo>
                  <a:lnTo>
                    <a:pt x="2238" y="12285"/>
                  </a:lnTo>
                  <a:lnTo>
                    <a:pt x="1858" y="11652"/>
                  </a:lnTo>
                  <a:lnTo>
                    <a:pt x="1520" y="11018"/>
                  </a:lnTo>
                  <a:lnTo>
                    <a:pt x="1183" y="10385"/>
                  </a:lnTo>
                  <a:lnTo>
                    <a:pt x="887" y="9752"/>
                  </a:lnTo>
                  <a:lnTo>
                    <a:pt x="423" y="8654"/>
                  </a:lnTo>
                  <a:lnTo>
                    <a:pt x="1" y="7599"/>
                  </a:lnTo>
                  <a:lnTo>
                    <a:pt x="2491" y="6079"/>
                  </a:lnTo>
                  <a:lnTo>
                    <a:pt x="2491" y="6079"/>
                  </a:lnTo>
                  <a:lnTo>
                    <a:pt x="2829" y="6544"/>
                  </a:lnTo>
                  <a:lnTo>
                    <a:pt x="3167" y="7008"/>
                  </a:lnTo>
                  <a:lnTo>
                    <a:pt x="3631" y="7557"/>
                  </a:lnTo>
                  <a:lnTo>
                    <a:pt x="4180" y="8063"/>
                  </a:lnTo>
                  <a:lnTo>
                    <a:pt x="4475" y="8274"/>
                  </a:lnTo>
                  <a:lnTo>
                    <a:pt x="4771" y="8485"/>
                  </a:lnTo>
                  <a:lnTo>
                    <a:pt x="5066" y="8654"/>
                  </a:lnTo>
                  <a:lnTo>
                    <a:pt x="5362" y="8739"/>
                  </a:lnTo>
                  <a:lnTo>
                    <a:pt x="5700" y="8781"/>
                  </a:lnTo>
                  <a:lnTo>
                    <a:pt x="5995" y="8781"/>
                  </a:lnTo>
                  <a:lnTo>
                    <a:pt x="5995" y="8781"/>
                  </a:lnTo>
                  <a:lnTo>
                    <a:pt x="6164" y="8697"/>
                  </a:lnTo>
                  <a:lnTo>
                    <a:pt x="6333" y="8612"/>
                  </a:lnTo>
                  <a:lnTo>
                    <a:pt x="6670" y="8317"/>
                  </a:lnTo>
                  <a:lnTo>
                    <a:pt x="7093" y="7852"/>
                  </a:lnTo>
                  <a:lnTo>
                    <a:pt x="7557" y="7261"/>
                  </a:lnTo>
                  <a:lnTo>
                    <a:pt x="7979" y="6586"/>
                  </a:lnTo>
                  <a:lnTo>
                    <a:pt x="8486" y="5868"/>
                  </a:lnTo>
                  <a:lnTo>
                    <a:pt x="9414" y="4264"/>
                  </a:lnTo>
                  <a:lnTo>
                    <a:pt x="10259" y="2702"/>
                  </a:lnTo>
                  <a:lnTo>
                    <a:pt x="10934" y="1351"/>
                  </a:lnTo>
                  <a:lnTo>
                    <a:pt x="1161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6"/>
            <p:cNvSpPr/>
            <p:nvPr/>
          </p:nvSpPr>
          <p:spPr>
            <a:xfrm>
              <a:off x="5903300" y="3028450"/>
              <a:ext cx="119275" cy="158325"/>
            </a:xfrm>
            <a:custGeom>
              <a:avLst/>
              <a:gdLst/>
              <a:ahLst/>
              <a:cxnLst/>
              <a:rect l="l" t="t" r="r" b="b"/>
              <a:pathLst>
                <a:path w="4771" h="6333" extrusionOk="0">
                  <a:moveTo>
                    <a:pt x="2702" y="1"/>
                  </a:moveTo>
                  <a:lnTo>
                    <a:pt x="1478" y="1394"/>
                  </a:lnTo>
                  <a:lnTo>
                    <a:pt x="760" y="2196"/>
                  </a:lnTo>
                  <a:lnTo>
                    <a:pt x="0" y="2998"/>
                  </a:lnTo>
                  <a:lnTo>
                    <a:pt x="380" y="3631"/>
                  </a:lnTo>
                  <a:lnTo>
                    <a:pt x="760" y="4222"/>
                  </a:lnTo>
                  <a:lnTo>
                    <a:pt x="1182" y="4771"/>
                  </a:lnTo>
                  <a:lnTo>
                    <a:pt x="1605" y="5278"/>
                  </a:lnTo>
                  <a:lnTo>
                    <a:pt x="2069" y="5700"/>
                  </a:lnTo>
                  <a:lnTo>
                    <a:pt x="2322" y="5869"/>
                  </a:lnTo>
                  <a:lnTo>
                    <a:pt x="2576" y="6037"/>
                  </a:lnTo>
                  <a:lnTo>
                    <a:pt x="2829" y="6164"/>
                  </a:lnTo>
                  <a:lnTo>
                    <a:pt x="3082" y="6248"/>
                  </a:lnTo>
                  <a:lnTo>
                    <a:pt x="3335" y="6291"/>
                  </a:lnTo>
                  <a:lnTo>
                    <a:pt x="3589" y="6333"/>
                  </a:lnTo>
                  <a:lnTo>
                    <a:pt x="3842" y="6291"/>
                  </a:lnTo>
                  <a:lnTo>
                    <a:pt x="4138" y="6248"/>
                  </a:lnTo>
                  <a:lnTo>
                    <a:pt x="4475" y="6122"/>
                  </a:lnTo>
                  <a:lnTo>
                    <a:pt x="4771" y="5995"/>
                  </a:lnTo>
                  <a:lnTo>
                    <a:pt x="4644" y="4644"/>
                  </a:lnTo>
                  <a:lnTo>
                    <a:pt x="4433" y="3293"/>
                  </a:lnTo>
                  <a:lnTo>
                    <a:pt x="4222" y="1985"/>
                  </a:lnTo>
                  <a:lnTo>
                    <a:pt x="4011" y="634"/>
                  </a:lnTo>
                  <a:lnTo>
                    <a:pt x="3673" y="550"/>
                  </a:lnTo>
                  <a:lnTo>
                    <a:pt x="3335" y="423"/>
                  </a:lnTo>
                  <a:lnTo>
                    <a:pt x="2998" y="212"/>
                  </a:lnTo>
                  <a:lnTo>
                    <a:pt x="2702" y="1"/>
                  </a:lnTo>
                  <a:close/>
                </a:path>
              </a:pathLst>
            </a:custGeom>
            <a:solidFill>
              <a:srgbClr val="D3E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6"/>
            <p:cNvSpPr/>
            <p:nvPr/>
          </p:nvSpPr>
          <p:spPr>
            <a:xfrm>
              <a:off x="5903300" y="3028450"/>
              <a:ext cx="119275" cy="158325"/>
            </a:xfrm>
            <a:custGeom>
              <a:avLst/>
              <a:gdLst/>
              <a:ahLst/>
              <a:cxnLst/>
              <a:rect l="l" t="t" r="r" b="b"/>
              <a:pathLst>
                <a:path w="4771" h="6333" fill="none" extrusionOk="0">
                  <a:moveTo>
                    <a:pt x="2702" y="1"/>
                  </a:moveTo>
                  <a:lnTo>
                    <a:pt x="2702" y="1"/>
                  </a:lnTo>
                  <a:lnTo>
                    <a:pt x="1478" y="1394"/>
                  </a:lnTo>
                  <a:lnTo>
                    <a:pt x="760" y="2196"/>
                  </a:lnTo>
                  <a:lnTo>
                    <a:pt x="0" y="2998"/>
                  </a:lnTo>
                  <a:lnTo>
                    <a:pt x="0" y="2998"/>
                  </a:lnTo>
                  <a:lnTo>
                    <a:pt x="380" y="3631"/>
                  </a:lnTo>
                  <a:lnTo>
                    <a:pt x="760" y="4222"/>
                  </a:lnTo>
                  <a:lnTo>
                    <a:pt x="1182" y="4771"/>
                  </a:lnTo>
                  <a:lnTo>
                    <a:pt x="1605" y="5278"/>
                  </a:lnTo>
                  <a:lnTo>
                    <a:pt x="2069" y="5700"/>
                  </a:lnTo>
                  <a:lnTo>
                    <a:pt x="2322" y="5869"/>
                  </a:lnTo>
                  <a:lnTo>
                    <a:pt x="2576" y="6037"/>
                  </a:lnTo>
                  <a:lnTo>
                    <a:pt x="2829" y="6164"/>
                  </a:lnTo>
                  <a:lnTo>
                    <a:pt x="3082" y="6248"/>
                  </a:lnTo>
                  <a:lnTo>
                    <a:pt x="3335" y="6291"/>
                  </a:lnTo>
                  <a:lnTo>
                    <a:pt x="3589" y="6333"/>
                  </a:lnTo>
                  <a:lnTo>
                    <a:pt x="3589" y="6333"/>
                  </a:lnTo>
                  <a:lnTo>
                    <a:pt x="3842" y="6291"/>
                  </a:lnTo>
                  <a:lnTo>
                    <a:pt x="4138" y="6248"/>
                  </a:lnTo>
                  <a:lnTo>
                    <a:pt x="4475" y="6122"/>
                  </a:lnTo>
                  <a:lnTo>
                    <a:pt x="4771" y="5995"/>
                  </a:lnTo>
                  <a:lnTo>
                    <a:pt x="4771" y="5995"/>
                  </a:lnTo>
                  <a:lnTo>
                    <a:pt x="4644" y="4644"/>
                  </a:lnTo>
                  <a:lnTo>
                    <a:pt x="4433" y="3293"/>
                  </a:lnTo>
                  <a:lnTo>
                    <a:pt x="4222" y="1985"/>
                  </a:lnTo>
                  <a:lnTo>
                    <a:pt x="4011" y="634"/>
                  </a:lnTo>
                  <a:lnTo>
                    <a:pt x="4011" y="634"/>
                  </a:lnTo>
                  <a:lnTo>
                    <a:pt x="3673" y="550"/>
                  </a:lnTo>
                  <a:lnTo>
                    <a:pt x="3335" y="423"/>
                  </a:lnTo>
                  <a:lnTo>
                    <a:pt x="2998" y="212"/>
                  </a:lnTo>
                  <a:lnTo>
                    <a:pt x="27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5553975" y="2873325"/>
              <a:ext cx="167825" cy="163600"/>
            </a:xfrm>
            <a:custGeom>
              <a:avLst/>
              <a:gdLst/>
              <a:ahLst/>
              <a:cxnLst/>
              <a:rect l="l" t="t" r="r" b="b"/>
              <a:pathLst>
                <a:path w="6713" h="6544" extrusionOk="0">
                  <a:moveTo>
                    <a:pt x="338" y="0"/>
                  </a:moveTo>
                  <a:lnTo>
                    <a:pt x="254" y="422"/>
                  </a:lnTo>
                  <a:lnTo>
                    <a:pt x="127" y="1393"/>
                  </a:lnTo>
                  <a:lnTo>
                    <a:pt x="43" y="1900"/>
                  </a:lnTo>
                  <a:lnTo>
                    <a:pt x="0" y="2406"/>
                  </a:lnTo>
                  <a:lnTo>
                    <a:pt x="0" y="2786"/>
                  </a:lnTo>
                  <a:lnTo>
                    <a:pt x="43" y="2913"/>
                  </a:lnTo>
                  <a:lnTo>
                    <a:pt x="85" y="3040"/>
                  </a:lnTo>
                  <a:lnTo>
                    <a:pt x="296" y="3166"/>
                  </a:lnTo>
                  <a:lnTo>
                    <a:pt x="676" y="3377"/>
                  </a:lnTo>
                  <a:lnTo>
                    <a:pt x="1605" y="3715"/>
                  </a:lnTo>
                  <a:lnTo>
                    <a:pt x="2491" y="4011"/>
                  </a:lnTo>
                  <a:lnTo>
                    <a:pt x="2913" y="4095"/>
                  </a:lnTo>
                  <a:lnTo>
                    <a:pt x="3420" y="3884"/>
                  </a:lnTo>
                  <a:lnTo>
                    <a:pt x="5024" y="6543"/>
                  </a:lnTo>
                  <a:lnTo>
                    <a:pt x="6713" y="5361"/>
                  </a:lnTo>
                  <a:lnTo>
                    <a:pt x="4940" y="2744"/>
                  </a:lnTo>
                  <a:lnTo>
                    <a:pt x="4855" y="2027"/>
                  </a:lnTo>
                  <a:lnTo>
                    <a:pt x="4729" y="1520"/>
                  </a:lnTo>
                  <a:lnTo>
                    <a:pt x="4686" y="1351"/>
                  </a:lnTo>
                  <a:lnTo>
                    <a:pt x="4644" y="1267"/>
                  </a:lnTo>
                  <a:lnTo>
                    <a:pt x="3884" y="1013"/>
                  </a:lnTo>
                  <a:lnTo>
                    <a:pt x="2449" y="591"/>
                  </a:lnTo>
                  <a:lnTo>
                    <a:pt x="338"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6"/>
            <p:cNvSpPr/>
            <p:nvPr/>
          </p:nvSpPr>
          <p:spPr>
            <a:xfrm>
              <a:off x="5553975" y="2873325"/>
              <a:ext cx="167825" cy="163600"/>
            </a:xfrm>
            <a:custGeom>
              <a:avLst/>
              <a:gdLst/>
              <a:ahLst/>
              <a:cxnLst/>
              <a:rect l="l" t="t" r="r" b="b"/>
              <a:pathLst>
                <a:path w="6713" h="6544" fill="none" extrusionOk="0">
                  <a:moveTo>
                    <a:pt x="6713" y="5361"/>
                  </a:moveTo>
                  <a:lnTo>
                    <a:pt x="4940" y="2744"/>
                  </a:lnTo>
                  <a:lnTo>
                    <a:pt x="4940" y="2744"/>
                  </a:lnTo>
                  <a:lnTo>
                    <a:pt x="4855" y="2027"/>
                  </a:lnTo>
                  <a:lnTo>
                    <a:pt x="4729" y="1520"/>
                  </a:lnTo>
                  <a:lnTo>
                    <a:pt x="4686" y="1351"/>
                  </a:lnTo>
                  <a:lnTo>
                    <a:pt x="4644" y="1267"/>
                  </a:lnTo>
                  <a:lnTo>
                    <a:pt x="4644" y="1267"/>
                  </a:lnTo>
                  <a:lnTo>
                    <a:pt x="3884" y="1013"/>
                  </a:lnTo>
                  <a:lnTo>
                    <a:pt x="2449" y="591"/>
                  </a:lnTo>
                  <a:lnTo>
                    <a:pt x="338" y="0"/>
                  </a:lnTo>
                  <a:lnTo>
                    <a:pt x="338" y="0"/>
                  </a:lnTo>
                  <a:lnTo>
                    <a:pt x="254" y="422"/>
                  </a:lnTo>
                  <a:lnTo>
                    <a:pt x="127" y="1393"/>
                  </a:lnTo>
                  <a:lnTo>
                    <a:pt x="43" y="1900"/>
                  </a:lnTo>
                  <a:lnTo>
                    <a:pt x="0" y="2406"/>
                  </a:lnTo>
                  <a:lnTo>
                    <a:pt x="0" y="2786"/>
                  </a:lnTo>
                  <a:lnTo>
                    <a:pt x="43" y="2913"/>
                  </a:lnTo>
                  <a:lnTo>
                    <a:pt x="85" y="3040"/>
                  </a:lnTo>
                  <a:lnTo>
                    <a:pt x="85" y="3040"/>
                  </a:lnTo>
                  <a:lnTo>
                    <a:pt x="296" y="3166"/>
                  </a:lnTo>
                  <a:lnTo>
                    <a:pt x="676" y="3377"/>
                  </a:lnTo>
                  <a:lnTo>
                    <a:pt x="1605" y="3715"/>
                  </a:lnTo>
                  <a:lnTo>
                    <a:pt x="2491" y="4011"/>
                  </a:lnTo>
                  <a:lnTo>
                    <a:pt x="2913" y="4095"/>
                  </a:lnTo>
                  <a:lnTo>
                    <a:pt x="3420" y="3884"/>
                  </a:lnTo>
                  <a:lnTo>
                    <a:pt x="5024" y="6543"/>
                  </a:lnTo>
                  <a:lnTo>
                    <a:pt x="6713" y="53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6"/>
            <p:cNvSpPr/>
            <p:nvPr/>
          </p:nvSpPr>
          <p:spPr>
            <a:xfrm>
              <a:off x="5921250" y="2424800"/>
              <a:ext cx="217425" cy="298675"/>
            </a:xfrm>
            <a:custGeom>
              <a:avLst/>
              <a:gdLst/>
              <a:ahLst/>
              <a:cxnLst/>
              <a:rect l="l" t="t" r="r" b="b"/>
              <a:pathLst>
                <a:path w="8697" h="11947" extrusionOk="0">
                  <a:moveTo>
                    <a:pt x="4348" y="0"/>
                  </a:moveTo>
                  <a:lnTo>
                    <a:pt x="3926" y="42"/>
                  </a:lnTo>
                  <a:lnTo>
                    <a:pt x="3420" y="85"/>
                  </a:lnTo>
                  <a:lnTo>
                    <a:pt x="2955" y="211"/>
                  </a:lnTo>
                  <a:lnTo>
                    <a:pt x="2533" y="422"/>
                  </a:lnTo>
                  <a:lnTo>
                    <a:pt x="2111" y="633"/>
                  </a:lnTo>
                  <a:lnTo>
                    <a:pt x="1646" y="971"/>
                  </a:lnTo>
                  <a:lnTo>
                    <a:pt x="1224" y="1393"/>
                  </a:lnTo>
                  <a:lnTo>
                    <a:pt x="887" y="1858"/>
                  </a:lnTo>
                  <a:lnTo>
                    <a:pt x="591" y="2322"/>
                  </a:lnTo>
                  <a:lnTo>
                    <a:pt x="380" y="2871"/>
                  </a:lnTo>
                  <a:lnTo>
                    <a:pt x="211" y="3462"/>
                  </a:lnTo>
                  <a:lnTo>
                    <a:pt x="85" y="4053"/>
                  </a:lnTo>
                  <a:lnTo>
                    <a:pt x="42" y="4644"/>
                  </a:lnTo>
                  <a:lnTo>
                    <a:pt x="0" y="5277"/>
                  </a:lnTo>
                  <a:lnTo>
                    <a:pt x="42" y="5910"/>
                  </a:lnTo>
                  <a:lnTo>
                    <a:pt x="85" y="6543"/>
                  </a:lnTo>
                  <a:lnTo>
                    <a:pt x="169" y="7134"/>
                  </a:lnTo>
                  <a:lnTo>
                    <a:pt x="296" y="7725"/>
                  </a:lnTo>
                  <a:lnTo>
                    <a:pt x="464" y="8316"/>
                  </a:lnTo>
                  <a:lnTo>
                    <a:pt x="633" y="8865"/>
                  </a:lnTo>
                  <a:lnTo>
                    <a:pt x="802" y="9329"/>
                  </a:lnTo>
                  <a:lnTo>
                    <a:pt x="1013" y="9752"/>
                  </a:lnTo>
                  <a:lnTo>
                    <a:pt x="1351" y="10300"/>
                  </a:lnTo>
                  <a:lnTo>
                    <a:pt x="1773" y="10765"/>
                  </a:lnTo>
                  <a:lnTo>
                    <a:pt x="2280" y="11187"/>
                  </a:lnTo>
                  <a:lnTo>
                    <a:pt x="2829" y="11482"/>
                  </a:lnTo>
                  <a:lnTo>
                    <a:pt x="3124" y="11651"/>
                  </a:lnTo>
                  <a:lnTo>
                    <a:pt x="3420" y="11736"/>
                  </a:lnTo>
                  <a:lnTo>
                    <a:pt x="3715" y="11820"/>
                  </a:lnTo>
                  <a:lnTo>
                    <a:pt x="4053" y="11905"/>
                  </a:lnTo>
                  <a:lnTo>
                    <a:pt x="4348" y="11947"/>
                  </a:lnTo>
                  <a:lnTo>
                    <a:pt x="4644" y="11947"/>
                  </a:lnTo>
                  <a:lnTo>
                    <a:pt x="5277" y="11905"/>
                  </a:lnTo>
                  <a:lnTo>
                    <a:pt x="5868" y="11736"/>
                  </a:lnTo>
                  <a:lnTo>
                    <a:pt x="6417" y="11525"/>
                  </a:lnTo>
                  <a:lnTo>
                    <a:pt x="6923" y="11187"/>
                  </a:lnTo>
                  <a:lnTo>
                    <a:pt x="7177" y="10976"/>
                  </a:lnTo>
                  <a:lnTo>
                    <a:pt x="7388" y="10765"/>
                  </a:lnTo>
                  <a:lnTo>
                    <a:pt x="7599" y="10554"/>
                  </a:lnTo>
                  <a:lnTo>
                    <a:pt x="7810" y="10258"/>
                  </a:lnTo>
                  <a:lnTo>
                    <a:pt x="8021" y="9963"/>
                  </a:lnTo>
                  <a:lnTo>
                    <a:pt x="8190" y="9625"/>
                  </a:lnTo>
                  <a:lnTo>
                    <a:pt x="8359" y="9287"/>
                  </a:lnTo>
                  <a:lnTo>
                    <a:pt x="8443" y="8950"/>
                  </a:lnTo>
                  <a:lnTo>
                    <a:pt x="8570" y="8570"/>
                  </a:lnTo>
                  <a:lnTo>
                    <a:pt x="8612" y="8232"/>
                  </a:lnTo>
                  <a:lnTo>
                    <a:pt x="8696" y="7472"/>
                  </a:lnTo>
                  <a:lnTo>
                    <a:pt x="8696" y="6670"/>
                  </a:lnTo>
                  <a:lnTo>
                    <a:pt x="8612" y="5783"/>
                  </a:lnTo>
                  <a:lnTo>
                    <a:pt x="8401" y="3757"/>
                  </a:lnTo>
                  <a:lnTo>
                    <a:pt x="8359" y="3335"/>
                  </a:lnTo>
                  <a:lnTo>
                    <a:pt x="8232" y="2955"/>
                  </a:lnTo>
                  <a:lnTo>
                    <a:pt x="8105" y="2575"/>
                  </a:lnTo>
                  <a:lnTo>
                    <a:pt x="7936" y="2195"/>
                  </a:lnTo>
                  <a:lnTo>
                    <a:pt x="7725" y="1858"/>
                  </a:lnTo>
                  <a:lnTo>
                    <a:pt x="7472" y="1520"/>
                  </a:lnTo>
                  <a:lnTo>
                    <a:pt x="7219" y="1224"/>
                  </a:lnTo>
                  <a:lnTo>
                    <a:pt x="6923" y="971"/>
                  </a:lnTo>
                  <a:lnTo>
                    <a:pt x="6628" y="718"/>
                  </a:lnTo>
                  <a:lnTo>
                    <a:pt x="6290" y="507"/>
                  </a:lnTo>
                  <a:lnTo>
                    <a:pt x="5910" y="338"/>
                  </a:lnTo>
                  <a:lnTo>
                    <a:pt x="5530" y="211"/>
                  </a:lnTo>
                  <a:lnTo>
                    <a:pt x="5150" y="85"/>
                  </a:lnTo>
                  <a:lnTo>
                    <a:pt x="4770" y="42"/>
                  </a:lnTo>
                  <a:lnTo>
                    <a:pt x="4348"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a:off x="5921250" y="2424800"/>
              <a:ext cx="217425" cy="298675"/>
            </a:xfrm>
            <a:custGeom>
              <a:avLst/>
              <a:gdLst/>
              <a:ahLst/>
              <a:cxnLst/>
              <a:rect l="l" t="t" r="r" b="b"/>
              <a:pathLst>
                <a:path w="8697" h="11947" fill="none" extrusionOk="0">
                  <a:moveTo>
                    <a:pt x="802" y="9329"/>
                  </a:moveTo>
                  <a:lnTo>
                    <a:pt x="802" y="9329"/>
                  </a:lnTo>
                  <a:lnTo>
                    <a:pt x="1013" y="9752"/>
                  </a:lnTo>
                  <a:lnTo>
                    <a:pt x="1013" y="9752"/>
                  </a:lnTo>
                  <a:lnTo>
                    <a:pt x="1351" y="10300"/>
                  </a:lnTo>
                  <a:lnTo>
                    <a:pt x="1773" y="10765"/>
                  </a:lnTo>
                  <a:lnTo>
                    <a:pt x="2280" y="11187"/>
                  </a:lnTo>
                  <a:lnTo>
                    <a:pt x="2829" y="11482"/>
                  </a:lnTo>
                  <a:lnTo>
                    <a:pt x="2829" y="11482"/>
                  </a:lnTo>
                  <a:lnTo>
                    <a:pt x="3124" y="11651"/>
                  </a:lnTo>
                  <a:lnTo>
                    <a:pt x="3420" y="11736"/>
                  </a:lnTo>
                  <a:lnTo>
                    <a:pt x="3420" y="11736"/>
                  </a:lnTo>
                  <a:lnTo>
                    <a:pt x="3715" y="11820"/>
                  </a:lnTo>
                  <a:lnTo>
                    <a:pt x="4053" y="11905"/>
                  </a:lnTo>
                  <a:lnTo>
                    <a:pt x="4348" y="11947"/>
                  </a:lnTo>
                  <a:lnTo>
                    <a:pt x="4644" y="11947"/>
                  </a:lnTo>
                  <a:lnTo>
                    <a:pt x="5277" y="11905"/>
                  </a:lnTo>
                  <a:lnTo>
                    <a:pt x="5868" y="11736"/>
                  </a:lnTo>
                  <a:lnTo>
                    <a:pt x="6417" y="11525"/>
                  </a:lnTo>
                  <a:lnTo>
                    <a:pt x="6923" y="11187"/>
                  </a:lnTo>
                  <a:lnTo>
                    <a:pt x="7177" y="10976"/>
                  </a:lnTo>
                  <a:lnTo>
                    <a:pt x="7388" y="10765"/>
                  </a:lnTo>
                  <a:lnTo>
                    <a:pt x="7599" y="10554"/>
                  </a:lnTo>
                  <a:lnTo>
                    <a:pt x="7810" y="10258"/>
                  </a:lnTo>
                  <a:lnTo>
                    <a:pt x="7810" y="10258"/>
                  </a:lnTo>
                  <a:lnTo>
                    <a:pt x="8021" y="9963"/>
                  </a:lnTo>
                  <a:lnTo>
                    <a:pt x="8190" y="9625"/>
                  </a:lnTo>
                  <a:lnTo>
                    <a:pt x="8359" y="9287"/>
                  </a:lnTo>
                  <a:lnTo>
                    <a:pt x="8443" y="8950"/>
                  </a:lnTo>
                  <a:lnTo>
                    <a:pt x="8570" y="8570"/>
                  </a:lnTo>
                  <a:lnTo>
                    <a:pt x="8612" y="8232"/>
                  </a:lnTo>
                  <a:lnTo>
                    <a:pt x="8696" y="7472"/>
                  </a:lnTo>
                  <a:lnTo>
                    <a:pt x="8696" y="6670"/>
                  </a:lnTo>
                  <a:lnTo>
                    <a:pt x="8612" y="5783"/>
                  </a:lnTo>
                  <a:lnTo>
                    <a:pt x="8401" y="3757"/>
                  </a:lnTo>
                  <a:lnTo>
                    <a:pt x="8401" y="3757"/>
                  </a:lnTo>
                  <a:lnTo>
                    <a:pt x="8359" y="3335"/>
                  </a:lnTo>
                  <a:lnTo>
                    <a:pt x="8232" y="2955"/>
                  </a:lnTo>
                  <a:lnTo>
                    <a:pt x="8105" y="2575"/>
                  </a:lnTo>
                  <a:lnTo>
                    <a:pt x="7936" y="2195"/>
                  </a:lnTo>
                  <a:lnTo>
                    <a:pt x="7725" y="1858"/>
                  </a:lnTo>
                  <a:lnTo>
                    <a:pt x="7472" y="1520"/>
                  </a:lnTo>
                  <a:lnTo>
                    <a:pt x="7219" y="1224"/>
                  </a:lnTo>
                  <a:lnTo>
                    <a:pt x="6923" y="971"/>
                  </a:lnTo>
                  <a:lnTo>
                    <a:pt x="6628" y="718"/>
                  </a:lnTo>
                  <a:lnTo>
                    <a:pt x="6290" y="507"/>
                  </a:lnTo>
                  <a:lnTo>
                    <a:pt x="5910" y="338"/>
                  </a:lnTo>
                  <a:lnTo>
                    <a:pt x="5530" y="211"/>
                  </a:lnTo>
                  <a:lnTo>
                    <a:pt x="5150" y="85"/>
                  </a:lnTo>
                  <a:lnTo>
                    <a:pt x="4770" y="42"/>
                  </a:lnTo>
                  <a:lnTo>
                    <a:pt x="4348" y="0"/>
                  </a:lnTo>
                  <a:lnTo>
                    <a:pt x="3926" y="42"/>
                  </a:lnTo>
                  <a:lnTo>
                    <a:pt x="3926" y="42"/>
                  </a:lnTo>
                  <a:lnTo>
                    <a:pt x="3420" y="85"/>
                  </a:lnTo>
                  <a:lnTo>
                    <a:pt x="2955" y="211"/>
                  </a:lnTo>
                  <a:lnTo>
                    <a:pt x="2533" y="422"/>
                  </a:lnTo>
                  <a:lnTo>
                    <a:pt x="2111" y="633"/>
                  </a:lnTo>
                  <a:lnTo>
                    <a:pt x="2111" y="633"/>
                  </a:lnTo>
                  <a:lnTo>
                    <a:pt x="1646" y="971"/>
                  </a:lnTo>
                  <a:lnTo>
                    <a:pt x="1224" y="1393"/>
                  </a:lnTo>
                  <a:lnTo>
                    <a:pt x="887" y="1858"/>
                  </a:lnTo>
                  <a:lnTo>
                    <a:pt x="591" y="2322"/>
                  </a:lnTo>
                  <a:lnTo>
                    <a:pt x="380" y="2871"/>
                  </a:lnTo>
                  <a:lnTo>
                    <a:pt x="211" y="3462"/>
                  </a:lnTo>
                  <a:lnTo>
                    <a:pt x="85" y="4053"/>
                  </a:lnTo>
                  <a:lnTo>
                    <a:pt x="42" y="4644"/>
                  </a:lnTo>
                  <a:lnTo>
                    <a:pt x="0" y="5277"/>
                  </a:lnTo>
                  <a:lnTo>
                    <a:pt x="42" y="5910"/>
                  </a:lnTo>
                  <a:lnTo>
                    <a:pt x="85" y="6543"/>
                  </a:lnTo>
                  <a:lnTo>
                    <a:pt x="169" y="7134"/>
                  </a:lnTo>
                  <a:lnTo>
                    <a:pt x="296" y="7725"/>
                  </a:lnTo>
                  <a:lnTo>
                    <a:pt x="464" y="8316"/>
                  </a:lnTo>
                  <a:lnTo>
                    <a:pt x="633" y="8865"/>
                  </a:lnTo>
                  <a:lnTo>
                    <a:pt x="802" y="93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6"/>
            <p:cNvSpPr/>
            <p:nvPr/>
          </p:nvSpPr>
          <p:spPr>
            <a:xfrm>
              <a:off x="5991950" y="2693900"/>
              <a:ext cx="41175" cy="28525"/>
            </a:xfrm>
            <a:custGeom>
              <a:avLst/>
              <a:gdLst/>
              <a:ahLst/>
              <a:cxnLst/>
              <a:rect l="l" t="t" r="r" b="b"/>
              <a:pathLst>
                <a:path w="1647" h="1141" extrusionOk="0">
                  <a:moveTo>
                    <a:pt x="1309" y="1"/>
                  </a:moveTo>
                  <a:lnTo>
                    <a:pt x="634" y="338"/>
                  </a:lnTo>
                  <a:lnTo>
                    <a:pt x="1" y="718"/>
                  </a:lnTo>
                  <a:lnTo>
                    <a:pt x="296" y="845"/>
                  </a:lnTo>
                  <a:lnTo>
                    <a:pt x="592" y="972"/>
                  </a:lnTo>
                  <a:lnTo>
                    <a:pt x="1098" y="1098"/>
                  </a:lnTo>
                  <a:lnTo>
                    <a:pt x="1647" y="1141"/>
                  </a:lnTo>
                  <a:lnTo>
                    <a:pt x="1520" y="718"/>
                  </a:lnTo>
                  <a:lnTo>
                    <a:pt x="1309" y="1"/>
                  </a:lnTo>
                  <a:close/>
                </a:path>
              </a:pathLst>
            </a:custGeom>
            <a:solidFill>
              <a:srgbClr val="B66E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5991950" y="2693900"/>
              <a:ext cx="41175" cy="28525"/>
            </a:xfrm>
            <a:custGeom>
              <a:avLst/>
              <a:gdLst/>
              <a:ahLst/>
              <a:cxnLst/>
              <a:rect l="l" t="t" r="r" b="b"/>
              <a:pathLst>
                <a:path w="1647" h="1141" fill="none" extrusionOk="0">
                  <a:moveTo>
                    <a:pt x="1309" y="1"/>
                  </a:moveTo>
                  <a:lnTo>
                    <a:pt x="1309" y="1"/>
                  </a:lnTo>
                  <a:lnTo>
                    <a:pt x="634" y="338"/>
                  </a:lnTo>
                  <a:lnTo>
                    <a:pt x="1" y="718"/>
                  </a:lnTo>
                  <a:lnTo>
                    <a:pt x="1" y="718"/>
                  </a:lnTo>
                  <a:lnTo>
                    <a:pt x="296" y="845"/>
                  </a:lnTo>
                  <a:lnTo>
                    <a:pt x="592" y="972"/>
                  </a:lnTo>
                  <a:lnTo>
                    <a:pt x="592" y="972"/>
                  </a:lnTo>
                  <a:lnTo>
                    <a:pt x="1098" y="1098"/>
                  </a:lnTo>
                  <a:lnTo>
                    <a:pt x="1647" y="1141"/>
                  </a:lnTo>
                  <a:lnTo>
                    <a:pt x="1647" y="1141"/>
                  </a:lnTo>
                  <a:lnTo>
                    <a:pt x="1520" y="718"/>
                  </a:lnTo>
                  <a:lnTo>
                    <a:pt x="1520" y="718"/>
                  </a:lnTo>
                  <a:lnTo>
                    <a:pt x="130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6"/>
            <p:cNvSpPr/>
            <p:nvPr/>
          </p:nvSpPr>
          <p:spPr>
            <a:xfrm>
              <a:off x="5983500" y="2590475"/>
              <a:ext cx="215325" cy="234325"/>
            </a:xfrm>
            <a:custGeom>
              <a:avLst/>
              <a:gdLst/>
              <a:ahLst/>
              <a:cxnLst/>
              <a:rect l="l" t="t" r="r" b="b"/>
              <a:pathLst>
                <a:path w="8613" h="9373" extrusionOk="0">
                  <a:moveTo>
                    <a:pt x="5531" y="1"/>
                  </a:moveTo>
                  <a:lnTo>
                    <a:pt x="1605" y="4053"/>
                  </a:lnTo>
                  <a:lnTo>
                    <a:pt x="1858" y="4855"/>
                  </a:lnTo>
                  <a:lnTo>
                    <a:pt x="1943" y="5235"/>
                  </a:lnTo>
                  <a:lnTo>
                    <a:pt x="2027" y="5615"/>
                  </a:lnTo>
                  <a:lnTo>
                    <a:pt x="2027" y="5995"/>
                  </a:lnTo>
                  <a:lnTo>
                    <a:pt x="1985" y="6375"/>
                  </a:lnTo>
                  <a:lnTo>
                    <a:pt x="1943" y="6713"/>
                  </a:lnTo>
                  <a:lnTo>
                    <a:pt x="1816" y="7008"/>
                  </a:lnTo>
                  <a:lnTo>
                    <a:pt x="1647" y="7262"/>
                  </a:lnTo>
                  <a:lnTo>
                    <a:pt x="1436" y="7515"/>
                  </a:lnTo>
                  <a:lnTo>
                    <a:pt x="1183" y="7768"/>
                  </a:lnTo>
                  <a:lnTo>
                    <a:pt x="887" y="7979"/>
                  </a:lnTo>
                  <a:lnTo>
                    <a:pt x="507" y="8190"/>
                  </a:lnTo>
                  <a:lnTo>
                    <a:pt x="43" y="8359"/>
                  </a:lnTo>
                  <a:lnTo>
                    <a:pt x="1" y="8528"/>
                  </a:lnTo>
                  <a:lnTo>
                    <a:pt x="43" y="8655"/>
                  </a:lnTo>
                  <a:lnTo>
                    <a:pt x="85" y="8739"/>
                  </a:lnTo>
                  <a:lnTo>
                    <a:pt x="212" y="8866"/>
                  </a:lnTo>
                  <a:lnTo>
                    <a:pt x="507" y="9035"/>
                  </a:lnTo>
                  <a:lnTo>
                    <a:pt x="887" y="9161"/>
                  </a:lnTo>
                  <a:lnTo>
                    <a:pt x="1309" y="9288"/>
                  </a:lnTo>
                  <a:lnTo>
                    <a:pt x="1647" y="9330"/>
                  </a:lnTo>
                  <a:lnTo>
                    <a:pt x="2027" y="9372"/>
                  </a:lnTo>
                  <a:lnTo>
                    <a:pt x="2871" y="9330"/>
                  </a:lnTo>
                  <a:lnTo>
                    <a:pt x="3800" y="9246"/>
                  </a:lnTo>
                  <a:lnTo>
                    <a:pt x="4855" y="9077"/>
                  </a:lnTo>
                  <a:lnTo>
                    <a:pt x="5995" y="8866"/>
                  </a:lnTo>
                  <a:lnTo>
                    <a:pt x="6544" y="8697"/>
                  </a:lnTo>
                  <a:lnTo>
                    <a:pt x="7093" y="8528"/>
                  </a:lnTo>
                  <a:lnTo>
                    <a:pt x="7557" y="8359"/>
                  </a:lnTo>
                  <a:lnTo>
                    <a:pt x="7979" y="8148"/>
                  </a:lnTo>
                  <a:lnTo>
                    <a:pt x="8359" y="7895"/>
                  </a:lnTo>
                  <a:lnTo>
                    <a:pt x="8613" y="7599"/>
                  </a:lnTo>
                  <a:lnTo>
                    <a:pt x="7937" y="7093"/>
                  </a:lnTo>
                  <a:lnTo>
                    <a:pt x="7262" y="6502"/>
                  </a:lnTo>
                  <a:lnTo>
                    <a:pt x="6882" y="6206"/>
                  </a:lnTo>
                  <a:lnTo>
                    <a:pt x="6544" y="5869"/>
                  </a:lnTo>
                  <a:lnTo>
                    <a:pt x="6249" y="5489"/>
                  </a:lnTo>
                  <a:lnTo>
                    <a:pt x="5953" y="5066"/>
                  </a:lnTo>
                  <a:lnTo>
                    <a:pt x="5700" y="4602"/>
                  </a:lnTo>
                  <a:lnTo>
                    <a:pt x="5489" y="4138"/>
                  </a:lnTo>
                  <a:lnTo>
                    <a:pt x="5320" y="3589"/>
                  </a:lnTo>
                  <a:lnTo>
                    <a:pt x="5193" y="2998"/>
                  </a:lnTo>
                  <a:lnTo>
                    <a:pt x="5193" y="2323"/>
                  </a:lnTo>
                  <a:lnTo>
                    <a:pt x="5193" y="1647"/>
                  </a:lnTo>
                  <a:lnTo>
                    <a:pt x="5320" y="845"/>
                  </a:lnTo>
                  <a:lnTo>
                    <a:pt x="5531"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6"/>
            <p:cNvSpPr/>
            <p:nvPr/>
          </p:nvSpPr>
          <p:spPr>
            <a:xfrm>
              <a:off x="5983500" y="2590475"/>
              <a:ext cx="215325" cy="234325"/>
            </a:xfrm>
            <a:custGeom>
              <a:avLst/>
              <a:gdLst/>
              <a:ahLst/>
              <a:cxnLst/>
              <a:rect l="l" t="t" r="r" b="b"/>
              <a:pathLst>
                <a:path w="8613" h="9373" fill="none" extrusionOk="0">
                  <a:moveTo>
                    <a:pt x="8613" y="7599"/>
                  </a:moveTo>
                  <a:lnTo>
                    <a:pt x="8613" y="7599"/>
                  </a:lnTo>
                  <a:lnTo>
                    <a:pt x="8359" y="7895"/>
                  </a:lnTo>
                  <a:lnTo>
                    <a:pt x="7979" y="8148"/>
                  </a:lnTo>
                  <a:lnTo>
                    <a:pt x="7557" y="8359"/>
                  </a:lnTo>
                  <a:lnTo>
                    <a:pt x="7093" y="8528"/>
                  </a:lnTo>
                  <a:lnTo>
                    <a:pt x="6544" y="8697"/>
                  </a:lnTo>
                  <a:lnTo>
                    <a:pt x="5995" y="8866"/>
                  </a:lnTo>
                  <a:lnTo>
                    <a:pt x="4855" y="9077"/>
                  </a:lnTo>
                  <a:lnTo>
                    <a:pt x="3800" y="9246"/>
                  </a:lnTo>
                  <a:lnTo>
                    <a:pt x="2871" y="9330"/>
                  </a:lnTo>
                  <a:lnTo>
                    <a:pt x="2027" y="9372"/>
                  </a:lnTo>
                  <a:lnTo>
                    <a:pt x="2027" y="9372"/>
                  </a:lnTo>
                  <a:lnTo>
                    <a:pt x="1647" y="9330"/>
                  </a:lnTo>
                  <a:lnTo>
                    <a:pt x="1309" y="9288"/>
                  </a:lnTo>
                  <a:lnTo>
                    <a:pt x="887" y="9161"/>
                  </a:lnTo>
                  <a:lnTo>
                    <a:pt x="507" y="9035"/>
                  </a:lnTo>
                  <a:lnTo>
                    <a:pt x="212" y="8866"/>
                  </a:lnTo>
                  <a:lnTo>
                    <a:pt x="85" y="8739"/>
                  </a:lnTo>
                  <a:lnTo>
                    <a:pt x="43" y="8655"/>
                  </a:lnTo>
                  <a:lnTo>
                    <a:pt x="1" y="8528"/>
                  </a:lnTo>
                  <a:lnTo>
                    <a:pt x="43" y="8359"/>
                  </a:lnTo>
                  <a:lnTo>
                    <a:pt x="43" y="8359"/>
                  </a:lnTo>
                  <a:lnTo>
                    <a:pt x="507" y="8190"/>
                  </a:lnTo>
                  <a:lnTo>
                    <a:pt x="887" y="7979"/>
                  </a:lnTo>
                  <a:lnTo>
                    <a:pt x="1183" y="7768"/>
                  </a:lnTo>
                  <a:lnTo>
                    <a:pt x="1436" y="7515"/>
                  </a:lnTo>
                  <a:lnTo>
                    <a:pt x="1647" y="7262"/>
                  </a:lnTo>
                  <a:lnTo>
                    <a:pt x="1816" y="7008"/>
                  </a:lnTo>
                  <a:lnTo>
                    <a:pt x="1943" y="6713"/>
                  </a:lnTo>
                  <a:lnTo>
                    <a:pt x="1985" y="6375"/>
                  </a:lnTo>
                  <a:lnTo>
                    <a:pt x="1985" y="6375"/>
                  </a:lnTo>
                  <a:lnTo>
                    <a:pt x="2027" y="5995"/>
                  </a:lnTo>
                  <a:lnTo>
                    <a:pt x="2027" y="5615"/>
                  </a:lnTo>
                  <a:lnTo>
                    <a:pt x="1943" y="5235"/>
                  </a:lnTo>
                  <a:lnTo>
                    <a:pt x="1858" y="4855"/>
                  </a:lnTo>
                  <a:lnTo>
                    <a:pt x="1858" y="4855"/>
                  </a:lnTo>
                  <a:lnTo>
                    <a:pt x="1605" y="4053"/>
                  </a:lnTo>
                  <a:lnTo>
                    <a:pt x="5531" y="1"/>
                  </a:lnTo>
                  <a:lnTo>
                    <a:pt x="5531" y="1"/>
                  </a:lnTo>
                  <a:lnTo>
                    <a:pt x="5320" y="845"/>
                  </a:lnTo>
                  <a:lnTo>
                    <a:pt x="5193" y="1647"/>
                  </a:lnTo>
                  <a:lnTo>
                    <a:pt x="5193" y="2323"/>
                  </a:lnTo>
                  <a:lnTo>
                    <a:pt x="5193" y="2998"/>
                  </a:lnTo>
                  <a:lnTo>
                    <a:pt x="5320" y="3589"/>
                  </a:lnTo>
                  <a:lnTo>
                    <a:pt x="5489" y="4138"/>
                  </a:lnTo>
                  <a:lnTo>
                    <a:pt x="5700" y="4602"/>
                  </a:lnTo>
                  <a:lnTo>
                    <a:pt x="5953" y="5066"/>
                  </a:lnTo>
                  <a:lnTo>
                    <a:pt x="6249" y="5489"/>
                  </a:lnTo>
                  <a:lnTo>
                    <a:pt x="6544" y="5869"/>
                  </a:lnTo>
                  <a:lnTo>
                    <a:pt x="6882" y="6206"/>
                  </a:lnTo>
                  <a:lnTo>
                    <a:pt x="7262" y="6502"/>
                  </a:lnTo>
                  <a:lnTo>
                    <a:pt x="7937" y="7093"/>
                  </a:lnTo>
                  <a:lnTo>
                    <a:pt x="8613" y="7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p:nvPr/>
          </p:nvSpPr>
          <p:spPr>
            <a:xfrm>
              <a:off x="5930750" y="2384675"/>
              <a:ext cx="267025" cy="317700"/>
            </a:xfrm>
            <a:custGeom>
              <a:avLst/>
              <a:gdLst/>
              <a:ahLst/>
              <a:cxnLst/>
              <a:rect l="l" t="t" r="r" b="b"/>
              <a:pathLst>
                <a:path w="10681" h="12708" extrusionOk="0">
                  <a:moveTo>
                    <a:pt x="4179" y="1"/>
                  </a:moveTo>
                  <a:lnTo>
                    <a:pt x="3799" y="43"/>
                  </a:lnTo>
                  <a:lnTo>
                    <a:pt x="3419" y="128"/>
                  </a:lnTo>
                  <a:lnTo>
                    <a:pt x="3040" y="254"/>
                  </a:lnTo>
                  <a:lnTo>
                    <a:pt x="2744" y="423"/>
                  </a:lnTo>
                  <a:lnTo>
                    <a:pt x="2533" y="592"/>
                  </a:lnTo>
                  <a:lnTo>
                    <a:pt x="2364" y="803"/>
                  </a:lnTo>
                  <a:lnTo>
                    <a:pt x="2195" y="761"/>
                  </a:lnTo>
                  <a:lnTo>
                    <a:pt x="2026" y="761"/>
                  </a:lnTo>
                  <a:lnTo>
                    <a:pt x="1773" y="803"/>
                  </a:lnTo>
                  <a:lnTo>
                    <a:pt x="1478" y="930"/>
                  </a:lnTo>
                  <a:lnTo>
                    <a:pt x="1140" y="1141"/>
                  </a:lnTo>
                  <a:lnTo>
                    <a:pt x="760" y="1478"/>
                  </a:lnTo>
                  <a:lnTo>
                    <a:pt x="338" y="1943"/>
                  </a:lnTo>
                  <a:lnTo>
                    <a:pt x="211" y="2154"/>
                  </a:lnTo>
                  <a:lnTo>
                    <a:pt x="84" y="2407"/>
                  </a:lnTo>
                  <a:lnTo>
                    <a:pt x="42" y="2576"/>
                  </a:lnTo>
                  <a:lnTo>
                    <a:pt x="0" y="2787"/>
                  </a:lnTo>
                  <a:lnTo>
                    <a:pt x="0" y="2998"/>
                  </a:lnTo>
                  <a:lnTo>
                    <a:pt x="0" y="3167"/>
                  </a:lnTo>
                  <a:lnTo>
                    <a:pt x="84" y="3547"/>
                  </a:lnTo>
                  <a:lnTo>
                    <a:pt x="211" y="3927"/>
                  </a:lnTo>
                  <a:lnTo>
                    <a:pt x="296" y="4349"/>
                  </a:lnTo>
                  <a:lnTo>
                    <a:pt x="338" y="4602"/>
                  </a:lnTo>
                  <a:lnTo>
                    <a:pt x="338" y="4813"/>
                  </a:lnTo>
                  <a:lnTo>
                    <a:pt x="296" y="5067"/>
                  </a:lnTo>
                  <a:lnTo>
                    <a:pt x="211" y="5362"/>
                  </a:lnTo>
                  <a:lnTo>
                    <a:pt x="169" y="5615"/>
                  </a:lnTo>
                  <a:lnTo>
                    <a:pt x="127" y="5869"/>
                  </a:lnTo>
                  <a:lnTo>
                    <a:pt x="127" y="6122"/>
                  </a:lnTo>
                  <a:lnTo>
                    <a:pt x="127" y="6375"/>
                  </a:lnTo>
                  <a:lnTo>
                    <a:pt x="253" y="6840"/>
                  </a:lnTo>
                  <a:lnTo>
                    <a:pt x="380" y="7220"/>
                  </a:lnTo>
                  <a:lnTo>
                    <a:pt x="591" y="7557"/>
                  </a:lnTo>
                  <a:lnTo>
                    <a:pt x="760" y="7811"/>
                  </a:lnTo>
                  <a:lnTo>
                    <a:pt x="929" y="8022"/>
                  </a:lnTo>
                  <a:lnTo>
                    <a:pt x="1055" y="8233"/>
                  </a:lnTo>
                  <a:lnTo>
                    <a:pt x="1266" y="8402"/>
                  </a:lnTo>
                  <a:lnTo>
                    <a:pt x="1478" y="8613"/>
                  </a:lnTo>
                  <a:lnTo>
                    <a:pt x="1773" y="8824"/>
                  </a:lnTo>
                  <a:lnTo>
                    <a:pt x="2153" y="8993"/>
                  </a:lnTo>
                  <a:lnTo>
                    <a:pt x="2322" y="9035"/>
                  </a:lnTo>
                  <a:lnTo>
                    <a:pt x="2533" y="9077"/>
                  </a:lnTo>
                  <a:lnTo>
                    <a:pt x="2702" y="9077"/>
                  </a:lnTo>
                  <a:lnTo>
                    <a:pt x="2913" y="9035"/>
                  </a:lnTo>
                  <a:lnTo>
                    <a:pt x="3082" y="9204"/>
                  </a:lnTo>
                  <a:lnTo>
                    <a:pt x="3462" y="9668"/>
                  </a:lnTo>
                  <a:lnTo>
                    <a:pt x="3673" y="9964"/>
                  </a:lnTo>
                  <a:lnTo>
                    <a:pt x="3884" y="10343"/>
                  </a:lnTo>
                  <a:lnTo>
                    <a:pt x="4010" y="10766"/>
                  </a:lnTo>
                  <a:lnTo>
                    <a:pt x="4095" y="11188"/>
                  </a:lnTo>
                  <a:lnTo>
                    <a:pt x="4095" y="11399"/>
                  </a:lnTo>
                  <a:lnTo>
                    <a:pt x="4179" y="11610"/>
                  </a:lnTo>
                  <a:lnTo>
                    <a:pt x="4306" y="11779"/>
                  </a:lnTo>
                  <a:lnTo>
                    <a:pt x="4433" y="11948"/>
                  </a:lnTo>
                  <a:lnTo>
                    <a:pt x="4601" y="12116"/>
                  </a:lnTo>
                  <a:lnTo>
                    <a:pt x="4813" y="12243"/>
                  </a:lnTo>
                  <a:lnTo>
                    <a:pt x="5066" y="12370"/>
                  </a:lnTo>
                  <a:lnTo>
                    <a:pt x="5319" y="12496"/>
                  </a:lnTo>
                  <a:lnTo>
                    <a:pt x="5910" y="12623"/>
                  </a:lnTo>
                  <a:lnTo>
                    <a:pt x="6628" y="12707"/>
                  </a:lnTo>
                  <a:lnTo>
                    <a:pt x="7388" y="12707"/>
                  </a:lnTo>
                  <a:lnTo>
                    <a:pt x="8190" y="12581"/>
                  </a:lnTo>
                  <a:lnTo>
                    <a:pt x="8527" y="12116"/>
                  </a:lnTo>
                  <a:lnTo>
                    <a:pt x="8865" y="11610"/>
                  </a:lnTo>
                  <a:lnTo>
                    <a:pt x="9245" y="10892"/>
                  </a:lnTo>
                  <a:lnTo>
                    <a:pt x="9667" y="10048"/>
                  </a:lnTo>
                  <a:lnTo>
                    <a:pt x="10047" y="9119"/>
                  </a:lnTo>
                  <a:lnTo>
                    <a:pt x="10258" y="8655"/>
                  </a:lnTo>
                  <a:lnTo>
                    <a:pt x="10385" y="8148"/>
                  </a:lnTo>
                  <a:lnTo>
                    <a:pt x="10511" y="7642"/>
                  </a:lnTo>
                  <a:lnTo>
                    <a:pt x="10638" y="7093"/>
                  </a:lnTo>
                  <a:lnTo>
                    <a:pt x="10680" y="6375"/>
                  </a:lnTo>
                  <a:lnTo>
                    <a:pt x="10680" y="5573"/>
                  </a:lnTo>
                  <a:lnTo>
                    <a:pt x="10596" y="4771"/>
                  </a:lnTo>
                  <a:lnTo>
                    <a:pt x="10427" y="4011"/>
                  </a:lnTo>
                  <a:lnTo>
                    <a:pt x="10300" y="3631"/>
                  </a:lnTo>
                  <a:lnTo>
                    <a:pt x="10132" y="3251"/>
                  </a:lnTo>
                  <a:lnTo>
                    <a:pt x="9963" y="2872"/>
                  </a:lnTo>
                  <a:lnTo>
                    <a:pt x="9752" y="2492"/>
                  </a:lnTo>
                  <a:lnTo>
                    <a:pt x="9498" y="2154"/>
                  </a:lnTo>
                  <a:lnTo>
                    <a:pt x="9245" y="1816"/>
                  </a:lnTo>
                  <a:lnTo>
                    <a:pt x="8950" y="1521"/>
                  </a:lnTo>
                  <a:lnTo>
                    <a:pt x="8654" y="1267"/>
                  </a:lnTo>
                  <a:lnTo>
                    <a:pt x="8274" y="972"/>
                  </a:lnTo>
                  <a:lnTo>
                    <a:pt x="7894" y="761"/>
                  </a:lnTo>
                  <a:lnTo>
                    <a:pt x="7472" y="550"/>
                  </a:lnTo>
                  <a:lnTo>
                    <a:pt x="7008" y="381"/>
                  </a:lnTo>
                  <a:lnTo>
                    <a:pt x="6543" y="254"/>
                  </a:lnTo>
                  <a:lnTo>
                    <a:pt x="6079" y="128"/>
                  </a:lnTo>
                  <a:lnTo>
                    <a:pt x="5572" y="43"/>
                  </a:lnTo>
                  <a:lnTo>
                    <a:pt x="51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6"/>
            <p:cNvSpPr/>
            <p:nvPr/>
          </p:nvSpPr>
          <p:spPr>
            <a:xfrm>
              <a:off x="5966625" y="2547200"/>
              <a:ext cx="48575" cy="84475"/>
            </a:xfrm>
            <a:custGeom>
              <a:avLst/>
              <a:gdLst/>
              <a:ahLst/>
              <a:cxnLst/>
              <a:rect l="l" t="t" r="r" b="b"/>
              <a:pathLst>
                <a:path w="1943" h="3379" extrusionOk="0">
                  <a:moveTo>
                    <a:pt x="760" y="1"/>
                  </a:moveTo>
                  <a:lnTo>
                    <a:pt x="634" y="43"/>
                  </a:lnTo>
                  <a:lnTo>
                    <a:pt x="422" y="170"/>
                  </a:lnTo>
                  <a:lnTo>
                    <a:pt x="296" y="381"/>
                  </a:lnTo>
                  <a:lnTo>
                    <a:pt x="169" y="634"/>
                  </a:lnTo>
                  <a:lnTo>
                    <a:pt x="85" y="972"/>
                  </a:lnTo>
                  <a:lnTo>
                    <a:pt x="43" y="1310"/>
                  </a:lnTo>
                  <a:lnTo>
                    <a:pt x="0" y="1605"/>
                  </a:lnTo>
                  <a:lnTo>
                    <a:pt x="0" y="1943"/>
                  </a:lnTo>
                  <a:lnTo>
                    <a:pt x="43" y="2281"/>
                  </a:lnTo>
                  <a:lnTo>
                    <a:pt x="127" y="2576"/>
                  </a:lnTo>
                  <a:lnTo>
                    <a:pt x="254" y="2872"/>
                  </a:lnTo>
                  <a:lnTo>
                    <a:pt x="422" y="3083"/>
                  </a:lnTo>
                  <a:lnTo>
                    <a:pt x="591" y="3251"/>
                  </a:lnTo>
                  <a:lnTo>
                    <a:pt x="760" y="3336"/>
                  </a:lnTo>
                  <a:lnTo>
                    <a:pt x="971" y="3378"/>
                  </a:lnTo>
                  <a:lnTo>
                    <a:pt x="1182" y="3294"/>
                  </a:lnTo>
                  <a:lnTo>
                    <a:pt x="1478" y="2998"/>
                  </a:lnTo>
                  <a:lnTo>
                    <a:pt x="1731" y="2618"/>
                  </a:lnTo>
                  <a:lnTo>
                    <a:pt x="1900" y="2238"/>
                  </a:lnTo>
                  <a:lnTo>
                    <a:pt x="1942" y="1774"/>
                  </a:lnTo>
                  <a:lnTo>
                    <a:pt x="1942" y="1478"/>
                  </a:lnTo>
                  <a:lnTo>
                    <a:pt x="1900" y="1183"/>
                  </a:lnTo>
                  <a:lnTo>
                    <a:pt x="1816" y="887"/>
                  </a:lnTo>
                  <a:lnTo>
                    <a:pt x="1689" y="592"/>
                  </a:lnTo>
                  <a:lnTo>
                    <a:pt x="1520" y="381"/>
                  </a:lnTo>
                  <a:lnTo>
                    <a:pt x="1351" y="170"/>
                  </a:lnTo>
                  <a:lnTo>
                    <a:pt x="1098" y="43"/>
                  </a:lnTo>
                  <a:lnTo>
                    <a:pt x="88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6"/>
            <p:cNvSpPr/>
            <p:nvPr/>
          </p:nvSpPr>
          <p:spPr>
            <a:xfrm>
              <a:off x="5987725" y="2707625"/>
              <a:ext cx="192100" cy="100275"/>
            </a:xfrm>
            <a:custGeom>
              <a:avLst/>
              <a:gdLst/>
              <a:ahLst/>
              <a:cxnLst/>
              <a:rect l="l" t="t" r="r" b="b"/>
              <a:pathLst>
                <a:path w="7684" h="4011" extrusionOk="0">
                  <a:moveTo>
                    <a:pt x="6333" y="1"/>
                  </a:moveTo>
                  <a:lnTo>
                    <a:pt x="5362" y="43"/>
                  </a:lnTo>
                  <a:lnTo>
                    <a:pt x="4475" y="169"/>
                  </a:lnTo>
                  <a:lnTo>
                    <a:pt x="3716" y="380"/>
                  </a:lnTo>
                  <a:lnTo>
                    <a:pt x="3040" y="634"/>
                  </a:lnTo>
                  <a:lnTo>
                    <a:pt x="2449" y="929"/>
                  </a:lnTo>
                  <a:lnTo>
                    <a:pt x="1943" y="1267"/>
                  </a:lnTo>
                  <a:lnTo>
                    <a:pt x="1478" y="1647"/>
                  </a:lnTo>
                  <a:lnTo>
                    <a:pt x="1140" y="1985"/>
                  </a:lnTo>
                  <a:lnTo>
                    <a:pt x="803" y="2365"/>
                  </a:lnTo>
                  <a:lnTo>
                    <a:pt x="592" y="2745"/>
                  </a:lnTo>
                  <a:lnTo>
                    <a:pt x="381" y="3082"/>
                  </a:lnTo>
                  <a:lnTo>
                    <a:pt x="212" y="3378"/>
                  </a:lnTo>
                  <a:lnTo>
                    <a:pt x="43" y="3842"/>
                  </a:lnTo>
                  <a:lnTo>
                    <a:pt x="1" y="4011"/>
                  </a:lnTo>
                  <a:lnTo>
                    <a:pt x="7684" y="2027"/>
                  </a:lnTo>
                  <a:lnTo>
                    <a:pt x="633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6"/>
            <p:cNvSpPr/>
            <p:nvPr/>
          </p:nvSpPr>
          <p:spPr>
            <a:xfrm>
              <a:off x="5987725" y="2707625"/>
              <a:ext cx="192100" cy="100275"/>
            </a:xfrm>
            <a:custGeom>
              <a:avLst/>
              <a:gdLst/>
              <a:ahLst/>
              <a:cxnLst/>
              <a:rect l="l" t="t" r="r" b="b"/>
              <a:pathLst>
                <a:path w="7684" h="4011" fill="none" extrusionOk="0">
                  <a:moveTo>
                    <a:pt x="1" y="4011"/>
                  </a:moveTo>
                  <a:lnTo>
                    <a:pt x="1" y="4011"/>
                  </a:lnTo>
                  <a:lnTo>
                    <a:pt x="43" y="3842"/>
                  </a:lnTo>
                  <a:lnTo>
                    <a:pt x="212" y="3378"/>
                  </a:lnTo>
                  <a:lnTo>
                    <a:pt x="381" y="3082"/>
                  </a:lnTo>
                  <a:lnTo>
                    <a:pt x="592" y="2745"/>
                  </a:lnTo>
                  <a:lnTo>
                    <a:pt x="803" y="2365"/>
                  </a:lnTo>
                  <a:lnTo>
                    <a:pt x="1140" y="1985"/>
                  </a:lnTo>
                  <a:lnTo>
                    <a:pt x="1478" y="1647"/>
                  </a:lnTo>
                  <a:lnTo>
                    <a:pt x="1943" y="1267"/>
                  </a:lnTo>
                  <a:lnTo>
                    <a:pt x="2449" y="929"/>
                  </a:lnTo>
                  <a:lnTo>
                    <a:pt x="3040" y="634"/>
                  </a:lnTo>
                  <a:lnTo>
                    <a:pt x="3716" y="380"/>
                  </a:lnTo>
                  <a:lnTo>
                    <a:pt x="4475" y="169"/>
                  </a:lnTo>
                  <a:lnTo>
                    <a:pt x="5362" y="43"/>
                  </a:lnTo>
                  <a:lnTo>
                    <a:pt x="6333" y="1"/>
                  </a:lnTo>
                  <a:lnTo>
                    <a:pt x="7684" y="2027"/>
                  </a:lnTo>
                  <a:lnTo>
                    <a:pt x="1" y="40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6"/>
            <p:cNvSpPr/>
            <p:nvPr/>
          </p:nvSpPr>
          <p:spPr>
            <a:xfrm>
              <a:off x="5993000" y="2707625"/>
              <a:ext cx="174175" cy="84450"/>
            </a:xfrm>
            <a:custGeom>
              <a:avLst/>
              <a:gdLst/>
              <a:ahLst/>
              <a:cxnLst/>
              <a:rect l="l" t="t" r="r" b="b"/>
              <a:pathLst>
                <a:path w="6967" h="3378" extrusionOk="0">
                  <a:moveTo>
                    <a:pt x="6037" y="1"/>
                  </a:moveTo>
                  <a:lnTo>
                    <a:pt x="5362" y="43"/>
                  </a:lnTo>
                  <a:lnTo>
                    <a:pt x="4771" y="85"/>
                  </a:lnTo>
                  <a:lnTo>
                    <a:pt x="4180" y="212"/>
                  </a:lnTo>
                  <a:lnTo>
                    <a:pt x="3673" y="338"/>
                  </a:lnTo>
                  <a:lnTo>
                    <a:pt x="3167" y="507"/>
                  </a:lnTo>
                  <a:lnTo>
                    <a:pt x="2745" y="676"/>
                  </a:lnTo>
                  <a:lnTo>
                    <a:pt x="2323" y="887"/>
                  </a:lnTo>
                  <a:lnTo>
                    <a:pt x="1985" y="1098"/>
                  </a:lnTo>
                  <a:lnTo>
                    <a:pt x="1647" y="1351"/>
                  </a:lnTo>
                  <a:lnTo>
                    <a:pt x="1309" y="1605"/>
                  </a:lnTo>
                  <a:lnTo>
                    <a:pt x="1056" y="1858"/>
                  </a:lnTo>
                  <a:lnTo>
                    <a:pt x="592" y="2407"/>
                  </a:lnTo>
                  <a:lnTo>
                    <a:pt x="254" y="2956"/>
                  </a:lnTo>
                  <a:lnTo>
                    <a:pt x="1" y="3378"/>
                  </a:lnTo>
                  <a:lnTo>
                    <a:pt x="676" y="3040"/>
                  </a:lnTo>
                  <a:lnTo>
                    <a:pt x="1436" y="2660"/>
                  </a:lnTo>
                  <a:lnTo>
                    <a:pt x="2238" y="2322"/>
                  </a:lnTo>
                  <a:lnTo>
                    <a:pt x="3125" y="2027"/>
                  </a:lnTo>
                  <a:lnTo>
                    <a:pt x="4011" y="1731"/>
                  </a:lnTo>
                  <a:lnTo>
                    <a:pt x="4982" y="1478"/>
                  </a:lnTo>
                  <a:lnTo>
                    <a:pt x="5953" y="1309"/>
                  </a:lnTo>
                  <a:lnTo>
                    <a:pt x="6966" y="1225"/>
                  </a:lnTo>
                  <a:lnTo>
                    <a:pt x="6122" y="1"/>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6"/>
            <p:cNvSpPr/>
            <p:nvPr/>
          </p:nvSpPr>
          <p:spPr>
            <a:xfrm>
              <a:off x="5993000" y="2707625"/>
              <a:ext cx="174175" cy="84450"/>
            </a:xfrm>
            <a:custGeom>
              <a:avLst/>
              <a:gdLst/>
              <a:ahLst/>
              <a:cxnLst/>
              <a:rect l="l" t="t" r="r" b="b"/>
              <a:pathLst>
                <a:path w="6967" h="3378" fill="none" extrusionOk="0">
                  <a:moveTo>
                    <a:pt x="6037" y="1"/>
                  </a:moveTo>
                  <a:lnTo>
                    <a:pt x="6037" y="1"/>
                  </a:lnTo>
                  <a:lnTo>
                    <a:pt x="5362" y="43"/>
                  </a:lnTo>
                  <a:lnTo>
                    <a:pt x="5362" y="43"/>
                  </a:lnTo>
                  <a:lnTo>
                    <a:pt x="4771" y="85"/>
                  </a:lnTo>
                  <a:lnTo>
                    <a:pt x="4180" y="212"/>
                  </a:lnTo>
                  <a:lnTo>
                    <a:pt x="3673" y="338"/>
                  </a:lnTo>
                  <a:lnTo>
                    <a:pt x="3167" y="507"/>
                  </a:lnTo>
                  <a:lnTo>
                    <a:pt x="2745" y="676"/>
                  </a:lnTo>
                  <a:lnTo>
                    <a:pt x="2323" y="887"/>
                  </a:lnTo>
                  <a:lnTo>
                    <a:pt x="1985" y="1098"/>
                  </a:lnTo>
                  <a:lnTo>
                    <a:pt x="1647" y="1351"/>
                  </a:lnTo>
                  <a:lnTo>
                    <a:pt x="1647" y="1351"/>
                  </a:lnTo>
                  <a:lnTo>
                    <a:pt x="1309" y="1605"/>
                  </a:lnTo>
                  <a:lnTo>
                    <a:pt x="1056" y="1858"/>
                  </a:lnTo>
                  <a:lnTo>
                    <a:pt x="592" y="2407"/>
                  </a:lnTo>
                  <a:lnTo>
                    <a:pt x="254" y="2956"/>
                  </a:lnTo>
                  <a:lnTo>
                    <a:pt x="1" y="3378"/>
                  </a:lnTo>
                  <a:lnTo>
                    <a:pt x="1" y="3378"/>
                  </a:lnTo>
                  <a:lnTo>
                    <a:pt x="676" y="3040"/>
                  </a:lnTo>
                  <a:lnTo>
                    <a:pt x="1436" y="2660"/>
                  </a:lnTo>
                  <a:lnTo>
                    <a:pt x="2238" y="2322"/>
                  </a:lnTo>
                  <a:lnTo>
                    <a:pt x="3125" y="2027"/>
                  </a:lnTo>
                  <a:lnTo>
                    <a:pt x="4011" y="1731"/>
                  </a:lnTo>
                  <a:lnTo>
                    <a:pt x="4982" y="1478"/>
                  </a:lnTo>
                  <a:lnTo>
                    <a:pt x="5953" y="1309"/>
                  </a:lnTo>
                  <a:lnTo>
                    <a:pt x="6966" y="1225"/>
                  </a:lnTo>
                  <a:lnTo>
                    <a:pt x="6122" y="1"/>
                  </a:lnTo>
                  <a:lnTo>
                    <a:pt x="6122" y="1"/>
                  </a:lnTo>
                  <a:lnTo>
                    <a:pt x="60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6"/>
            <p:cNvSpPr/>
            <p:nvPr/>
          </p:nvSpPr>
          <p:spPr>
            <a:xfrm>
              <a:off x="6109100" y="4306500"/>
              <a:ext cx="117175" cy="180475"/>
            </a:xfrm>
            <a:custGeom>
              <a:avLst/>
              <a:gdLst/>
              <a:ahLst/>
              <a:cxnLst/>
              <a:rect l="l" t="t" r="r" b="b"/>
              <a:pathLst>
                <a:path w="4687" h="7219" extrusionOk="0">
                  <a:moveTo>
                    <a:pt x="3124" y="0"/>
                  </a:moveTo>
                  <a:lnTo>
                    <a:pt x="0" y="42"/>
                  </a:lnTo>
                  <a:lnTo>
                    <a:pt x="1562" y="7219"/>
                  </a:lnTo>
                  <a:lnTo>
                    <a:pt x="4686" y="7177"/>
                  </a:lnTo>
                  <a:lnTo>
                    <a:pt x="3124"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6"/>
            <p:cNvSpPr/>
            <p:nvPr/>
          </p:nvSpPr>
          <p:spPr>
            <a:xfrm>
              <a:off x="6109100" y="4306500"/>
              <a:ext cx="117175" cy="180475"/>
            </a:xfrm>
            <a:custGeom>
              <a:avLst/>
              <a:gdLst/>
              <a:ahLst/>
              <a:cxnLst/>
              <a:rect l="l" t="t" r="r" b="b"/>
              <a:pathLst>
                <a:path w="4687" h="7219" fill="none" extrusionOk="0">
                  <a:moveTo>
                    <a:pt x="4686" y="7177"/>
                  </a:moveTo>
                  <a:lnTo>
                    <a:pt x="1562" y="7219"/>
                  </a:lnTo>
                  <a:lnTo>
                    <a:pt x="0" y="42"/>
                  </a:lnTo>
                  <a:lnTo>
                    <a:pt x="3124" y="0"/>
                  </a:lnTo>
                  <a:lnTo>
                    <a:pt x="4686" y="71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6"/>
            <p:cNvSpPr/>
            <p:nvPr/>
          </p:nvSpPr>
          <p:spPr>
            <a:xfrm>
              <a:off x="5908575" y="3422100"/>
              <a:ext cx="419000" cy="959350"/>
            </a:xfrm>
            <a:custGeom>
              <a:avLst/>
              <a:gdLst/>
              <a:ahLst/>
              <a:cxnLst/>
              <a:rect l="l" t="t" r="r" b="b"/>
              <a:pathLst>
                <a:path w="16760" h="38374" extrusionOk="0">
                  <a:moveTo>
                    <a:pt x="16760" y="1"/>
                  </a:moveTo>
                  <a:lnTo>
                    <a:pt x="15282" y="338"/>
                  </a:lnTo>
                  <a:lnTo>
                    <a:pt x="13805" y="718"/>
                  </a:lnTo>
                  <a:lnTo>
                    <a:pt x="12327" y="1098"/>
                  </a:lnTo>
                  <a:lnTo>
                    <a:pt x="10934" y="1478"/>
                  </a:lnTo>
                  <a:lnTo>
                    <a:pt x="9541" y="1943"/>
                  </a:lnTo>
                  <a:lnTo>
                    <a:pt x="8190" y="2365"/>
                  </a:lnTo>
                  <a:lnTo>
                    <a:pt x="6924" y="2829"/>
                  </a:lnTo>
                  <a:lnTo>
                    <a:pt x="5742" y="3293"/>
                  </a:lnTo>
                  <a:lnTo>
                    <a:pt x="4644" y="3800"/>
                  </a:lnTo>
                  <a:lnTo>
                    <a:pt x="3631" y="4307"/>
                  </a:lnTo>
                  <a:lnTo>
                    <a:pt x="2744" y="4771"/>
                  </a:lnTo>
                  <a:lnTo>
                    <a:pt x="1985" y="5277"/>
                  </a:lnTo>
                  <a:lnTo>
                    <a:pt x="1309" y="5784"/>
                  </a:lnTo>
                  <a:lnTo>
                    <a:pt x="803" y="6291"/>
                  </a:lnTo>
                  <a:lnTo>
                    <a:pt x="634" y="6502"/>
                  </a:lnTo>
                  <a:lnTo>
                    <a:pt x="465" y="6755"/>
                  </a:lnTo>
                  <a:lnTo>
                    <a:pt x="338" y="7008"/>
                  </a:lnTo>
                  <a:lnTo>
                    <a:pt x="254" y="7219"/>
                  </a:lnTo>
                  <a:lnTo>
                    <a:pt x="127" y="7937"/>
                  </a:lnTo>
                  <a:lnTo>
                    <a:pt x="43" y="8697"/>
                  </a:lnTo>
                  <a:lnTo>
                    <a:pt x="1" y="9583"/>
                  </a:lnTo>
                  <a:lnTo>
                    <a:pt x="43" y="10512"/>
                  </a:lnTo>
                  <a:lnTo>
                    <a:pt x="85" y="11483"/>
                  </a:lnTo>
                  <a:lnTo>
                    <a:pt x="169" y="12538"/>
                  </a:lnTo>
                  <a:lnTo>
                    <a:pt x="296" y="13678"/>
                  </a:lnTo>
                  <a:lnTo>
                    <a:pt x="465" y="14818"/>
                  </a:lnTo>
                  <a:lnTo>
                    <a:pt x="929" y="17266"/>
                  </a:lnTo>
                  <a:lnTo>
                    <a:pt x="1436" y="19799"/>
                  </a:lnTo>
                  <a:lnTo>
                    <a:pt x="2069" y="22374"/>
                  </a:lnTo>
                  <a:lnTo>
                    <a:pt x="2702" y="24992"/>
                  </a:lnTo>
                  <a:lnTo>
                    <a:pt x="3167" y="26680"/>
                  </a:lnTo>
                  <a:lnTo>
                    <a:pt x="3673" y="28369"/>
                  </a:lnTo>
                  <a:lnTo>
                    <a:pt x="4180" y="30057"/>
                  </a:lnTo>
                  <a:lnTo>
                    <a:pt x="4729" y="31746"/>
                  </a:lnTo>
                  <a:lnTo>
                    <a:pt x="5320" y="33434"/>
                  </a:lnTo>
                  <a:lnTo>
                    <a:pt x="5953" y="35081"/>
                  </a:lnTo>
                  <a:lnTo>
                    <a:pt x="6586" y="36727"/>
                  </a:lnTo>
                  <a:lnTo>
                    <a:pt x="7261" y="38373"/>
                  </a:lnTo>
                  <a:lnTo>
                    <a:pt x="12918" y="37951"/>
                  </a:lnTo>
                  <a:lnTo>
                    <a:pt x="12538" y="36389"/>
                  </a:lnTo>
                  <a:lnTo>
                    <a:pt x="12116" y="34616"/>
                  </a:lnTo>
                  <a:lnTo>
                    <a:pt x="11652" y="32337"/>
                  </a:lnTo>
                  <a:lnTo>
                    <a:pt x="11103" y="29677"/>
                  </a:lnTo>
                  <a:lnTo>
                    <a:pt x="10596" y="26765"/>
                  </a:lnTo>
                  <a:lnTo>
                    <a:pt x="10132" y="23641"/>
                  </a:lnTo>
                  <a:lnTo>
                    <a:pt x="9921" y="22079"/>
                  </a:lnTo>
                  <a:lnTo>
                    <a:pt x="9752" y="20517"/>
                  </a:lnTo>
                  <a:lnTo>
                    <a:pt x="9583" y="18617"/>
                  </a:lnTo>
                  <a:lnTo>
                    <a:pt x="9457" y="16844"/>
                  </a:lnTo>
                  <a:lnTo>
                    <a:pt x="9414" y="15240"/>
                  </a:lnTo>
                  <a:lnTo>
                    <a:pt x="9499" y="13847"/>
                  </a:lnTo>
                  <a:lnTo>
                    <a:pt x="9541" y="13214"/>
                  </a:lnTo>
                  <a:lnTo>
                    <a:pt x="9625" y="12623"/>
                  </a:lnTo>
                  <a:lnTo>
                    <a:pt x="9752" y="12116"/>
                  </a:lnTo>
                  <a:lnTo>
                    <a:pt x="9879" y="11694"/>
                  </a:lnTo>
                  <a:lnTo>
                    <a:pt x="10048" y="11356"/>
                  </a:lnTo>
                  <a:lnTo>
                    <a:pt x="10259" y="11061"/>
                  </a:lnTo>
                  <a:lnTo>
                    <a:pt x="10512" y="10892"/>
                  </a:lnTo>
                  <a:lnTo>
                    <a:pt x="10765" y="10765"/>
                  </a:lnTo>
                  <a:lnTo>
                    <a:pt x="11187" y="10681"/>
                  </a:lnTo>
                  <a:lnTo>
                    <a:pt x="11694" y="10639"/>
                  </a:lnTo>
                  <a:lnTo>
                    <a:pt x="13045" y="10596"/>
                  </a:lnTo>
                  <a:lnTo>
                    <a:pt x="14776" y="10596"/>
                  </a:lnTo>
                  <a:lnTo>
                    <a:pt x="16760" y="10639"/>
                  </a:lnTo>
                  <a:lnTo>
                    <a:pt x="1676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6"/>
            <p:cNvSpPr/>
            <p:nvPr/>
          </p:nvSpPr>
          <p:spPr>
            <a:xfrm>
              <a:off x="5908575" y="3422100"/>
              <a:ext cx="419000" cy="959350"/>
            </a:xfrm>
            <a:custGeom>
              <a:avLst/>
              <a:gdLst/>
              <a:ahLst/>
              <a:cxnLst/>
              <a:rect l="l" t="t" r="r" b="b"/>
              <a:pathLst>
                <a:path w="16760" h="38374" fill="none" extrusionOk="0">
                  <a:moveTo>
                    <a:pt x="2702" y="24992"/>
                  </a:moveTo>
                  <a:lnTo>
                    <a:pt x="2702" y="24992"/>
                  </a:lnTo>
                  <a:lnTo>
                    <a:pt x="3167" y="26680"/>
                  </a:lnTo>
                  <a:lnTo>
                    <a:pt x="3673" y="28369"/>
                  </a:lnTo>
                  <a:lnTo>
                    <a:pt x="4180" y="30057"/>
                  </a:lnTo>
                  <a:lnTo>
                    <a:pt x="4729" y="31746"/>
                  </a:lnTo>
                  <a:lnTo>
                    <a:pt x="5320" y="33434"/>
                  </a:lnTo>
                  <a:lnTo>
                    <a:pt x="5953" y="35081"/>
                  </a:lnTo>
                  <a:lnTo>
                    <a:pt x="6586" y="36727"/>
                  </a:lnTo>
                  <a:lnTo>
                    <a:pt x="7261" y="38373"/>
                  </a:lnTo>
                  <a:lnTo>
                    <a:pt x="12918" y="37951"/>
                  </a:lnTo>
                  <a:lnTo>
                    <a:pt x="12918" y="37951"/>
                  </a:lnTo>
                  <a:lnTo>
                    <a:pt x="12538" y="36389"/>
                  </a:lnTo>
                  <a:lnTo>
                    <a:pt x="12116" y="34616"/>
                  </a:lnTo>
                  <a:lnTo>
                    <a:pt x="11652" y="32337"/>
                  </a:lnTo>
                  <a:lnTo>
                    <a:pt x="11103" y="29677"/>
                  </a:lnTo>
                  <a:lnTo>
                    <a:pt x="10596" y="26765"/>
                  </a:lnTo>
                  <a:lnTo>
                    <a:pt x="10132" y="23641"/>
                  </a:lnTo>
                  <a:lnTo>
                    <a:pt x="9921" y="22079"/>
                  </a:lnTo>
                  <a:lnTo>
                    <a:pt x="9752" y="20517"/>
                  </a:lnTo>
                  <a:lnTo>
                    <a:pt x="9752" y="20517"/>
                  </a:lnTo>
                  <a:lnTo>
                    <a:pt x="9583" y="18617"/>
                  </a:lnTo>
                  <a:lnTo>
                    <a:pt x="9457" y="16844"/>
                  </a:lnTo>
                  <a:lnTo>
                    <a:pt x="9414" y="15240"/>
                  </a:lnTo>
                  <a:lnTo>
                    <a:pt x="9499" y="13847"/>
                  </a:lnTo>
                  <a:lnTo>
                    <a:pt x="9541" y="13214"/>
                  </a:lnTo>
                  <a:lnTo>
                    <a:pt x="9625" y="12623"/>
                  </a:lnTo>
                  <a:lnTo>
                    <a:pt x="9752" y="12116"/>
                  </a:lnTo>
                  <a:lnTo>
                    <a:pt x="9879" y="11694"/>
                  </a:lnTo>
                  <a:lnTo>
                    <a:pt x="10048" y="11356"/>
                  </a:lnTo>
                  <a:lnTo>
                    <a:pt x="10259" y="11061"/>
                  </a:lnTo>
                  <a:lnTo>
                    <a:pt x="10512" y="10892"/>
                  </a:lnTo>
                  <a:lnTo>
                    <a:pt x="10765" y="10765"/>
                  </a:lnTo>
                  <a:lnTo>
                    <a:pt x="10765" y="10765"/>
                  </a:lnTo>
                  <a:lnTo>
                    <a:pt x="11187" y="10681"/>
                  </a:lnTo>
                  <a:lnTo>
                    <a:pt x="11694" y="10639"/>
                  </a:lnTo>
                  <a:lnTo>
                    <a:pt x="13045" y="10596"/>
                  </a:lnTo>
                  <a:lnTo>
                    <a:pt x="14776" y="10596"/>
                  </a:lnTo>
                  <a:lnTo>
                    <a:pt x="16760" y="10639"/>
                  </a:lnTo>
                  <a:lnTo>
                    <a:pt x="16760" y="1"/>
                  </a:lnTo>
                  <a:lnTo>
                    <a:pt x="16760" y="1"/>
                  </a:lnTo>
                  <a:lnTo>
                    <a:pt x="15282" y="338"/>
                  </a:lnTo>
                  <a:lnTo>
                    <a:pt x="13805" y="718"/>
                  </a:lnTo>
                  <a:lnTo>
                    <a:pt x="12327" y="1098"/>
                  </a:lnTo>
                  <a:lnTo>
                    <a:pt x="10934" y="1478"/>
                  </a:lnTo>
                  <a:lnTo>
                    <a:pt x="9541" y="1943"/>
                  </a:lnTo>
                  <a:lnTo>
                    <a:pt x="8190" y="2365"/>
                  </a:lnTo>
                  <a:lnTo>
                    <a:pt x="6924" y="2829"/>
                  </a:lnTo>
                  <a:lnTo>
                    <a:pt x="5742" y="3293"/>
                  </a:lnTo>
                  <a:lnTo>
                    <a:pt x="4644" y="3800"/>
                  </a:lnTo>
                  <a:lnTo>
                    <a:pt x="3631" y="4307"/>
                  </a:lnTo>
                  <a:lnTo>
                    <a:pt x="2744" y="4771"/>
                  </a:lnTo>
                  <a:lnTo>
                    <a:pt x="1985" y="5277"/>
                  </a:lnTo>
                  <a:lnTo>
                    <a:pt x="1309" y="5784"/>
                  </a:lnTo>
                  <a:lnTo>
                    <a:pt x="803" y="6291"/>
                  </a:lnTo>
                  <a:lnTo>
                    <a:pt x="634" y="6502"/>
                  </a:lnTo>
                  <a:lnTo>
                    <a:pt x="465" y="6755"/>
                  </a:lnTo>
                  <a:lnTo>
                    <a:pt x="338" y="7008"/>
                  </a:lnTo>
                  <a:lnTo>
                    <a:pt x="254" y="7219"/>
                  </a:lnTo>
                  <a:lnTo>
                    <a:pt x="254" y="7219"/>
                  </a:lnTo>
                  <a:lnTo>
                    <a:pt x="127" y="7937"/>
                  </a:lnTo>
                  <a:lnTo>
                    <a:pt x="43" y="8697"/>
                  </a:lnTo>
                  <a:lnTo>
                    <a:pt x="1" y="9583"/>
                  </a:lnTo>
                  <a:lnTo>
                    <a:pt x="43" y="10512"/>
                  </a:lnTo>
                  <a:lnTo>
                    <a:pt x="85" y="11483"/>
                  </a:lnTo>
                  <a:lnTo>
                    <a:pt x="169" y="12538"/>
                  </a:lnTo>
                  <a:lnTo>
                    <a:pt x="296" y="13678"/>
                  </a:lnTo>
                  <a:lnTo>
                    <a:pt x="465" y="14818"/>
                  </a:lnTo>
                  <a:lnTo>
                    <a:pt x="929" y="17266"/>
                  </a:lnTo>
                  <a:lnTo>
                    <a:pt x="1436" y="19799"/>
                  </a:lnTo>
                  <a:lnTo>
                    <a:pt x="2069" y="22374"/>
                  </a:lnTo>
                  <a:lnTo>
                    <a:pt x="2702" y="249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6"/>
            <p:cNvSpPr/>
            <p:nvPr/>
          </p:nvSpPr>
          <p:spPr>
            <a:xfrm>
              <a:off x="6052100" y="4306500"/>
              <a:ext cx="194225" cy="82325"/>
            </a:xfrm>
            <a:custGeom>
              <a:avLst/>
              <a:gdLst/>
              <a:ahLst/>
              <a:cxnLst/>
              <a:rect l="l" t="t" r="r" b="b"/>
              <a:pathLst>
                <a:path w="7769" h="3293" extrusionOk="0">
                  <a:moveTo>
                    <a:pt x="7473" y="0"/>
                  </a:moveTo>
                  <a:lnTo>
                    <a:pt x="1" y="338"/>
                  </a:lnTo>
                  <a:lnTo>
                    <a:pt x="1014" y="3293"/>
                  </a:lnTo>
                  <a:lnTo>
                    <a:pt x="7768" y="2829"/>
                  </a:lnTo>
                  <a:lnTo>
                    <a:pt x="7473"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6"/>
            <p:cNvSpPr/>
            <p:nvPr/>
          </p:nvSpPr>
          <p:spPr>
            <a:xfrm>
              <a:off x="6052100" y="4306500"/>
              <a:ext cx="194225" cy="82325"/>
            </a:xfrm>
            <a:custGeom>
              <a:avLst/>
              <a:gdLst/>
              <a:ahLst/>
              <a:cxnLst/>
              <a:rect l="l" t="t" r="r" b="b"/>
              <a:pathLst>
                <a:path w="7769" h="3293" fill="none" extrusionOk="0">
                  <a:moveTo>
                    <a:pt x="7768" y="2829"/>
                  </a:moveTo>
                  <a:lnTo>
                    <a:pt x="1014" y="3293"/>
                  </a:lnTo>
                  <a:lnTo>
                    <a:pt x="1" y="338"/>
                  </a:lnTo>
                  <a:lnTo>
                    <a:pt x="7473" y="0"/>
                  </a:lnTo>
                  <a:lnTo>
                    <a:pt x="7768" y="28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6"/>
            <p:cNvSpPr/>
            <p:nvPr/>
          </p:nvSpPr>
          <p:spPr>
            <a:xfrm>
              <a:off x="6093275" y="4451075"/>
              <a:ext cx="43275" cy="38025"/>
            </a:xfrm>
            <a:custGeom>
              <a:avLst/>
              <a:gdLst/>
              <a:ahLst/>
              <a:cxnLst/>
              <a:rect l="l" t="t" r="r" b="b"/>
              <a:pathLst>
                <a:path w="1731" h="1521" extrusionOk="0">
                  <a:moveTo>
                    <a:pt x="1055" y="127"/>
                  </a:moveTo>
                  <a:lnTo>
                    <a:pt x="1140" y="169"/>
                  </a:lnTo>
                  <a:lnTo>
                    <a:pt x="1182" y="212"/>
                  </a:lnTo>
                  <a:lnTo>
                    <a:pt x="1309" y="423"/>
                  </a:lnTo>
                  <a:lnTo>
                    <a:pt x="1393" y="634"/>
                  </a:lnTo>
                  <a:lnTo>
                    <a:pt x="1435" y="887"/>
                  </a:lnTo>
                  <a:lnTo>
                    <a:pt x="1478" y="1140"/>
                  </a:lnTo>
                  <a:lnTo>
                    <a:pt x="1393" y="1098"/>
                  </a:lnTo>
                  <a:lnTo>
                    <a:pt x="1224" y="929"/>
                  </a:lnTo>
                  <a:lnTo>
                    <a:pt x="1055" y="718"/>
                  </a:lnTo>
                  <a:lnTo>
                    <a:pt x="929" y="507"/>
                  </a:lnTo>
                  <a:lnTo>
                    <a:pt x="887" y="254"/>
                  </a:lnTo>
                  <a:lnTo>
                    <a:pt x="887" y="212"/>
                  </a:lnTo>
                  <a:lnTo>
                    <a:pt x="1013" y="127"/>
                  </a:lnTo>
                  <a:close/>
                  <a:moveTo>
                    <a:pt x="338" y="887"/>
                  </a:moveTo>
                  <a:lnTo>
                    <a:pt x="464" y="929"/>
                  </a:lnTo>
                  <a:lnTo>
                    <a:pt x="718" y="972"/>
                  </a:lnTo>
                  <a:lnTo>
                    <a:pt x="1055" y="1098"/>
                  </a:lnTo>
                  <a:lnTo>
                    <a:pt x="1351" y="1267"/>
                  </a:lnTo>
                  <a:lnTo>
                    <a:pt x="971" y="1352"/>
                  </a:lnTo>
                  <a:lnTo>
                    <a:pt x="633" y="1394"/>
                  </a:lnTo>
                  <a:lnTo>
                    <a:pt x="380" y="1352"/>
                  </a:lnTo>
                  <a:lnTo>
                    <a:pt x="253" y="1267"/>
                  </a:lnTo>
                  <a:lnTo>
                    <a:pt x="169" y="1183"/>
                  </a:lnTo>
                  <a:lnTo>
                    <a:pt x="169" y="1014"/>
                  </a:lnTo>
                  <a:lnTo>
                    <a:pt x="211" y="972"/>
                  </a:lnTo>
                  <a:lnTo>
                    <a:pt x="253" y="929"/>
                  </a:lnTo>
                  <a:lnTo>
                    <a:pt x="338" y="887"/>
                  </a:lnTo>
                  <a:close/>
                  <a:moveTo>
                    <a:pt x="929" y="1"/>
                  </a:moveTo>
                  <a:lnTo>
                    <a:pt x="844" y="85"/>
                  </a:lnTo>
                  <a:lnTo>
                    <a:pt x="760" y="127"/>
                  </a:lnTo>
                  <a:lnTo>
                    <a:pt x="760" y="212"/>
                  </a:lnTo>
                  <a:lnTo>
                    <a:pt x="760" y="423"/>
                  </a:lnTo>
                  <a:lnTo>
                    <a:pt x="844" y="592"/>
                  </a:lnTo>
                  <a:lnTo>
                    <a:pt x="929" y="803"/>
                  </a:lnTo>
                  <a:lnTo>
                    <a:pt x="1055" y="929"/>
                  </a:lnTo>
                  <a:lnTo>
                    <a:pt x="844" y="845"/>
                  </a:lnTo>
                  <a:lnTo>
                    <a:pt x="633" y="803"/>
                  </a:lnTo>
                  <a:lnTo>
                    <a:pt x="422" y="761"/>
                  </a:lnTo>
                  <a:lnTo>
                    <a:pt x="169" y="803"/>
                  </a:lnTo>
                  <a:lnTo>
                    <a:pt x="85" y="887"/>
                  </a:lnTo>
                  <a:lnTo>
                    <a:pt x="42" y="1014"/>
                  </a:lnTo>
                  <a:lnTo>
                    <a:pt x="0" y="1098"/>
                  </a:lnTo>
                  <a:lnTo>
                    <a:pt x="42" y="1225"/>
                  </a:lnTo>
                  <a:lnTo>
                    <a:pt x="85" y="1309"/>
                  </a:lnTo>
                  <a:lnTo>
                    <a:pt x="127" y="1394"/>
                  </a:lnTo>
                  <a:lnTo>
                    <a:pt x="296" y="1478"/>
                  </a:lnTo>
                  <a:lnTo>
                    <a:pt x="422" y="1520"/>
                  </a:lnTo>
                  <a:lnTo>
                    <a:pt x="718" y="1520"/>
                  </a:lnTo>
                  <a:lnTo>
                    <a:pt x="1140" y="1478"/>
                  </a:lnTo>
                  <a:lnTo>
                    <a:pt x="1562" y="1352"/>
                  </a:lnTo>
                  <a:lnTo>
                    <a:pt x="1604" y="1352"/>
                  </a:lnTo>
                  <a:lnTo>
                    <a:pt x="1646" y="1309"/>
                  </a:lnTo>
                  <a:lnTo>
                    <a:pt x="1731" y="1309"/>
                  </a:lnTo>
                  <a:lnTo>
                    <a:pt x="1731" y="1098"/>
                  </a:lnTo>
                  <a:lnTo>
                    <a:pt x="1646" y="761"/>
                  </a:lnTo>
                  <a:lnTo>
                    <a:pt x="1562" y="381"/>
                  </a:lnTo>
                  <a:lnTo>
                    <a:pt x="1478" y="212"/>
                  </a:lnTo>
                  <a:lnTo>
                    <a:pt x="1351" y="85"/>
                  </a:lnTo>
                  <a:lnTo>
                    <a:pt x="1182"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6"/>
            <p:cNvSpPr/>
            <p:nvPr/>
          </p:nvSpPr>
          <p:spPr>
            <a:xfrm>
              <a:off x="6093275" y="4451075"/>
              <a:ext cx="43275" cy="38025"/>
            </a:xfrm>
            <a:custGeom>
              <a:avLst/>
              <a:gdLst/>
              <a:ahLst/>
              <a:cxnLst/>
              <a:rect l="l" t="t" r="r" b="b"/>
              <a:pathLst>
                <a:path w="1731" h="1521" fill="none" extrusionOk="0">
                  <a:moveTo>
                    <a:pt x="1731" y="1309"/>
                  </a:moveTo>
                  <a:lnTo>
                    <a:pt x="1731" y="1309"/>
                  </a:lnTo>
                  <a:lnTo>
                    <a:pt x="1731" y="1098"/>
                  </a:lnTo>
                  <a:lnTo>
                    <a:pt x="1646" y="761"/>
                  </a:lnTo>
                  <a:lnTo>
                    <a:pt x="1562" y="381"/>
                  </a:lnTo>
                  <a:lnTo>
                    <a:pt x="1478" y="212"/>
                  </a:lnTo>
                  <a:lnTo>
                    <a:pt x="1351" y="85"/>
                  </a:lnTo>
                  <a:lnTo>
                    <a:pt x="1351" y="85"/>
                  </a:lnTo>
                  <a:lnTo>
                    <a:pt x="1182" y="1"/>
                  </a:lnTo>
                  <a:lnTo>
                    <a:pt x="1013" y="1"/>
                  </a:lnTo>
                  <a:lnTo>
                    <a:pt x="1013" y="1"/>
                  </a:lnTo>
                  <a:lnTo>
                    <a:pt x="929" y="1"/>
                  </a:lnTo>
                  <a:lnTo>
                    <a:pt x="844" y="85"/>
                  </a:lnTo>
                  <a:lnTo>
                    <a:pt x="760" y="127"/>
                  </a:lnTo>
                  <a:lnTo>
                    <a:pt x="760" y="212"/>
                  </a:lnTo>
                  <a:lnTo>
                    <a:pt x="760" y="212"/>
                  </a:lnTo>
                  <a:lnTo>
                    <a:pt x="760" y="423"/>
                  </a:lnTo>
                  <a:lnTo>
                    <a:pt x="844" y="592"/>
                  </a:lnTo>
                  <a:lnTo>
                    <a:pt x="929" y="803"/>
                  </a:lnTo>
                  <a:lnTo>
                    <a:pt x="1055" y="929"/>
                  </a:lnTo>
                  <a:lnTo>
                    <a:pt x="1055" y="929"/>
                  </a:lnTo>
                  <a:lnTo>
                    <a:pt x="844" y="845"/>
                  </a:lnTo>
                  <a:lnTo>
                    <a:pt x="633" y="803"/>
                  </a:lnTo>
                  <a:lnTo>
                    <a:pt x="422" y="761"/>
                  </a:lnTo>
                  <a:lnTo>
                    <a:pt x="169" y="803"/>
                  </a:lnTo>
                  <a:lnTo>
                    <a:pt x="169" y="803"/>
                  </a:lnTo>
                  <a:lnTo>
                    <a:pt x="85" y="887"/>
                  </a:lnTo>
                  <a:lnTo>
                    <a:pt x="42" y="1014"/>
                  </a:lnTo>
                  <a:lnTo>
                    <a:pt x="42" y="1014"/>
                  </a:lnTo>
                  <a:lnTo>
                    <a:pt x="0" y="1098"/>
                  </a:lnTo>
                  <a:lnTo>
                    <a:pt x="42" y="1225"/>
                  </a:lnTo>
                  <a:lnTo>
                    <a:pt x="85" y="1309"/>
                  </a:lnTo>
                  <a:lnTo>
                    <a:pt x="127" y="1394"/>
                  </a:lnTo>
                  <a:lnTo>
                    <a:pt x="127" y="1394"/>
                  </a:lnTo>
                  <a:lnTo>
                    <a:pt x="296" y="1478"/>
                  </a:lnTo>
                  <a:lnTo>
                    <a:pt x="422" y="1520"/>
                  </a:lnTo>
                  <a:lnTo>
                    <a:pt x="591" y="1520"/>
                  </a:lnTo>
                  <a:lnTo>
                    <a:pt x="718" y="1520"/>
                  </a:lnTo>
                  <a:lnTo>
                    <a:pt x="718" y="1520"/>
                  </a:lnTo>
                  <a:lnTo>
                    <a:pt x="1140" y="1478"/>
                  </a:lnTo>
                  <a:lnTo>
                    <a:pt x="1562" y="1352"/>
                  </a:lnTo>
                  <a:lnTo>
                    <a:pt x="1604" y="1352"/>
                  </a:lnTo>
                  <a:lnTo>
                    <a:pt x="1604" y="1352"/>
                  </a:lnTo>
                  <a:lnTo>
                    <a:pt x="1604" y="1352"/>
                  </a:lnTo>
                  <a:lnTo>
                    <a:pt x="1604" y="1352"/>
                  </a:lnTo>
                  <a:lnTo>
                    <a:pt x="1604" y="1352"/>
                  </a:lnTo>
                  <a:lnTo>
                    <a:pt x="1646" y="1309"/>
                  </a:lnTo>
                  <a:lnTo>
                    <a:pt x="1731" y="1309"/>
                  </a:lnTo>
                  <a:lnTo>
                    <a:pt x="1731" y="13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6"/>
            <p:cNvSpPr/>
            <p:nvPr/>
          </p:nvSpPr>
          <p:spPr>
            <a:xfrm>
              <a:off x="6115425" y="4454250"/>
              <a:ext cx="14800" cy="25350"/>
            </a:xfrm>
            <a:custGeom>
              <a:avLst/>
              <a:gdLst/>
              <a:ahLst/>
              <a:cxnLst/>
              <a:rect l="l" t="t" r="r" b="b"/>
              <a:pathLst>
                <a:path w="592" h="1014" fill="none" extrusionOk="0">
                  <a:moveTo>
                    <a:pt x="1" y="127"/>
                  </a:moveTo>
                  <a:lnTo>
                    <a:pt x="1" y="127"/>
                  </a:lnTo>
                  <a:lnTo>
                    <a:pt x="1" y="85"/>
                  </a:lnTo>
                  <a:lnTo>
                    <a:pt x="127" y="0"/>
                  </a:lnTo>
                  <a:lnTo>
                    <a:pt x="169" y="0"/>
                  </a:lnTo>
                  <a:lnTo>
                    <a:pt x="169" y="0"/>
                  </a:lnTo>
                  <a:lnTo>
                    <a:pt x="254" y="42"/>
                  </a:lnTo>
                  <a:lnTo>
                    <a:pt x="296" y="85"/>
                  </a:lnTo>
                  <a:lnTo>
                    <a:pt x="296" y="85"/>
                  </a:lnTo>
                  <a:lnTo>
                    <a:pt x="423" y="296"/>
                  </a:lnTo>
                  <a:lnTo>
                    <a:pt x="507" y="507"/>
                  </a:lnTo>
                  <a:lnTo>
                    <a:pt x="549" y="760"/>
                  </a:lnTo>
                  <a:lnTo>
                    <a:pt x="592" y="1013"/>
                  </a:lnTo>
                  <a:lnTo>
                    <a:pt x="507" y="971"/>
                  </a:lnTo>
                  <a:lnTo>
                    <a:pt x="507" y="971"/>
                  </a:lnTo>
                  <a:lnTo>
                    <a:pt x="338" y="802"/>
                  </a:lnTo>
                  <a:lnTo>
                    <a:pt x="169" y="591"/>
                  </a:lnTo>
                  <a:lnTo>
                    <a:pt x="43" y="380"/>
                  </a:lnTo>
                  <a:lnTo>
                    <a:pt x="1" y="1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6"/>
            <p:cNvSpPr/>
            <p:nvPr/>
          </p:nvSpPr>
          <p:spPr>
            <a:xfrm>
              <a:off x="6097475" y="4473250"/>
              <a:ext cx="29575" cy="12675"/>
            </a:xfrm>
            <a:custGeom>
              <a:avLst/>
              <a:gdLst/>
              <a:ahLst/>
              <a:cxnLst/>
              <a:rect l="l" t="t" r="r" b="b"/>
              <a:pathLst>
                <a:path w="1183" h="507" fill="none" extrusionOk="0">
                  <a:moveTo>
                    <a:pt x="85" y="380"/>
                  </a:moveTo>
                  <a:lnTo>
                    <a:pt x="85" y="380"/>
                  </a:lnTo>
                  <a:lnTo>
                    <a:pt x="1" y="296"/>
                  </a:lnTo>
                  <a:lnTo>
                    <a:pt x="1" y="127"/>
                  </a:lnTo>
                  <a:lnTo>
                    <a:pt x="1" y="127"/>
                  </a:lnTo>
                  <a:lnTo>
                    <a:pt x="43" y="85"/>
                  </a:lnTo>
                  <a:lnTo>
                    <a:pt x="85" y="42"/>
                  </a:lnTo>
                  <a:lnTo>
                    <a:pt x="85" y="42"/>
                  </a:lnTo>
                  <a:lnTo>
                    <a:pt x="170" y="0"/>
                  </a:lnTo>
                  <a:lnTo>
                    <a:pt x="296" y="42"/>
                  </a:lnTo>
                  <a:lnTo>
                    <a:pt x="550" y="85"/>
                  </a:lnTo>
                  <a:lnTo>
                    <a:pt x="887" y="211"/>
                  </a:lnTo>
                  <a:lnTo>
                    <a:pt x="1183" y="380"/>
                  </a:lnTo>
                  <a:lnTo>
                    <a:pt x="1183" y="380"/>
                  </a:lnTo>
                  <a:lnTo>
                    <a:pt x="803" y="465"/>
                  </a:lnTo>
                  <a:lnTo>
                    <a:pt x="465" y="507"/>
                  </a:lnTo>
                  <a:lnTo>
                    <a:pt x="212" y="465"/>
                  </a:lnTo>
                  <a:lnTo>
                    <a:pt x="85" y="3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6"/>
            <p:cNvSpPr/>
            <p:nvPr/>
          </p:nvSpPr>
          <p:spPr>
            <a:xfrm>
              <a:off x="6017275" y="4467975"/>
              <a:ext cx="222700" cy="95000"/>
            </a:xfrm>
            <a:custGeom>
              <a:avLst/>
              <a:gdLst/>
              <a:ahLst/>
              <a:cxnLst/>
              <a:rect l="l" t="t" r="r" b="b"/>
              <a:pathLst>
                <a:path w="8908" h="3800" extrusionOk="0">
                  <a:moveTo>
                    <a:pt x="8317" y="0"/>
                  </a:moveTo>
                  <a:lnTo>
                    <a:pt x="4855" y="253"/>
                  </a:lnTo>
                  <a:lnTo>
                    <a:pt x="4560" y="296"/>
                  </a:lnTo>
                  <a:lnTo>
                    <a:pt x="4307" y="464"/>
                  </a:lnTo>
                  <a:lnTo>
                    <a:pt x="3969" y="718"/>
                  </a:lnTo>
                  <a:lnTo>
                    <a:pt x="3547" y="1013"/>
                  </a:lnTo>
                  <a:lnTo>
                    <a:pt x="3082" y="1309"/>
                  </a:lnTo>
                  <a:lnTo>
                    <a:pt x="2534" y="1604"/>
                  </a:lnTo>
                  <a:lnTo>
                    <a:pt x="1985" y="1858"/>
                  </a:lnTo>
                  <a:lnTo>
                    <a:pt x="1436" y="2069"/>
                  </a:lnTo>
                  <a:lnTo>
                    <a:pt x="929" y="2237"/>
                  </a:lnTo>
                  <a:lnTo>
                    <a:pt x="381" y="2322"/>
                  </a:lnTo>
                  <a:lnTo>
                    <a:pt x="296" y="2322"/>
                  </a:lnTo>
                  <a:lnTo>
                    <a:pt x="212" y="2406"/>
                  </a:lnTo>
                  <a:lnTo>
                    <a:pt x="85" y="2533"/>
                  </a:lnTo>
                  <a:lnTo>
                    <a:pt x="1" y="2786"/>
                  </a:lnTo>
                  <a:lnTo>
                    <a:pt x="1" y="3040"/>
                  </a:lnTo>
                  <a:lnTo>
                    <a:pt x="85" y="3293"/>
                  </a:lnTo>
                  <a:lnTo>
                    <a:pt x="170" y="3419"/>
                  </a:lnTo>
                  <a:lnTo>
                    <a:pt x="254" y="3504"/>
                  </a:lnTo>
                  <a:lnTo>
                    <a:pt x="381" y="3588"/>
                  </a:lnTo>
                  <a:lnTo>
                    <a:pt x="549" y="3673"/>
                  </a:lnTo>
                  <a:lnTo>
                    <a:pt x="761" y="3757"/>
                  </a:lnTo>
                  <a:lnTo>
                    <a:pt x="972" y="3799"/>
                  </a:lnTo>
                  <a:lnTo>
                    <a:pt x="3040" y="3799"/>
                  </a:lnTo>
                  <a:lnTo>
                    <a:pt x="4053" y="3757"/>
                  </a:lnTo>
                  <a:lnTo>
                    <a:pt x="5066" y="3673"/>
                  </a:lnTo>
                  <a:lnTo>
                    <a:pt x="6080" y="3588"/>
                  </a:lnTo>
                  <a:lnTo>
                    <a:pt x="6839" y="3588"/>
                  </a:lnTo>
                  <a:lnTo>
                    <a:pt x="8401" y="3546"/>
                  </a:lnTo>
                  <a:lnTo>
                    <a:pt x="8612" y="3504"/>
                  </a:lnTo>
                  <a:lnTo>
                    <a:pt x="8781" y="3377"/>
                  </a:lnTo>
                  <a:lnTo>
                    <a:pt x="8908" y="3166"/>
                  </a:lnTo>
                  <a:lnTo>
                    <a:pt x="8908" y="2955"/>
                  </a:lnTo>
                  <a:lnTo>
                    <a:pt x="8570" y="211"/>
                  </a:lnTo>
                  <a:lnTo>
                    <a:pt x="8528" y="127"/>
                  </a:lnTo>
                  <a:lnTo>
                    <a:pt x="8486" y="85"/>
                  </a:lnTo>
                  <a:lnTo>
                    <a:pt x="8401" y="42"/>
                  </a:lnTo>
                  <a:lnTo>
                    <a:pt x="83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6"/>
            <p:cNvSpPr/>
            <p:nvPr/>
          </p:nvSpPr>
          <p:spPr>
            <a:xfrm>
              <a:off x="6017275" y="4467975"/>
              <a:ext cx="222700" cy="95000"/>
            </a:xfrm>
            <a:custGeom>
              <a:avLst/>
              <a:gdLst/>
              <a:ahLst/>
              <a:cxnLst/>
              <a:rect l="l" t="t" r="r" b="b"/>
              <a:pathLst>
                <a:path w="8908" h="3800" fill="none" extrusionOk="0">
                  <a:moveTo>
                    <a:pt x="4855" y="253"/>
                  </a:moveTo>
                  <a:lnTo>
                    <a:pt x="8317" y="0"/>
                  </a:lnTo>
                  <a:lnTo>
                    <a:pt x="8317" y="0"/>
                  </a:lnTo>
                  <a:lnTo>
                    <a:pt x="8401" y="42"/>
                  </a:lnTo>
                  <a:lnTo>
                    <a:pt x="8486" y="85"/>
                  </a:lnTo>
                  <a:lnTo>
                    <a:pt x="8528" y="127"/>
                  </a:lnTo>
                  <a:lnTo>
                    <a:pt x="8570" y="211"/>
                  </a:lnTo>
                  <a:lnTo>
                    <a:pt x="8908" y="2955"/>
                  </a:lnTo>
                  <a:lnTo>
                    <a:pt x="8908" y="2955"/>
                  </a:lnTo>
                  <a:lnTo>
                    <a:pt x="8908" y="3166"/>
                  </a:lnTo>
                  <a:lnTo>
                    <a:pt x="8781" y="3377"/>
                  </a:lnTo>
                  <a:lnTo>
                    <a:pt x="8612" y="3504"/>
                  </a:lnTo>
                  <a:lnTo>
                    <a:pt x="8401" y="3546"/>
                  </a:lnTo>
                  <a:lnTo>
                    <a:pt x="8401" y="3546"/>
                  </a:lnTo>
                  <a:lnTo>
                    <a:pt x="6839" y="3588"/>
                  </a:lnTo>
                  <a:lnTo>
                    <a:pt x="6080" y="3588"/>
                  </a:lnTo>
                  <a:lnTo>
                    <a:pt x="5066" y="3673"/>
                  </a:lnTo>
                  <a:lnTo>
                    <a:pt x="5066" y="3673"/>
                  </a:lnTo>
                  <a:lnTo>
                    <a:pt x="4053" y="3757"/>
                  </a:lnTo>
                  <a:lnTo>
                    <a:pt x="3040" y="3799"/>
                  </a:lnTo>
                  <a:lnTo>
                    <a:pt x="1985" y="3799"/>
                  </a:lnTo>
                  <a:lnTo>
                    <a:pt x="972" y="3799"/>
                  </a:lnTo>
                  <a:lnTo>
                    <a:pt x="972" y="3799"/>
                  </a:lnTo>
                  <a:lnTo>
                    <a:pt x="761" y="3757"/>
                  </a:lnTo>
                  <a:lnTo>
                    <a:pt x="549" y="3673"/>
                  </a:lnTo>
                  <a:lnTo>
                    <a:pt x="381" y="3588"/>
                  </a:lnTo>
                  <a:lnTo>
                    <a:pt x="254" y="3504"/>
                  </a:lnTo>
                  <a:lnTo>
                    <a:pt x="170" y="3419"/>
                  </a:lnTo>
                  <a:lnTo>
                    <a:pt x="85" y="3293"/>
                  </a:lnTo>
                  <a:lnTo>
                    <a:pt x="1" y="3040"/>
                  </a:lnTo>
                  <a:lnTo>
                    <a:pt x="1" y="2786"/>
                  </a:lnTo>
                  <a:lnTo>
                    <a:pt x="85" y="2533"/>
                  </a:lnTo>
                  <a:lnTo>
                    <a:pt x="212" y="2406"/>
                  </a:lnTo>
                  <a:lnTo>
                    <a:pt x="296" y="2322"/>
                  </a:lnTo>
                  <a:lnTo>
                    <a:pt x="381" y="2322"/>
                  </a:lnTo>
                  <a:lnTo>
                    <a:pt x="381" y="2322"/>
                  </a:lnTo>
                  <a:lnTo>
                    <a:pt x="929" y="2237"/>
                  </a:lnTo>
                  <a:lnTo>
                    <a:pt x="1436" y="2069"/>
                  </a:lnTo>
                  <a:lnTo>
                    <a:pt x="1985" y="1858"/>
                  </a:lnTo>
                  <a:lnTo>
                    <a:pt x="2534" y="1604"/>
                  </a:lnTo>
                  <a:lnTo>
                    <a:pt x="3082" y="1309"/>
                  </a:lnTo>
                  <a:lnTo>
                    <a:pt x="3547" y="1013"/>
                  </a:lnTo>
                  <a:lnTo>
                    <a:pt x="3969" y="718"/>
                  </a:lnTo>
                  <a:lnTo>
                    <a:pt x="4307" y="464"/>
                  </a:lnTo>
                  <a:lnTo>
                    <a:pt x="4307" y="464"/>
                  </a:lnTo>
                  <a:lnTo>
                    <a:pt x="4560" y="296"/>
                  </a:lnTo>
                  <a:lnTo>
                    <a:pt x="4855" y="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6"/>
            <p:cNvSpPr/>
            <p:nvPr/>
          </p:nvSpPr>
          <p:spPr>
            <a:xfrm>
              <a:off x="5654225" y="4306500"/>
              <a:ext cx="117175" cy="180475"/>
            </a:xfrm>
            <a:custGeom>
              <a:avLst/>
              <a:gdLst/>
              <a:ahLst/>
              <a:cxnLst/>
              <a:rect l="l" t="t" r="r" b="b"/>
              <a:pathLst>
                <a:path w="4687" h="7219" extrusionOk="0">
                  <a:moveTo>
                    <a:pt x="3125" y="0"/>
                  </a:moveTo>
                  <a:lnTo>
                    <a:pt x="1" y="42"/>
                  </a:lnTo>
                  <a:lnTo>
                    <a:pt x="1563" y="7219"/>
                  </a:lnTo>
                  <a:lnTo>
                    <a:pt x="4687" y="7177"/>
                  </a:lnTo>
                  <a:lnTo>
                    <a:pt x="3125"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6"/>
            <p:cNvSpPr/>
            <p:nvPr/>
          </p:nvSpPr>
          <p:spPr>
            <a:xfrm>
              <a:off x="5654225" y="4306500"/>
              <a:ext cx="117175" cy="180475"/>
            </a:xfrm>
            <a:custGeom>
              <a:avLst/>
              <a:gdLst/>
              <a:ahLst/>
              <a:cxnLst/>
              <a:rect l="l" t="t" r="r" b="b"/>
              <a:pathLst>
                <a:path w="4687" h="7219" fill="none" extrusionOk="0">
                  <a:moveTo>
                    <a:pt x="4687" y="7177"/>
                  </a:moveTo>
                  <a:lnTo>
                    <a:pt x="1563" y="7219"/>
                  </a:lnTo>
                  <a:lnTo>
                    <a:pt x="1" y="42"/>
                  </a:lnTo>
                  <a:lnTo>
                    <a:pt x="3125" y="0"/>
                  </a:lnTo>
                  <a:lnTo>
                    <a:pt x="4687" y="71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6"/>
            <p:cNvSpPr/>
            <p:nvPr/>
          </p:nvSpPr>
          <p:spPr>
            <a:xfrm>
              <a:off x="5453725" y="3205750"/>
              <a:ext cx="1082825" cy="1175700"/>
            </a:xfrm>
            <a:custGeom>
              <a:avLst/>
              <a:gdLst/>
              <a:ahLst/>
              <a:cxnLst/>
              <a:rect l="l" t="t" r="r" b="b"/>
              <a:pathLst>
                <a:path w="43313" h="47028" extrusionOk="0">
                  <a:moveTo>
                    <a:pt x="40779" y="1"/>
                  </a:moveTo>
                  <a:lnTo>
                    <a:pt x="24062" y="3209"/>
                  </a:lnTo>
                  <a:lnTo>
                    <a:pt x="23978" y="7642"/>
                  </a:lnTo>
                  <a:lnTo>
                    <a:pt x="22163" y="7810"/>
                  </a:lnTo>
                  <a:lnTo>
                    <a:pt x="20263" y="8064"/>
                  </a:lnTo>
                  <a:lnTo>
                    <a:pt x="18321" y="8359"/>
                  </a:lnTo>
                  <a:lnTo>
                    <a:pt x="16379" y="8739"/>
                  </a:lnTo>
                  <a:lnTo>
                    <a:pt x="14395" y="9203"/>
                  </a:lnTo>
                  <a:lnTo>
                    <a:pt x="12496" y="9710"/>
                  </a:lnTo>
                  <a:lnTo>
                    <a:pt x="10638" y="10217"/>
                  </a:lnTo>
                  <a:lnTo>
                    <a:pt x="8823" y="10808"/>
                  </a:lnTo>
                  <a:lnTo>
                    <a:pt x="7134" y="11399"/>
                  </a:lnTo>
                  <a:lnTo>
                    <a:pt x="5572" y="12032"/>
                  </a:lnTo>
                  <a:lnTo>
                    <a:pt x="4179" y="12665"/>
                  </a:lnTo>
                  <a:lnTo>
                    <a:pt x="2955" y="13298"/>
                  </a:lnTo>
                  <a:lnTo>
                    <a:pt x="2406" y="13636"/>
                  </a:lnTo>
                  <a:lnTo>
                    <a:pt x="1900" y="13974"/>
                  </a:lnTo>
                  <a:lnTo>
                    <a:pt x="1478" y="14311"/>
                  </a:lnTo>
                  <a:lnTo>
                    <a:pt x="1098" y="14607"/>
                  </a:lnTo>
                  <a:lnTo>
                    <a:pt x="802" y="14945"/>
                  </a:lnTo>
                  <a:lnTo>
                    <a:pt x="549" y="15240"/>
                  </a:lnTo>
                  <a:lnTo>
                    <a:pt x="338" y="15578"/>
                  </a:lnTo>
                  <a:lnTo>
                    <a:pt x="253" y="15873"/>
                  </a:lnTo>
                  <a:lnTo>
                    <a:pt x="127" y="16633"/>
                  </a:lnTo>
                  <a:lnTo>
                    <a:pt x="42" y="17435"/>
                  </a:lnTo>
                  <a:lnTo>
                    <a:pt x="0" y="18364"/>
                  </a:lnTo>
                  <a:lnTo>
                    <a:pt x="42" y="19335"/>
                  </a:lnTo>
                  <a:lnTo>
                    <a:pt x="85" y="20390"/>
                  </a:lnTo>
                  <a:lnTo>
                    <a:pt x="211" y="21530"/>
                  </a:lnTo>
                  <a:lnTo>
                    <a:pt x="380" y="22670"/>
                  </a:lnTo>
                  <a:lnTo>
                    <a:pt x="591" y="23894"/>
                  </a:lnTo>
                  <a:lnTo>
                    <a:pt x="1055" y="26385"/>
                  </a:lnTo>
                  <a:lnTo>
                    <a:pt x="1646" y="29002"/>
                  </a:lnTo>
                  <a:lnTo>
                    <a:pt x="2322" y="31619"/>
                  </a:lnTo>
                  <a:lnTo>
                    <a:pt x="3040" y="34237"/>
                  </a:lnTo>
                  <a:lnTo>
                    <a:pt x="3799" y="36769"/>
                  </a:lnTo>
                  <a:lnTo>
                    <a:pt x="4559" y="39133"/>
                  </a:lnTo>
                  <a:lnTo>
                    <a:pt x="5868" y="43186"/>
                  </a:lnTo>
                  <a:lnTo>
                    <a:pt x="6839" y="45972"/>
                  </a:lnTo>
                  <a:lnTo>
                    <a:pt x="7219" y="47027"/>
                  </a:lnTo>
                  <a:lnTo>
                    <a:pt x="12918" y="46605"/>
                  </a:lnTo>
                  <a:lnTo>
                    <a:pt x="12664" y="45466"/>
                  </a:lnTo>
                  <a:lnTo>
                    <a:pt x="12031" y="42468"/>
                  </a:lnTo>
                  <a:lnTo>
                    <a:pt x="11187" y="38205"/>
                  </a:lnTo>
                  <a:lnTo>
                    <a:pt x="10765" y="35798"/>
                  </a:lnTo>
                  <a:lnTo>
                    <a:pt x="10343" y="33308"/>
                  </a:lnTo>
                  <a:lnTo>
                    <a:pt x="10005" y="30817"/>
                  </a:lnTo>
                  <a:lnTo>
                    <a:pt x="9709" y="28369"/>
                  </a:lnTo>
                  <a:lnTo>
                    <a:pt x="9541" y="26089"/>
                  </a:lnTo>
                  <a:lnTo>
                    <a:pt x="9456" y="25034"/>
                  </a:lnTo>
                  <a:lnTo>
                    <a:pt x="9456" y="24021"/>
                  </a:lnTo>
                  <a:lnTo>
                    <a:pt x="9456" y="23092"/>
                  </a:lnTo>
                  <a:lnTo>
                    <a:pt x="9498" y="22248"/>
                  </a:lnTo>
                  <a:lnTo>
                    <a:pt x="9583" y="21488"/>
                  </a:lnTo>
                  <a:lnTo>
                    <a:pt x="9709" y="20812"/>
                  </a:lnTo>
                  <a:lnTo>
                    <a:pt x="9921" y="20264"/>
                  </a:lnTo>
                  <a:lnTo>
                    <a:pt x="10005" y="20053"/>
                  </a:lnTo>
                  <a:lnTo>
                    <a:pt x="10132" y="19841"/>
                  </a:lnTo>
                  <a:lnTo>
                    <a:pt x="10258" y="19673"/>
                  </a:lnTo>
                  <a:lnTo>
                    <a:pt x="10427" y="19546"/>
                  </a:lnTo>
                  <a:lnTo>
                    <a:pt x="10596" y="19462"/>
                  </a:lnTo>
                  <a:lnTo>
                    <a:pt x="10765" y="19419"/>
                  </a:lnTo>
                  <a:lnTo>
                    <a:pt x="11356" y="19335"/>
                  </a:lnTo>
                  <a:lnTo>
                    <a:pt x="12116" y="19250"/>
                  </a:lnTo>
                  <a:lnTo>
                    <a:pt x="14226" y="19250"/>
                  </a:lnTo>
                  <a:lnTo>
                    <a:pt x="16886" y="19293"/>
                  </a:lnTo>
                  <a:lnTo>
                    <a:pt x="19925" y="19335"/>
                  </a:lnTo>
                  <a:lnTo>
                    <a:pt x="23387" y="19419"/>
                  </a:lnTo>
                  <a:lnTo>
                    <a:pt x="26975" y="19462"/>
                  </a:lnTo>
                  <a:lnTo>
                    <a:pt x="28790" y="19462"/>
                  </a:lnTo>
                  <a:lnTo>
                    <a:pt x="30563" y="19419"/>
                  </a:lnTo>
                  <a:lnTo>
                    <a:pt x="32294" y="19377"/>
                  </a:lnTo>
                  <a:lnTo>
                    <a:pt x="33941" y="19293"/>
                  </a:lnTo>
                  <a:lnTo>
                    <a:pt x="35503" y="19124"/>
                  </a:lnTo>
                  <a:lnTo>
                    <a:pt x="36980" y="18955"/>
                  </a:lnTo>
                  <a:lnTo>
                    <a:pt x="38331" y="18744"/>
                  </a:lnTo>
                  <a:lnTo>
                    <a:pt x="39513" y="18448"/>
                  </a:lnTo>
                  <a:lnTo>
                    <a:pt x="40062" y="18280"/>
                  </a:lnTo>
                  <a:lnTo>
                    <a:pt x="40568" y="18068"/>
                  </a:lnTo>
                  <a:lnTo>
                    <a:pt x="40990" y="17900"/>
                  </a:lnTo>
                  <a:lnTo>
                    <a:pt x="41413" y="17689"/>
                  </a:lnTo>
                  <a:lnTo>
                    <a:pt x="41750" y="17435"/>
                  </a:lnTo>
                  <a:lnTo>
                    <a:pt x="42046" y="17182"/>
                  </a:lnTo>
                  <a:lnTo>
                    <a:pt x="42299" y="16929"/>
                  </a:lnTo>
                  <a:lnTo>
                    <a:pt x="42468" y="16633"/>
                  </a:lnTo>
                  <a:lnTo>
                    <a:pt x="42679" y="16127"/>
                  </a:lnTo>
                  <a:lnTo>
                    <a:pt x="42890" y="15578"/>
                  </a:lnTo>
                  <a:lnTo>
                    <a:pt x="43017" y="15029"/>
                  </a:lnTo>
                  <a:lnTo>
                    <a:pt x="43143" y="14438"/>
                  </a:lnTo>
                  <a:lnTo>
                    <a:pt x="43228" y="13805"/>
                  </a:lnTo>
                  <a:lnTo>
                    <a:pt x="43270" y="13172"/>
                  </a:lnTo>
                  <a:lnTo>
                    <a:pt x="43312" y="12538"/>
                  </a:lnTo>
                  <a:lnTo>
                    <a:pt x="43312" y="11863"/>
                  </a:lnTo>
                  <a:lnTo>
                    <a:pt x="43228" y="10470"/>
                  </a:lnTo>
                  <a:lnTo>
                    <a:pt x="43101" y="9119"/>
                  </a:lnTo>
                  <a:lnTo>
                    <a:pt x="42890" y="7726"/>
                  </a:lnTo>
                  <a:lnTo>
                    <a:pt x="42595" y="6375"/>
                  </a:lnTo>
                  <a:lnTo>
                    <a:pt x="42299" y="5109"/>
                  </a:lnTo>
                  <a:lnTo>
                    <a:pt x="42004" y="3927"/>
                  </a:lnTo>
                  <a:lnTo>
                    <a:pt x="41413" y="1900"/>
                  </a:lnTo>
                  <a:lnTo>
                    <a:pt x="40990" y="507"/>
                  </a:lnTo>
                  <a:lnTo>
                    <a:pt x="4077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6"/>
            <p:cNvSpPr/>
            <p:nvPr/>
          </p:nvSpPr>
          <p:spPr>
            <a:xfrm>
              <a:off x="5453725" y="3205750"/>
              <a:ext cx="1082825" cy="1175700"/>
            </a:xfrm>
            <a:custGeom>
              <a:avLst/>
              <a:gdLst/>
              <a:ahLst/>
              <a:cxnLst/>
              <a:rect l="l" t="t" r="r" b="b"/>
              <a:pathLst>
                <a:path w="43313" h="47028" fill="none" extrusionOk="0">
                  <a:moveTo>
                    <a:pt x="23978" y="7642"/>
                  </a:moveTo>
                  <a:lnTo>
                    <a:pt x="24062" y="3209"/>
                  </a:lnTo>
                  <a:lnTo>
                    <a:pt x="40779" y="1"/>
                  </a:lnTo>
                  <a:lnTo>
                    <a:pt x="40779" y="1"/>
                  </a:lnTo>
                  <a:lnTo>
                    <a:pt x="40990" y="507"/>
                  </a:lnTo>
                  <a:lnTo>
                    <a:pt x="41413" y="1900"/>
                  </a:lnTo>
                  <a:lnTo>
                    <a:pt x="42004" y="3927"/>
                  </a:lnTo>
                  <a:lnTo>
                    <a:pt x="42299" y="5109"/>
                  </a:lnTo>
                  <a:lnTo>
                    <a:pt x="42595" y="6375"/>
                  </a:lnTo>
                  <a:lnTo>
                    <a:pt x="42890" y="7726"/>
                  </a:lnTo>
                  <a:lnTo>
                    <a:pt x="43101" y="9119"/>
                  </a:lnTo>
                  <a:lnTo>
                    <a:pt x="43228" y="10470"/>
                  </a:lnTo>
                  <a:lnTo>
                    <a:pt x="43312" y="11863"/>
                  </a:lnTo>
                  <a:lnTo>
                    <a:pt x="43312" y="12538"/>
                  </a:lnTo>
                  <a:lnTo>
                    <a:pt x="43270" y="13172"/>
                  </a:lnTo>
                  <a:lnTo>
                    <a:pt x="43228" y="13805"/>
                  </a:lnTo>
                  <a:lnTo>
                    <a:pt x="43143" y="14438"/>
                  </a:lnTo>
                  <a:lnTo>
                    <a:pt x="43017" y="15029"/>
                  </a:lnTo>
                  <a:lnTo>
                    <a:pt x="42890" y="15578"/>
                  </a:lnTo>
                  <a:lnTo>
                    <a:pt x="42679" y="16127"/>
                  </a:lnTo>
                  <a:lnTo>
                    <a:pt x="42468" y="16633"/>
                  </a:lnTo>
                  <a:lnTo>
                    <a:pt x="42468" y="16633"/>
                  </a:lnTo>
                  <a:lnTo>
                    <a:pt x="42299" y="16929"/>
                  </a:lnTo>
                  <a:lnTo>
                    <a:pt x="42046" y="17182"/>
                  </a:lnTo>
                  <a:lnTo>
                    <a:pt x="41750" y="17435"/>
                  </a:lnTo>
                  <a:lnTo>
                    <a:pt x="41413" y="17689"/>
                  </a:lnTo>
                  <a:lnTo>
                    <a:pt x="40990" y="17900"/>
                  </a:lnTo>
                  <a:lnTo>
                    <a:pt x="40568" y="18068"/>
                  </a:lnTo>
                  <a:lnTo>
                    <a:pt x="40062" y="18280"/>
                  </a:lnTo>
                  <a:lnTo>
                    <a:pt x="39513" y="18448"/>
                  </a:lnTo>
                  <a:lnTo>
                    <a:pt x="38331" y="18744"/>
                  </a:lnTo>
                  <a:lnTo>
                    <a:pt x="36980" y="18955"/>
                  </a:lnTo>
                  <a:lnTo>
                    <a:pt x="35503" y="19124"/>
                  </a:lnTo>
                  <a:lnTo>
                    <a:pt x="33941" y="19293"/>
                  </a:lnTo>
                  <a:lnTo>
                    <a:pt x="32294" y="19377"/>
                  </a:lnTo>
                  <a:lnTo>
                    <a:pt x="30563" y="19419"/>
                  </a:lnTo>
                  <a:lnTo>
                    <a:pt x="28790" y="19462"/>
                  </a:lnTo>
                  <a:lnTo>
                    <a:pt x="26975" y="19462"/>
                  </a:lnTo>
                  <a:lnTo>
                    <a:pt x="23387" y="19419"/>
                  </a:lnTo>
                  <a:lnTo>
                    <a:pt x="19925" y="19335"/>
                  </a:lnTo>
                  <a:lnTo>
                    <a:pt x="19925" y="19335"/>
                  </a:lnTo>
                  <a:lnTo>
                    <a:pt x="16886" y="19293"/>
                  </a:lnTo>
                  <a:lnTo>
                    <a:pt x="14226" y="19250"/>
                  </a:lnTo>
                  <a:lnTo>
                    <a:pt x="13087" y="19250"/>
                  </a:lnTo>
                  <a:lnTo>
                    <a:pt x="12116" y="19250"/>
                  </a:lnTo>
                  <a:lnTo>
                    <a:pt x="11356" y="19335"/>
                  </a:lnTo>
                  <a:lnTo>
                    <a:pt x="10765" y="19419"/>
                  </a:lnTo>
                  <a:lnTo>
                    <a:pt x="10765" y="19419"/>
                  </a:lnTo>
                  <a:lnTo>
                    <a:pt x="10596" y="19462"/>
                  </a:lnTo>
                  <a:lnTo>
                    <a:pt x="10427" y="19546"/>
                  </a:lnTo>
                  <a:lnTo>
                    <a:pt x="10258" y="19673"/>
                  </a:lnTo>
                  <a:lnTo>
                    <a:pt x="10132" y="19841"/>
                  </a:lnTo>
                  <a:lnTo>
                    <a:pt x="10005" y="20053"/>
                  </a:lnTo>
                  <a:lnTo>
                    <a:pt x="9921" y="20264"/>
                  </a:lnTo>
                  <a:lnTo>
                    <a:pt x="9709" y="20812"/>
                  </a:lnTo>
                  <a:lnTo>
                    <a:pt x="9583" y="21488"/>
                  </a:lnTo>
                  <a:lnTo>
                    <a:pt x="9498" y="22248"/>
                  </a:lnTo>
                  <a:lnTo>
                    <a:pt x="9456" y="23092"/>
                  </a:lnTo>
                  <a:lnTo>
                    <a:pt x="9456" y="24021"/>
                  </a:lnTo>
                  <a:lnTo>
                    <a:pt x="9456" y="25034"/>
                  </a:lnTo>
                  <a:lnTo>
                    <a:pt x="9541" y="26089"/>
                  </a:lnTo>
                  <a:lnTo>
                    <a:pt x="9709" y="28369"/>
                  </a:lnTo>
                  <a:lnTo>
                    <a:pt x="10005" y="30817"/>
                  </a:lnTo>
                  <a:lnTo>
                    <a:pt x="10343" y="33308"/>
                  </a:lnTo>
                  <a:lnTo>
                    <a:pt x="10765" y="35798"/>
                  </a:lnTo>
                  <a:lnTo>
                    <a:pt x="11187" y="38205"/>
                  </a:lnTo>
                  <a:lnTo>
                    <a:pt x="12031" y="42468"/>
                  </a:lnTo>
                  <a:lnTo>
                    <a:pt x="12664" y="45466"/>
                  </a:lnTo>
                  <a:lnTo>
                    <a:pt x="12918" y="46605"/>
                  </a:lnTo>
                  <a:lnTo>
                    <a:pt x="7219" y="47027"/>
                  </a:lnTo>
                  <a:lnTo>
                    <a:pt x="7219" y="47027"/>
                  </a:lnTo>
                  <a:lnTo>
                    <a:pt x="6839" y="45972"/>
                  </a:lnTo>
                  <a:lnTo>
                    <a:pt x="5868" y="43186"/>
                  </a:lnTo>
                  <a:lnTo>
                    <a:pt x="4559" y="39133"/>
                  </a:lnTo>
                  <a:lnTo>
                    <a:pt x="3799" y="36769"/>
                  </a:lnTo>
                  <a:lnTo>
                    <a:pt x="3040" y="34237"/>
                  </a:lnTo>
                  <a:lnTo>
                    <a:pt x="2322" y="31619"/>
                  </a:lnTo>
                  <a:lnTo>
                    <a:pt x="1646" y="29002"/>
                  </a:lnTo>
                  <a:lnTo>
                    <a:pt x="1055" y="26385"/>
                  </a:lnTo>
                  <a:lnTo>
                    <a:pt x="591" y="23894"/>
                  </a:lnTo>
                  <a:lnTo>
                    <a:pt x="380" y="22670"/>
                  </a:lnTo>
                  <a:lnTo>
                    <a:pt x="211" y="21530"/>
                  </a:lnTo>
                  <a:lnTo>
                    <a:pt x="85" y="20390"/>
                  </a:lnTo>
                  <a:lnTo>
                    <a:pt x="42" y="19335"/>
                  </a:lnTo>
                  <a:lnTo>
                    <a:pt x="0" y="18364"/>
                  </a:lnTo>
                  <a:lnTo>
                    <a:pt x="42" y="17435"/>
                  </a:lnTo>
                  <a:lnTo>
                    <a:pt x="127" y="16633"/>
                  </a:lnTo>
                  <a:lnTo>
                    <a:pt x="253" y="15873"/>
                  </a:lnTo>
                  <a:lnTo>
                    <a:pt x="253" y="15873"/>
                  </a:lnTo>
                  <a:lnTo>
                    <a:pt x="338" y="15578"/>
                  </a:lnTo>
                  <a:lnTo>
                    <a:pt x="549" y="15240"/>
                  </a:lnTo>
                  <a:lnTo>
                    <a:pt x="802" y="14945"/>
                  </a:lnTo>
                  <a:lnTo>
                    <a:pt x="1098" y="14607"/>
                  </a:lnTo>
                  <a:lnTo>
                    <a:pt x="1478" y="14311"/>
                  </a:lnTo>
                  <a:lnTo>
                    <a:pt x="1900" y="13974"/>
                  </a:lnTo>
                  <a:lnTo>
                    <a:pt x="2406" y="13636"/>
                  </a:lnTo>
                  <a:lnTo>
                    <a:pt x="2955" y="13298"/>
                  </a:lnTo>
                  <a:lnTo>
                    <a:pt x="4179" y="12665"/>
                  </a:lnTo>
                  <a:lnTo>
                    <a:pt x="5572" y="12032"/>
                  </a:lnTo>
                  <a:lnTo>
                    <a:pt x="7134" y="11399"/>
                  </a:lnTo>
                  <a:lnTo>
                    <a:pt x="8823" y="10808"/>
                  </a:lnTo>
                  <a:lnTo>
                    <a:pt x="10638" y="10217"/>
                  </a:lnTo>
                  <a:lnTo>
                    <a:pt x="12496" y="9710"/>
                  </a:lnTo>
                  <a:lnTo>
                    <a:pt x="14395" y="9203"/>
                  </a:lnTo>
                  <a:lnTo>
                    <a:pt x="16379" y="8739"/>
                  </a:lnTo>
                  <a:lnTo>
                    <a:pt x="18321" y="8359"/>
                  </a:lnTo>
                  <a:lnTo>
                    <a:pt x="20263" y="8064"/>
                  </a:lnTo>
                  <a:lnTo>
                    <a:pt x="22163" y="7810"/>
                  </a:lnTo>
                  <a:lnTo>
                    <a:pt x="23978" y="76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6"/>
            <p:cNvSpPr/>
            <p:nvPr/>
          </p:nvSpPr>
          <p:spPr>
            <a:xfrm>
              <a:off x="5597250" y="4306500"/>
              <a:ext cx="194200" cy="82325"/>
            </a:xfrm>
            <a:custGeom>
              <a:avLst/>
              <a:gdLst/>
              <a:ahLst/>
              <a:cxnLst/>
              <a:rect l="l" t="t" r="r" b="b"/>
              <a:pathLst>
                <a:path w="7768" h="3293" extrusionOk="0">
                  <a:moveTo>
                    <a:pt x="7472" y="0"/>
                  </a:moveTo>
                  <a:lnTo>
                    <a:pt x="0" y="338"/>
                  </a:lnTo>
                  <a:lnTo>
                    <a:pt x="1013" y="3293"/>
                  </a:lnTo>
                  <a:lnTo>
                    <a:pt x="7768" y="2829"/>
                  </a:lnTo>
                  <a:lnTo>
                    <a:pt x="7472"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6"/>
            <p:cNvSpPr/>
            <p:nvPr/>
          </p:nvSpPr>
          <p:spPr>
            <a:xfrm>
              <a:off x="5597250" y="4306500"/>
              <a:ext cx="194200" cy="82325"/>
            </a:xfrm>
            <a:custGeom>
              <a:avLst/>
              <a:gdLst/>
              <a:ahLst/>
              <a:cxnLst/>
              <a:rect l="l" t="t" r="r" b="b"/>
              <a:pathLst>
                <a:path w="7768" h="3293" fill="none" extrusionOk="0">
                  <a:moveTo>
                    <a:pt x="7768" y="2829"/>
                  </a:moveTo>
                  <a:lnTo>
                    <a:pt x="1013" y="3293"/>
                  </a:lnTo>
                  <a:lnTo>
                    <a:pt x="0" y="338"/>
                  </a:lnTo>
                  <a:lnTo>
                    <a:pt x="7472" y="0"/>
                  </a:lnTo>
                  <a:lnTo>
                    <a:pt x="7768" y="28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6"/>
            <p:cNvSpPr/>
            <p:nvPr/>
          </p:nvSpPr>
          <p:spPr>
            <a:xfrm>
              <a:off x="5597250" y="4312825"/>
              <a:ext cx="53850" cy="76000"/>
            </a:xfrm>
            <a:custGeom>
              <a:avLst/>
              <a:gdLst/>
              <a:ahLst/>
              <a:cxnLst/>
              <a:rect l="l" t="t" r="r" b="b"/>
              <a:pathLst>
                <a:path w="2154" h="3040" extrusionOk="0">
                  <a:moveTo>
                    <a:pt x="2153" y="1"/>
                  </a:moveTo>
                  <a:lnTo>
                    <a:pt x="0" y="85"/>
                  </a:lnTo>
                  <a:lnTo>
                    <a:pt x="1013" y="3040"/>
                  </a:lnTo>
                  <a:lnTo>
                    <a:pt x="2153" y="2956"/>
                  </a:lnTo>
                  <a:lnTo>
                    <a:pt x="2153"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6"/>
            <p:cNvSpPr/>
            <p:nvPr/>
          </p:nvSpPr>
          <p:spPr>
            <a:xfrm>
              <a:off x="5597250" y="4312825"/>
              <a:ext cx="53850" cy="76000"/>
            </a:xfrm>
            <a:custGeom>
              <a:avLst/>
              <a:gdLst/>
              <a:ahLst/>
              <a:cxnLst/>
              <a:rect l="l" t="t" r="r" b="b"/>
              <a:pathLst>
                <a:path w="2154" h="3040" fill="none" extrusionOk="0">
                  <a:moveTo>
                    <a:pt x="2153" y="1"/>
                  </a:moveTo>
                  <a:lnTo>
                    <a:pt x="0" y="85"/>
                  </a:lnTo>
                  <a:lnTo>
                    <a:pt x="1013" y="3040"/>
                  </a:lnTo>
                  <a:lnTo>
                    <a:pt x="2153" y="2956"/>
                  </a:lnTo>
                  <a:lnTo>
                    <a:pt x="21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6"/>
            <p:cNvSpPr/>
            <p:nvPr/>
          </p:nvSpPr>
          <p:spPr>
            <a:xfrm>
              <a:off x="5638400" y="4451075"/>
              <a:ext cx="43300" cy="38025"/>
            </a:xfrm>
            <a:custGeom>
              <a:avLst/>
              <a:gdLst/>
              <a:ahLst/>
              <a:cxnLst/>
              <a:rect l="l" t="t" r="r" b="b"/>
              <a:pathLst>
                <a:path w="1732" h="1521" extrusionOk="0">
                  <a:moveTo>
                    <a:pt x="1014" y="127"/>
                  </a:moveTo>
                  <a:lnTo>
                    <a:pt x="1098" y="169"/>
                  </a:lnTo>
                  <a:lnTo>
                    <a:pt x="1183" y="212"/>
                  </a:lnTo>
                  <a:lnTo>
                    <a:pt x="1309" y="423"/>
                  </a:lnTo>
                  <a:lnTo>
                    <a:pt x="1394" y="634"/>
                  </a:lnTo>
                  <a:lnTo>
                    <a:pt x="1436" y="887"/>
                  </a:lnTo>
                  <a:lnTo>
                    <a:pt x="1436" y="1140"/>
                  </a:lnTo>
                  <a:lnTo>
                    <a:pt x="1394" y="1098"/>
                  </a:lnTo>
                  <a:lnTo>
                    <a:pt x="1183" y="929"/>
                  </a:lnTo>
                  <a:lnTo>
                    <a:pt x="1056" y="718"/>
                  </a:lnTo>
                  <a:lnTo>
                    <a:pt x="929" y="507"/>
                  </a:lnTo>
                  <a:lnTo>
                    <a:pt x="887" y="254"/>
                  </a:lnTo>
                  <a:lnTo>
                    <a:pt x="887" y="212"/>
                  </a:lnTo>
                  <a:lnTo>
                    <a:pt x="1014" y="127"/>
                  </a:lnTo>
                  <a:close/>
                  <a:moveTo>
                    <a:pt x="338" y="887"/>
                  </a:moveTo>
                  <a:lnTo>
                    <a:pt x="423" y="929"/>
                  </a:lnTo>
                  <a:lnTo>
                    <a:pt x="718" y="972"/>
                  </a:lnTo>
                  <a:lnTo>
                    <a:pt x="1056" y="1098"/>
                  </a:lnTo>
                  <a:lnTo>
                    <a:pt x="1352" y="1267"/>
                  </a:lnTo>
                  <a:lnTo>
                    <a:pt x="972" y="1352"/>
                  </a:lnTo>
                  <a:lnTo>
                    <a:pt x="634" y="1394"/>
                  </a:lnTo>
                  <a:lnTo>
                    <a:pt x="381" y="1352"/>
                  </a:lnTo>
                  <a:lnTo>
                    <a:pt x="212" y="1267"/>
                  </a:lnTo>
                  <a:lnTo>
                    <a:pt x="169" y="1183"/>
                  </a:lnTo>
                  <a:lnTo>
                    <a:pt x="169" y="1014"/>
                  </a:lnTo>
                  <a:lnTo>
                    <a:pt x="169" y="972"/>
                  </a:lnTo>
                  <a:lnTo>
                    <a:pt x="254" y="929"/>
                  </a:lnTo>
                  <a:lnTo>
                    <a:pt x="338" y="887"/>
                  </a:lnTo>
                  <a:close/>
                  <a:moveTo>
                    <a:pt x="887" y="1"/>
                  </a:moveTo>
                  <a:lnTo>
                    <a:pt x="845" y="85"/>
                  </a:lnTo>
                  <a:lnTo>
                    <a:pt x="761" y="127"/>
                  </a:lnTo>
                  <a:lnTo>
                    <a:pt x="718" y="212"/>
                  </a:lnTo>
                  <a:lnTo>
                    <a:pt x="761" y="423"/>
                  </a:lnTo>
                  <a:lnTo>
                    <a:pt x="845" y="634"/>
                  </a:lnTo>
                  <a:lnTo>
                    <a:pt x="929" y="803"/>
                  </a:lnTo>
                  <a:lnTo>
                    <a:pt x="1056" y="929"/>
                  </a:lnTo>
                  <a:lnTo>
                    <a:pt x="845" y="845"/>
                  </a:lnTo>
                  <a:lnTo>
                    <a:pt x="634" y="803"/>
                  </a:lnTo>
                  <a:lnTo>
                    <a:pt x="423" y="761"/>
                  </a:lnTo>
                  <a:lnTo>
                    <a:pt x="169" y="803"/>
                  </a:lnTo>
                  <a:lnTo>
                    <a:pt x="85" y="887"/>
                  </a:lnTo>
                  <a:lnTo>
                    <a:pt x="43" y="1014"/>
                  </a:lnTo>
                  <a:lnTo>
                    <a:pt x="1" y="1098"/>
                  </a:lnTo>
                  <a:lnTo>
                    <a:pt x="43" y="1225"/>
                  </a:lnTo>
                  <a:lnTo>
                    <a:pt x="85" y="1309"/>
                  </a:lnTo>
                  <a:lnTo>
                    <a:pt x="127" y="1394"/>
                  </a:lnTo>
                  <a:lnTo>
                    <a:pt x="254" y="1478"/>
                  </a:lnTo>
                  <a:lnTo>
                    <a:pt x="423" y="1520"/>
                  </a:lnTo>
                  <a:lnTo>
                    <a:pt x="718" y="1520"/>
                  </a:lnTo>
                  <a:lnTo>
                    <a:pt x="1140" y="1478"/>
                  </a:lnTo>
                  <a:lnTo>
                    <a:pt x="1563" y="1352"/>
                  </a:lnTo>
                  <a:lnTo>
                    <a:pt x="1605" y="1352"/>
                  </a:lnTo>
                  <a:lnTo>
                    <a:pt x="1647" y="1309"/>
                  </a:lnTo>
                  <a:lnTo>
                    <a:pt x="1731" y="1309"/>
                  </a:lnTo>
                  <a:lnTo>
                    <a:pt x="1689" y="1098"/>
                  </a:lnTo>
                  <a:lnTo>
                    <a:pt x="1647" y="761"/>
                  </a:lnTo>
                  <a:lnTo>
                    <a:pt x="1563" y="381"/>
                  </a:lnTo>
                  <a:lnTo>
                    <a:pt x="1436" y="212"/>
                  </a:lnTo>
                  <a:lnTo>
                    <a:pt x="1352" y="85"/>
                  </a:lnTo>
                  <a:lnTo>
                    <a:pt x="118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6"/>
            <p:cNvSpPr/>
            <p:nvPr/>
          </p:nvSpPr>
          <p:spPr>
            <a:xfrm>
              <a:off x="5638400" y="4451075"/>
              <a:ext cx="43300" cy="38025"/>
            </a:xfrm>
            <a:custGeom>
              <a:avLst/>
              <a:gdLst/>
              <a:ahLst/>
              <a:cxnLst/>
              <a:rect l="l" t="t" r="r" b="b"/>
              <a:pathLst>
                <a:path w="1732" h="1521" fill="none" extrusionOk="0">
                  <a:moveTo>
                    <a:pt x="1731" y="1309"/>
                  </a:moveTo>
                  <a:lnTo>
                    <a:pt x="1731" y="1309"/>
                  </a:lnTo>
                  <a:lnTo>
                    <a:pt x="1689" y="1098"/>
                  </a:lnTo>
                  <a:lnTo>
                    <a:pt x="1647" y="761"/>
                  </a:lnTo>
                  <a:lnTo>
                    <a:pt x="1563" y="381"/>
                  </a:lnTo>
                  <a:lnTo>
                    <a:pt x="1436" y="212"/>
                  </a:lnTo>
                  <a:lnTo>
                    <a:pt x="1352" y="85"/>
                  </a:lnTo>
                  <a:lnTo>
                    <a:pt x="1352" y="85"/>
                  </a:lnTo>
                  <a:lnTo>
                    <a:pt x="1183" y="1"/>
                  </a:lnTo>
                  <a:lnTo>
                    <a:pt x="1014" y="1"/>
                  </a:lnTo>
                  <a:lnTo>
                    <a:pt x="1014" y="1"/>
                  </a:lnTo>
                  <a:lnTo>
                    <a:pt x="887" y="1"/>
                  </a:lnTo>
                  <a:lnTo>
                    <a:pt x="845" y="85"/>
                  </a:lnTo>
                  <a:lnTo>
                    <a:pt x="761" y="127"/>
                  </a:lnTo>
                  <a:lnTo>
                    <a:pt x="718" y="212"/>
                  </a:lnTo>
                  <a:lnTo>
                    <a:pt x="718" y="212"/>
                  </a:lnTo>
                  <a:lnTo>
                    <a:pt x="761" y="423"/>
                  </a:lnTo>
                  <a:lnTo>
                    <a:pt x="845" y="634"/>
                  </a:lnTo>
                  <a:lnTo>
                    <a:pt x="929" y="803"/>
                  </a:lnTo>
                  <a:lnTo>
                    <a:pt x="1056" y="929"/>
                  </a:lnTo>
                  <a:lnTo>
                    <a:pt x="1056" y="929"/>
                  </a:lnTo>
                  <a:lnTo>
                    <a:pt x="845" y="845"/>
                  </a:lnTo>
                  <a:lnTo>
                    <a:pt x="634" y="803"/>
                  </a:lnTo>
                  <a:lnTo>
                    <a:pt x="423" y="761"/>
                  </a:lnTo>
                  <a:lnTo>
                    <a:pt x="169" y="803"/>
                  </a:lnTo>
                  <a:lnTo>
                    <a:pt x="169" y="803"/>
                  </a:lnTo>
                  <a:lnTo>
                    <a:pt x="85" y="887"/>
                  </a:lnTo>
                  <a:lnTo>
                    <a:pt x="43" y="1014"/>
                  </a:lnTo>
                  <a:lnTo>
                    <a:pt x="43" y="1014"/>
                  </a:lnTo>
                  <a:lnTo>
                    <a:pt x="1" y="1098"/>
                  </a:lnTo>
                  <a:lnTo>
                    <a:pt x="43" y="1225"/>
                  </a:lnTo>
                  <a:lnTo>
                    <a:pt x="85" y="1309"/>
                  </a:lnTo>
                  <a:lnTo>
                    <a:pt x="127" y="1394"/>
                  </a:lnTo>
                  <a:lnTo>
                    <a:pt x="127" y="1394"/>
                  </a:lnTo>
                  <a:lnTo>
                    <a:pt x="254" y="1478"/>
                  </a:lnTo>
                  <a:lnTo>
                    <a:pt x="423" y="1520"/>
                  </a:lnTo>
                  <a:lnTo>
                    <a:pt x="592" y="1520"/>
                  </a:lnTo>
                  <a:lnTo>
                    <a:pt x="718" y="1520"/>
                  </a:lnTo>
                  <a:lnTo>
                    <a:pt x="718" y="1520"/>
                  </a:lnTo>
                  <a:lnTo>
                    <a:pt x="1140" y="1478"/>
                  </a:lnTo>
                  <a:lnTo>
                    <a:pt x="1563" y="1352"/>
                  </a:lnTo>
                  <a:lnTo>
                    <a:pt x="1563" y="1352"/>
                  </a:lnTo>
                  <a:lnTo>
                    <a:pt x="1563" y="1352"/>
                  </a:lnTo>
                  <a:lnTo>
                    <a:pt x="1563" y="1352"/>
                  </a:lnTo>
                  <a:lnTo>
                    <a:pt x="1563" y="1352"/>
                  </a:lnTo>
                  <a:lnTo>
                    <a:pt x="1605" y="1352"/>
                  </a:lnTo>
                  <a:lnTo>
                    <a:pt x="1647" y="1309"/>
                  </a:lnTo>
                  <a:lnTo>
                    <a:pt x="1689" y="1309"/>
                  </a:lnTo>
                  <a:lnTo>
                    <a:pt x="1731" y="13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6"/>
            <p:cNvSpPr/>
            <p:nvPr/>
          </p:nvSpPr>
          <p:spPr>
            <a:xfrm>
              <a:off x="5660575" y="4454250"/>
              <a:ext cx="13725" cy="25350"/>
            </a:xfrm>
            <a:custGeom>
              <a:avLst/>
              <a:gdLst/>
              <a:ahLst/>
              <a:cxnLst/>
              <a:rect l="l" t="t" r="r" b="b"/>
              <a:pathLst>
                <a:path w="549" h="1014" fill="none" extrusionOk="0">
                  <a:moveTo>
                    <a:pt x="0" y="127"/>
                  </a:moveTo>
                  <a:lnTo>
                    <a:pt x="0" y="127"/>
                  </a:lnTo>
                  <a:lnTo>
                    <a:pt x="0" y="85"/>
                  </a:lnTo>
                  <a:lnTo>
                    <a:pt x="127" y="0"/>
                  </a:lnTo>
                  <a:lnTo>
                    <a:pt x="127" y="0"/>
                  </a:lnTo>
                  <a:lnTo>
                    <a:pt x="127" y="0"/>
                  </a:lnTo>
                  <a:lnTo>
                    <a:pt x="211" y="42"/>
                  </a:lnTo>
                  <a:lnTo>
                    <a:pt x="296" y="85"/>
                  </a:lnTo>
                  <a:lnTo>
                    <a:pt x="296" y="85"/>
                  </a:lnTo>
                  <a:lnTo>
                    <a:pt x="422" y="296"/>
                  </a:lnTo>
                  <a:lnTo>
                    <a:pt x="507" y="507"/>
                  </a:lnTo>
                  <a:lnTo>
                    <a:pt x="549" y="760"/>
                  </a:lnTo>
                  <a:lnTo>
                    <a:pt x="549" y="1013"/>
                  </a:lnTo>
                  <a:lnTo>
                    <a:pt x="507" y="971"/>
                  </a:lnTo>
                  <a:lnTo>
                    <a:pt x="507" y="971"/>
                  </a:lnTo>
                  <a:lnTo>
                    <a:pt x="296" y="802"/>
                  </a:lnTo>
                  <a:lnTo>
                    <a:pt x="169" y="591"/>
                  </a:lnTo>
                  <a:lnTo>
                    <a:pt x="42" y="380"/>
                  </a:lnTo>
                  <a:lnTo>
                    <a:pt x="0" y="1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5642625" y="4473250"/>
              <a:ext cx="29575" cy="12675"/>
            </a:xfrm>
            <a:custGeom>
              <a:avLst/>
              <a:gdLst/>
              <a:ahLst/>
              <a:cxnLst/>
              <a:rect l="l" t="t" r="r" b="b"/>
              <a:pathLst>
                <a:path w="1183" h="507" fill="none" extrusionOk="0">
                  <a:moveTo>
                    <a:pt x="43" y="380"/>
                  </a:moveTo>
                  <a:lnTo>
                    <a:pt x="43" y="380"/>
                  </a:lnTo>
                  <a:lnTo>
                    <a:pt x="0" y="296"/>
                  </a:lnTo>
                  <a:lnTo>
                    <a:pt x="0" y="127"/>
                  </a:lnTo>
                  <a:lnTo>
                    <a:pt x="0" y="127"/>
                  </a:lnTo>
                  <a:lnTo>
                    <a:pt x="0" y="85"/>
                  </a:lnTo>
                  <a:lnTo>
                    <a:pt x="85" y="42"/>
                  </a:lnTo>
                  <a:lnTo>
                    <a:pt x="85" y="42"/>
                  </a:lnTo>
                  <a:lnTo>
                    <a:pt x="169" y="0"/>
                  </a:lnTo>
                  <a:lnTo>
                    <a:pt x="254" y="42"/>
                  </a:lnTo>
                  <a:lnTo>
                    <a:pt x="549" y="85"/>
                  </a:lnTo>
                  <a:lnTo>
                    <a:pt x="887" y="211"/>
                  </a:lnTo>
                  <a:lnTo>
                    <a:pt x="1183" y="380"/>
                  </a:lnTo>
                  <a:lnTo>
                    <a:pt x="1183" y="380"/>
                  </a:lnTo>
                  <a:lnTo>
                    <a:pt x="803" y="465"/>
                  </a:lnTo>
                  <a:lnTo>
                    <a:pt x="465" y="507"/>
                  </a:lnTo>
                  <a:lnTo>
                    <a:pt x="212" y="465"/>
                  </a:lnTo>
                  <a:lnTo>
                    <a:pt x="43" y="3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a:off x="5562425" y="4467975"/>
              <a:ext cx="222700" cy="95000"/>
            </a:xfrm>
            <a:custGeom>
              <a:avLst/>
              <a:gdLst/>
              <a:ahLst/>
              <a:cxnLst/>
              <a:rect l="l" t="t" r="r" b="b"/>
              <a:pathLst>
                <a:path w="8908" h="3800" extrusionOk="0">
                  <a:moveTo>
                    <a:pt x="8316" y="0"/>
                  </a:moveTo>
                  <a:lnTo>
                    <a:pt x="4855" y="253"/>
                  </a:lnTo>
                  <a:lnTo>
                    <a:pt x="4559" y="296"/>
                  </a:lnTo>
                  <a:lnTo>
                    <a:pt x="4306" y="464"/>
                  </a:lnTo>
                  <a:lnTo>
                    <a:pt x="3968" y="718"/>
                  </a:lnTo>
                  <a:lnTo>
                    <a:pt x="3546" y="1013"/>
                  </a:lnTo>
                  <a:lnTo>
                    <a:pt x="3040" y="1309"/>
                  </a:lnTo>
                  <a:lnTo>
                    <a:pt x="2533" y="1604"/>
                  </a:lnTo>
                  <a:lnTo>
                    <a:pt x="1984" y="1858"/>
                  </a:lnTo>
                  <a:lnTo>
                    <a:pt x="1435" y="2069"/>
                  </a:lnTo>
                  <a:lnTo>
                    <a:pt x="887" y="2237"/>
                  </a:lnTo>
                  <a:lnTo>
                    <a:pt x="380" y="2322"/>
                  </a:lnTo>
                  <a:lnTo>
                    <a:pt x="296" y="2322"/>
                  </a:lnTo>
                  <a:lnTo>
                    <a:pt x="211" y="2406"/>
                  </a:lnTo>
                  <a:lnTo>
                    <a:pt x="42" y="2533"/>
                  </a:lnTo>
                  <a:lnTo>
                    <a:pt x="0" y="2786"/>
                  </a:lnTo>
                  <a:lnTo>
                    <a:pt x="0" y="3040"/>
                  </a:lnTo>
                  <a:lnTo>
                    <a:pt x="85" y="3293"/>
                  </a:lnTo>
                  <a:lnTo>
                    <a:pt x="127" y="3419"/>
                  </a:lnTo>
                  <a:lnTo>
                    <a:pt x="253" y="3504"/>
                  </a:lnTo>
                  <a:lnTo>
                    <a:pt x="380" y="3588"/>
                  </a:lnTo>
                  <a:lnTo>
                    <a:pt x="549" y="3673"/>
                  </a:lnTo>
                  <a:lnTo>
                    <a:pt x="760" y="3757"/>
                  </a:lnTo>
                  <a:lnTo>
                    <a:pt x="971" y="3799"/>
                  </a:lnTo>
                  <a:lnTo>
                    <a:pt x="3040" y="3799"/>
                  </a:lnTo>
                  <a:lnTo>
                    <a:pt x="4053" y="3757"/>
                  </a:lnTo>
                  <a:lnTo>
                    <a:pt x="5066" y="3673"/>
                  </a:lnTo>
                  <a:lnTo>
                    <a:pt x="6079" y="3588"/>
                  </a:lnTo>
                  <a:lnTo>
                    <a:pt x="6839" y="3588"/>
                  </a:lnTo>
                  <a:lnTo>
                    <a:pt x="8401" y="3546"/>
                  </a:lnTo>
                  <a:lnTo>
                    <a:pt x="8612" y="3504"/>
                  </a:lnTo>
                  <a:lnTo>
                    <a:pt x="8781" y="3377"/>
                  </a:lnTo>
                  <a:lnTo>
                    <a:pt x="8865" y="3166"/>
                  </a:lnTo>
                  <a:lnTo>
                    <a:pt x="8907" y="2955"/>
                  </a:lnTo>
                  <a:lnTo>
                    <a:pt x="8570" y="211"/>
                  </a:lnTo>
                  <a:lnTo>
                    <a:pt x="8528" y="127"/>
                  </a:lnTo>
                  <a:lnTo>
                    <a:pt x="8485" y="85"/>
                  </a:lnTo>
                  <a:lnTo>
                    <a:pt x="8401" y="42"/>
                  </a:lnTo>
                  <a:lnTo>
                    <a:pt x="83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6"/>
            <p:cNvSpPr/>
            <p:nvPr/>
          </p:nvSpPr>
          <p:spPr>
            <a:xfrm>
              <a:off x="5562425" y="4467975"/>
              <a:ext cx="222700" cy="95000"/>
            </a:xfrm>
            <a:custGeom>
              <a:avLst/>
              <a:gdLst/>
              <a:ahLst/>
              <a:cxnLst/>
              <a:rect l="l" t="t" r="r" b="b"/>
              <a:pathLst>
                <a:path w="8908" h="3800" fill="none" extrusionOk="0">
                  <a:moveTo>
                    <a:pt x="4855" y="253"/>
                  </a:moveTo>
                  <a:lnTo>
                    <a:pt x="8316" y="0"/>
                  </a:lnTo>
                  <a:lnTo>
                    <a:pt x="8316" y="0"/>
                  </a:lnTo>
                  <a:lnTo>
                    <a:pt x="8401" y="42"/>
                  </a:lnTo>
                  <a:lnTo>
                    <a:pt x="8485" y="85"/>
                  </a:lnTo>
                  <a:lnTo>
                    <a:pt x="8528" y="127"/>
                  </a:lnTo>
                  <a:lnTo>
                    <a:pt x="8570" y="211"/>
                  </a:lnTo>
                  <a:lnTo>
                    <a:pt x="8907" y="2955"/>
                  </a:lnTo>
                  <a:lnTo>
                    <a:pt x="8907" y="2955"/>
                  </a:lnTo>
                  <a:lnTo>
                    <a:pt x="8865" y="3166"/>
                  </a:lnTo>
                  <a:lnTo>
                    <a:pt x="8781" y="3377"/>
                  </a:lnTo>
                  <a:lnTo>
                    <a:pt x="8612" y="3504"/>
                  </a:lnTo>
                  <a:lnTo>
                    <a:pt x="8401" y="3546"/>
                  </a:lnTo>
                  <a:lnTo>
                    <a:pt x="8401" y="3546"/>
                  </a:lnTo>
                  <a:lnTo>
                    <a:pt x="6839" y="3588"/>
                  </a:lnTo>
                  <a:lnTo>
                    <a:pt x="6079" y="3588"/>
                  </a:lnTo>
                  <a:lnTo>
                    <a:pt x="5066" y="3673"/>
                  </a:lnTo>
                  <a:lnTo>
                    <a:pt x="5066" y="3673"/>
                  </a:lnTo>
                  <a:lnTo>
                    <a:pt x="4053" y="3757"/>
                  </a:lnTo>
                  <a:lnTo>
                    <a:pt x="3040" y="3799"/>
                  </a:lnTo>
                  <a:lnTo>
                    <a:pt x="1984" y="3799"/>
                  </a:lnTo>
                  <a:lnTo>
                    <a:pt x="971" y="3799"/>
                  </a:lnTo>
                  <a:lnTo>
                    <a:pt x="971" y="3799"/>
                  </a:lnTo>
                  <a:lnTo>
                    <a:pt x="760" y="3757"/>
                  </a:lnTo>
                  <a:lnTo>
                    <a:pt x="549" y="3673"/>
                  </a:lnTo>
                  <a:lnTo>
                    <a:pt x="380" y="3588"/>
                  </a:lnTo>
                  <a:lnTo>
                    <a:pt x="253" y="3504"/>
                  </a:lnTo>
                  <a:lnTo>
                    <a:pt x="127" y="3419"/>
                  </a:lnTo>
                  <a:lnTo>
                    <a:pt x="85" y="3293"/>
                  </a:lnTo>
                  <a:lnTo>
                    <a:pt x="0" y="3040"/>
                  </a:lnTo>
                  <a:lnTo>
                    <a:pt x="0" y="2786"/>
                  </a:lnTo>
                  <a:lnTo>
                    <a:pt x="42" y="2533"/>
                  </a:lnTo>
                  <a:lnTo>
                    <a:pt x="211" y="2406"/>
                  </a:lnTo>
                  <a:lnTo>
                    <a:pt x="296" y="2322"/>
                  </a:lnTo>
                  <a:lnTo>
                    <a:pt x="380" y="2322"/>
                  </a:lnTo>
                  <a:lnTo>
                    <a:pt x="380" y="2322"/>
                  </a:lnTo>
                  <a:lnTo>
                    <a:pt x="887" y="2237"/>
                  </a:lnTo>
                  <a:lnTo>
                    <a:pt x="1435" y="2069"/>
                  </a:lnTo>
                  <a:lnTo>
                    <a:pt x="1984" y="1858"/>
                  </a:lnTo>
                  <a:lnTo>
                    <a:pt x="2533" y="1604"/>
                  </a:lnTo>
                  <a:lnTo>
                    <a:pt x="3040" y="1309"/>
                  </a:lnTo>
                  <a:lnTo>
                    <a:pt x="3546" y="1013"/>
                  </a:lnTo>
                  <a:lnTo>
                    <a:pt x="3968" y="718"/>
                  </a:lnTo>
                  <a:lnTo>
                    <a:pt x="4306" y="464"/>
                  </a:lnTo>
                  <a:lnTo>
                    <a:pt x="4306" y="464"/>
                  </a:lnTo>
                  <a:lnTo>
                    <a:pt x="4559" y="296"/>
                  </a:lnTo>
                  <a:lnTo>
                    <a:pt x="4855" y="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6"/>
            <p:cNvSpPr/>
            <p:nvPr/>
          </p:nvSpPr>
          <p:spPr>
            <a:xfrm>
              <a:off x="6285350" y="3285975"/>
              <a:ext cx="203700" cy="54900"/>
            </a:xfrm>
            <a:custGeom>
              <a:avLst/>
              <a:gdLst/>
              <a:ahLst/>
              <a:cxnLst/>
              <a:rect l="l" t="t" r="r" b="b"/>
              <a:pathLst>
                <a:path w="8148" h="2196" extrusionOk="0">
                  <a:moveTo>
                    <a:pt x="7894" y="0"/>
                  </a:moveTo>
                  <a:lnTo>
                    <a:pt x="0" y="1098"/>
                  </a:lnTo>
                  <a:lnTo>
                    <a:pt x="253" y="2195"/>
                  </a:lnTo>
                  <a:lnTo>
                    <a:pt x="8148" y="1224"/>
                  </a:lnTo>
                  <a:lnTo>
                    <a:pt x="78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6"/>
            <p:cNvSpPr/>
            <p:nvPr/>
          </p:nvSpPr>
          <p:spPr>
            <a:xfrm>
              <a:off x="6285350" y="3285975"/>
              <a:ext cx="203700" cy="54900"/>
            </a:xfrm>
            <a:custGeom>
              <a:avLst/>
              <a:gdLst/>
              <a:ahLst/>
              <a:cxnLst/>
              <a:rect l="l" t="t" r="r" b="b"/>
              <a:pathLst>
                <a:path w="8148" h="2196" fill="none" extrusionOk="0">
                  <a:moveTo>
                    <a:pt x="8148" y="1224"/>
                  </a:moveTo>
                  <a:lnTo>
                    <a:pt x="253" y="2195"/>
                  </a:lnTo>
                  <a:lnTo>
                    <a:pt x="0" y="1098"/>
                  </a:lnTo>
                  <a:lnTo>
                    <a:pt x="7894" y="0"/>
                  </a:lnTo>
                  <a:lnTo>
                    <a:pt x="8148" y="12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6"/>
            <p:cNvSpPr/>
            <p:nvPr/>
          </p:nvSpPr>
          <p:spPr>
            <a:xfrm>
              <a:off x="6089050" y="3313400"/>
              <a:ext cx="182600" cy="51750"/>
            </a:xfrm>
            <a:custGeom>
              <a:avLst/>
              <a:gdLst/>
              <a:ahLst/>
              <a:cxnLst/>
              <a:rect l="l" t="t" r="r" b="b"/>
              <a:pathLst>
                <a:path w="7304" h="2070" extrusionOk="0">
                  <a:moveTo>
                    <a:pt x="7177" y="1"/>
                  </a:moveTo>
                  <a:lnTo>
                    <a:pt x="0" y="972"/>
                  </a:lnTo>
                  <a:lnTo>
                    <a:pt x="0" y="2069"/>
                  </a:lnTo>
                  <a:lnTo>
                    <a:pt x="7303" y="1098"/>
                  </a:lnTo>
                  <a:lnTo>
                    <a:pt x="71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a:off x="6089050" y="3313400"/>
              <a:ext cx="182600" cy="51750"/>
            </a:xfrm>
            <a:custGeom>
              <a:avLst/>
              <a:gdLst/>
              <a:ahLst/>
              <a:cxnLst/>
              <a:rect l="l" t="t" r="r" b="b"/>
              <a:pathLst>
                <a:path w="7304" h="2070" fill="none" extrusionOk="0">
                  <a:moveTo>
                    <a:pt x="7177" y="1"/>
                  </a:moveTo>
                  <a:lnTo>
                    <a:pt x="7303" y="1098"/>
                  </a:lnTo>
                  <a:lnTo>
                    <a:pt x="0" y="2069"/>
                  </a:lnTo>
                  <a:lnTo>
                    <a:pt x="0" y="972"/>
                  </a:lnTo>
                  <a:lnTo>
                    <a:pt x="717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6051050" y="3338725"/>
              <a:ext cx="26400" cy="29575"/>
            </a:xfrm>
            <a:custGeom>
              <a:avLst/>
              <a:gdLst/>
              <a:ahLst/>
              <a:cxnLst/>
              <a:rect l="l" t="t" r="r" b="b"/>
              <a:pathLst>
                <a:path w="1056" h="1183" extrusionOk="0">
                  <a:moveTo>
                    <a:pt x="1056" y="1"/>
                  </a:moveTo>
                  <a:lnTo>
                    <a:pt x="1" y="170"/>
                  </a:lnTo>
                  <a:lnTo>
                    <a:pt x="1" y="1183"/>
                  </a:lnTo>
                  <a:lnTo>
                    <a:pt x="1056" y="1056"/>
                  </a:lnTo>
                  <a:lnTo>
                    <a:pt x="10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6051050" y="3338725"/>
              <a:ext cx="26400" cy="29575"/>
            </a:xfrm>
            <a:custGeom>
              <a:avLst/>
              <a:gdLst/>
              <a:ahLst/>
              <a:cxnLst/>
              <a:rect l="l" t="t" r="r" b="b"/>
              <a:pathLst>
                <a:path w="1056" h="1183" fill="none" extrusionOk="0">
                  <a:moveTo>
                    <a:pt x="1056" y="1"/>
                  </a:moveTo>
                  <a:lnTo>
                    <a:pt x="1056" y="1056"/>
                  </a:lnTo>
                  <a:lnTo>
                    <a:pt x="1" y="1183"/>
                  </a:lnTo>
                  <a:lnTo>
                    <a:pt x="1" y="170"/>
                  </a:lnTo>
                  <a:lnTo>
                    <a:pt x="10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6496425" y="3285975"/>
              <a:ext cx="13725" cy="24275"/>
            </a:xfrm>
            <a:custGeom>
              <a:avLst/>
              <a:gdLst/>
              <a:ahLst/>
              <a:cxnLst/>
              <a:rect l="l" t="t" r="r" b="b"/>
              <a:pathLst>
                <a:path w="549" h="971" extrusionOk="0">
                  <a:moveTo>
                    <a:pt x="0" y="0"/>
                  </a:moveTo>
                  <a:lnTo>
                    <a:pt x="253" y="971"/>
                  </a:lnTo>
                  <a:lnTo>
                    <a:pt x="549" y="760"/>
                  </a:lnTo>
                  <a:lnTo>
                    <a:pt x="2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6496425" y="3285975"/>
              <a:ext cx="13725" cy="24275"/>
            </a:xfrm>
            <a:custGeom>
              <a:avLst/>
              <a:gdLst/>
              <a:ahLst/>
              <a:cxnLst/>
              <a:rect l="l" t="t" r="r" b="b"/>
              <a:pathLst>
                <a:path w="549" h="971" fill="none" extrusionOk="0">
                  <a:moveTo>
                    <a:pt x="253" y="971"/>
                  </a:moveTo>
                  <a:lnTo>
                    <a:pt x="0" y="0"/>
                  </a:lnTo>
                  <a:lnTo>
                    <a:pt x="253" y="0"/>
                  </a:lnTo>
                  <a:lnTo>
                    <a:pt x="549" y="760"/>
                  </a:lnTo>
                  <a:lnTo>
                    <a:pt x="253" y="9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5941300" y="2738225"/>
              <a:ext cx="618450" cy="795775"/>
            </a:xfrm>
            <a:custGeom>
              <a:avLst/>
              <a:gdLst/>
              <a:ahLst/>
              <a:cxnLst/>
              <a:rect l="l" t="t" r="r" b="b"/>
              <a:pathLst>
                <a:path w="24738" h="31831" extrusionOk="0">
                  <a:moveTo>
                    <a:pt x="9541" y="1"/>
                  </a:moveTo>
                  <a:lnTo>
                    <a:pt x="8612" y="43"/>
                  </a:lnTo>
                  <a:lnTo>
                    <a:pt x="7725" y="127"/>
                  </a:lnTo>
                  <a:lnTo>
                    <a:pt x="6839" y="296"/>
                  </a:lnTo>
                  <a:lnTo>
                    <a:pt x="5995" y="550"/>
                  </a:lnTo>
                  <a:lnTo>
                    <a:pt x="5150" y="803"/>
                  </a:lnTo>
                  <a:lnTo>
                    <a:pt x="4391" y="1098"/>
                  </a:lnTo>
                  <a:lnTo>
                    <a:pt x="3631" y="1394"/>
                  </a:lnTo>
                  <a:lnTo>
                    <a:pt x="2955" y="1732"/>
                  </a:lnTo>
                  <a:lnTo>
                    <a:pt x="1731" y="2365"/>
                  </a:lnTo>
                  <a:lnTo>
                    <a:pt x="802" y="2914"/>
                  </a:lnTo>
                  <a:lnTo>
                    <a:pt x="211" y="3336"/>
                  </a:lnTo>
                  <a:lnTo>
                    <a:pt x="0" y="3462"/>
                  </a:lnTo>
                  <a:lnTo>
                    <a:pt x="676" y="5404"/>
                  </a:lnTo>
                  <a:lnTo>
                    <a:pt x="1267" y="7346"/>
                  </a:lnTo>
                  <a:lnTo>
                    <a:pt x="1815" y="9330"/>
                  </a:lnTo>
                  <a:lnTo>
                    <a:pt x="2280" y="11314"/>
                  </a:lnTo>
                  <a:lnTo>
                    <a:pt x="2660" y="13298"/>
                  </a:lnTo>
                  <a:lnTo>
                    <a:pt x="2997" y="15325"/>
                  </a:lnTo>
                  <a:lnTo>
                    <a:pt x="3209" y="17309"/>
                  </a:lnTo>
                  <a:lnTo>
                    <a:pt x="3377" y="19377"/>
                  </a:lnTo>
                  <a:lnTo>
                    <a:pt x="3377" y="31830"/>
                  </a:lnTo>
                  <a:lnTo>
                    <a:pt x="24738" y="31366"/>
                  </a:lnTo>
                  <a:lnTo>
                    <a:pt x="24738" y="30015"/>
                  </a:lnTo>
                  <a:lnTo>
                    <a:pt x="24653" y="28664"/>
                  </a:lnTo>
                  <a:lnTo>
                    <a:pt x="24569" y="27313"/>
                  </a:lnTo>
                  <a:lnTo>
                    <a:pt x="24358" y="25920"/>
                  </a:lnTo>
                  <a:lnTo>
                    <a:pt x="24147" y="24527"/>
                  </a:lnTo>
                  <a:lnTo>
                    <a:pt x="23851" y="23176"/>
                  </a:lnTo>
                  <a:lnTo>
                    <a:pt x="23556" y="21783"/>
                  </a:lnTo>
                  <a:lnTo>
                    <a:pt x="23176" y="20433"/>
                  </a:lnTo>
                  <a:lnTo>
                    <a:pt x="22796" y="19082"/>
                  </a:lnTo>
                  <a:lnTo>
                    <a:pt x="22332" y="17773"/>
                  </a:lnTo>
                  <a:lnTo>
                    <a:pt x="21867" y="16464"/>
                  </a:lnTo>
                  <a:lnTo>
                    <a:pt x="21361" y="15156"/>
                  </a:lnTo>
                  <a:lnTo>
                    <a:pt x="20812" y="13932"/>
                  </a:lnTo>
                  <a:lnTo>
                    <a:pt x="20263" y="12707"/>
                  </a:lnTo>
                  <a:lnTo>
                    <a:pt x="19672" y="11483"/>
                  </a:lnTo>
                  <a:lnTo>
                    <a:pt x="19081" y="10343"/>
                  </a:lnTo>
                  <a:lnTo>
                    <a:pt x="18490" y="9246"/>
                  </a:lnTo>
                  <a:lnTo>
                    <a:pt x="17857" y="8148"/>
                  </a:lnTo>
                  <a:lnTo>
                    <a:pt x="17224" y="7135"/>
                  </a:lnTo>
                  <a:lnTo>
                    <a:pt x="16591" y="6206"/>
                  </a:lnTo>
                  <a:lnTo>
                    <a:pt x="15957" y="5278"/>
                  </a:lnTo>
                  <a:lnTo>
                    <a:pt x="15282" y="4433"/>
                  </a:lnTo>
                  <a:lnTo>
                    <a:pt x="14649" y="3631"/>
                  </a:lnTo>
                  <a:lnTo>
                    <a:pt x="14015" y="2914"/>
                  </a:lnTo>
                  <a:lnTo>
                    <a:pt x="13382" y="2280"/>
                  </a:lnTo>
                  <a:lnTo>
                    <a:pt x="12791" y="1689"/>
                  </a:lnTo>
                  <a:lnTo>
                    <a:pt x="12200" y="1225"/>
                  </a:lnTo>
                  <a:lnTo>
                    <a:pt x="11609" y="803"/>
                  </a:lnTo>
                  <a:lnTo>
                    <a:pt x="11060" y="465"/>
                  </a:lnTo>
                  <a:lnTo>
                    <a:pt x="10512" y="212"/>
                  </a:lnTo>
                  <a:lnTo>
                    <a:pt x="10005" y="85"/>
                  </a:lnTo>
                  <a:lnTo>
                    <a:pt x="954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5941300" y="2738225"/>
              <a:ext cx="618450" cy="795775"/>
            </a:xfrm>
            <a:custGeom>
              <a:avLst/>
              <a:gdLst/>
              <a:ahLst/>
              <a:cxnLst/>
              <a:rect l="l" t="t" r="r" b="b"/>
              <a:pathLst>
                <a:path w="24738" h="31831" fill="none" extrusionOk="0">
                  <a:moveTo>
                    <a:pt x="0" y="3462"/>
                  </a:moveTo>
                  <a:lnTo>
                    <a:pt x="0" y="3462"/>
                  </a:lnTo>
                  <a:lnTo>
                    <a:pt x="211" y="3336"/>
                  </a:lnTo>
                  <a:lnTo>
                    <a:pt x="802" y="2914"/>
                  </a:lnTo>
                  <a:lnTo>
                    <a:pt x="1731" y="2365"/>
                  </a:lnTo>
                  <a:lnTo>
                    <a:pt x="2955" y="1732"/>
                  </a:lnTo>
                  <a:lnTo>
                    <a:pt x="3631" y="1394"/>
                  </a:lnTo>
                  <a:lnTo>
                    <a:pt x="4391" y="1098"/>
                  </a:lnTo>
                  <a:lnTo>
                    <a:pt x="5150" y="803"/>
                  </a:lnTo>
                  <a:lnTo>
                    <a:pt x="5995" y="550"/>
                  </a:lnTo>
                  <a:lnTo>
                    <a:pt x="6839" y="296"/>
                  </a:lnTo>
                  <a:lnTo>
                    <a:pt x="7725" y="127"/>
                  </a:lnTo>
                  <a:lnTo>
                    <a:pt x="8612" y="43"/>
                  </a:lnTo>
                  <a:lnTo>
                    <a:pt x="9541" y="1"/>
                  </a:lnTo>
                  <a:lnTo>
                    <a:pt x="9541" y="1"/>
                  </a:lnTo>
                  <a:lnTo>
                    <a:pt x="10005" y="85"/>
                  </a:lnTo>
                  <a:lnTo>
                    <a:pt x="10512" y="212"/>
                  </a:lnTo>
                  <a:lnTo>
                    <a:pt x="11060" y="465"/>
                  </a:lnTo>
                  <a:lnTo>
                    <a:pt x="11609" y="803"/>
                  </a:lnTo>
                  <a:lnTo>
                    <a:pt x="12200" y="1225"/>
                  </a:lnTo>
                  <a:lnTo>
                    <a:pt x="12791" y="1689"/>
                  </a:lnTo>
                  <a:lnTo>
                    <a:pt x="13382" y="2280"/>
                  </a:lnTo>
                  <a:lnTo>
                    <a:pt x="14015" y="2914"/>
                  </a:lnTo>
                  <a:lnTo>
                    <a:pt x="14649" y="3631"/>
                  </a:lnTo>
                  <a:lnTo>
                    <a:pt x="15282" y="4433"/>
                  </a:lnTo>
                  <a:lnTo>
                    <a:pt x="15957" y="5278"/>
                  </a:lnTo>
                  <a:lnTo>
                    <a:pt x="16591" y="6206"/>
                  </a:lnTo>
                  <a:lnTo>
                    <a:pt x="17224" y="7135"/>
                  </a:lnTo>
                  <a:lnTo>
                    <a:pt x="17857" y="8148"/>
                  </a:lnTo>
                  <a:lnTo>
                    <a:pt x="18490" y="9246"/>
                  </a:lnTo>
                  <a:lnTo>
                    <a:pt x="19081" y="10343"/>
                  </a:lnTo>
                  <a:lnTo>
                    <a:pt x="19672" y="11483"/>
                  </a:lnTo>
                  <a:lnTo>
                    <a:pt x="20263" y="12707"/>
                  </a:lnTo>
                  <a:lnTo>
                    <a:pt x="20812" y="13932"/>
                  </a:lnTo>
                  <a:lnTo>
                    <a:pt x="21361" y="15156"/>
                  </a:lnTo>
                  <a:lnTo>
                    <a:pt x="21867" y="16464"/>
                  </a:lnTo>
                  <a:lnTo>
                    <a:pt x="22332" y="17773"/>
                  </a:lnTo>
                  <a:lnTo>
                    <a:pt x="22796" y="19082"/>
                  </a:lnTo>
                  <a:lnTo>
                    <a:pt x="23176" y="20433"/>
                  </a:lnTo>
                  <a:lnTo>
                    <a:pt x="23556" y="21783"/>
                  </a:lnTo>
                  <a:lnTo>
                    <a:pt x="23851" y="23176"/>
                  </a:lnTo>
                  <a:lnTo>
                    <a:pt x="24147" y="24527"/>
                  </a:lnTo>
                  <a:lnTo>
                    <a:pt x="24358" y="25920"/>
                  </a:lnTo>
                  <a:lnTo>
                    <a:pt x="24569" y="27313"/>
                  </a:lnTo>
                  <a:lnTo>
                    <a:pt x="24653" y="28664"/>
                  </a:lnTo>
                  <a:lnTo>
                    <a:pt x="24738" y="30015"/>
                  </a:lnTo>
                  <a:lnTo>
                    <a:pt x="24738" y="31366"/>
                  </a:lnTo>
                  <a:lnTo>
                    <a:pt x="3377" y="31830"/>
                  </a:lnTo>
                  <a:lnTo>
                    <a:pt x="3377" y="19377"/>
                  </a:lnTo>
                  <a:lnTo>
                    <a:pt x="3377" y="19377"/>
                  </a:lnTo>
                  <a:lnTo>
                    <a:pt x="3209" y="17309"/>
                  </a:lnTo>
                  <a:lnTo>
                    <a:pt x="2997" y="15325"/>
                  </a:lnTo>
                  <a:lnTo>
                    <a:pt x="2660" y="13298"/>
                  </a:lnTo>
                  <a:lnTo>
                    <a:pt x="2280" y="11314"/>
                  </a:lnTo>
                  <a:lnTo>
                    <a:pt x="1815" y="9330"/>
                  </a:lnTo>
                  <a:lnTo>
                    <a:pt x="1267" y="7346"/>
                  </a:lnTo>
                  <a:lnTo>
                    <a:pt x="676" y="5404"/>
                  </a:lnTo>
                  <a:lnTo>
                    <a:pt x="0" y="34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5941300" y="2738225"/>
              <a:ext cx="470700" cy="790500"/>
            </a:xfrm>
            <a:custGeom>
              <a:avLst/>
              <a:gdLst/>
              <a:ahLst/>
              <a:cxnLst/>
              <a:rect l="l" t="t" r="r" b="b"/>
              <a:pathLst>
                <a:path w="18828" h="31620" extrusionOk="0">
                  <a:moveTo>
                    <a:pt x="9034" y="1"/>
                  </a:moveTo>
                  <a:lnTo>
                    <a:pt x="8021" y="85"/>
                  </a:lnTo>
                  <a:lnTo>
                    <a:pt x="7050" y="254"/>
                  </a:lnTo>
                  <a:lnTo>
                    <a:pt x="6079" y="507"/>
                  </a:lnTo>
                  <a:lnTo>
                    <a:pt x="5193" y="803"/>
                  </a:lnTo>
                  <a:lnTo>
                    <a:pt x="4306" y="1098"/>
                  </a:lnTo>
                  <a:lnTo>
                    <a:pt x="3504" y="1436"/>
                  </a:lnTo>
                  <a:lnTo>
                    <a:pt x="2744" y="1816"/>
                  </a:lnTo>
                  <a:lnTo>
                    <a:pt x="2069" y="2154"/>
                  </a:lnTo>
                  <a:lnTo>
                    <a:pt x="1224" y="2660"/>
                  </a:lnTo>
                  <a:lnTo>
                    <a:pt x="549" y="3082"/>
                  </a:lnTo>
                  <a:lnTo>
                    <a:pt x="0" y="3462"/>
                  </a:lnTo>
                  <a:lnTo>
                    <a:pt x="507" y="4180"/>
                  </a:lnTo>
                  <a:lnTo>
                    <a:pt x="929" y="4940"/>
                  </a:lnTo>
                  <a:lnTo>
                    <a:pt x="1309" y="5700"/>
                  </a:lnTo>
                  <a:lnTo>
                    <a:pt x="1604" y="6502"/>
                  </a:lnTo>
                  <a:lnTo>
                    <a:pt x="1858" y="7346"/>
                  </a:lnTo>
                  <a:lnTo>
                    <a:pt x="2027" y="8190"/>
                  </a:lnTo>
                  <a:lnTo>
                    <a:pt x="2111" y="9035"/>
                  </a:lnTo>
                  <a:lnTo>
                    <a:pt x="2153" y="9879"/>
                  </a:lnTo>
                  <a:lnTo>
                    <a:pt x="2153" y="10343"/>
                  </a:lnTo>
                  <a:lnTo>
                    <a:pt x="2111" y="10428"/>
                  </a:lnTo>
                  <a:lnTo>
                    <a:pt x="2533" y="12665"/>
                  </a:lnTo>
                  <a:lnTo>
                    <a:pt x="2913" y="14860"/>
                  </a:lnTo>
                  <a:lnTo>
                    <a:pt x="3209" y="17098"/>
                  </a:lnTo>
                  <a:lnTo>
                    <a:pt x="3377" y="19377"/>
                  </a:lnTo>
                  <a:lnTo>
                    <a:pt x="3377" y="26131"/>
                  </a:lnTo>
                  <a:lnTo>
                    <a:pt x="10301" y="26131"/>
                  </a:lnTo>
                  <a:lnTo>
                    <a:pt x="10596" y="26216"/>
                  </a:lnTo>
                  <a:lnTo>
                    <a:pt x="10934" y="26258"/>
                  </a:lnTo>
                  <a:lnTo>
                    <a:pt x="11229" y="26385"/>
                  </a:lnTo>
                  <a:lnTo>
                    <a:pt x="11483" y="26511"/>
                  </a:lnTo>
                  <a:lnTo>
                    <a:pt x="11778" y="26680"/>
                  </a:lnTo>
                  <a:lnTo>
                    <a:pt x="12031" y="26891"/>
                  </a:lnTo>
                  <a:lnTo>
                    <a:pt x="12242" y="27060"/>
                  </a:lnTo>
                  <a:lnTo>
                    <a:pt x="12453" y="27313"/>
                  </a:lnTo>
                  <a:lnTo>
                    <a:pt x="12622" y="27567"/>
                  </a:lnTo>
                  <a:lnTo>
                    <a:pt x="12791" y="27820"/>
                  </a:lnTo>
                  <a:lnTo>
                    <a:pt x="12960" y="28116"/>
                  </a:lnTo>
                  <a:lnTo>
                    <a:pt x="13044" y="28411"/>
                  </a:lnTo>
                  <a:lnTo>
                    <a:pt x="13129" y="28707"/>
                  </a:lnTo>
                  <a:lnTo>
                    <a:pt x="13171" y="29044"/>
                  </a:lnTo>
                  <a:lnTo>
                    <a:pt x="13213" y="29382"/>
                  </a:lnTo>
                  <a:lnTo>
                    <a:pt x="13213" y="31619"/>
                  </a:lnTo>
                  <a:lnTo>
                    <a:pt x="14226" y="31577"/>
                  </a:lnTo>
                  <a:lnTo>
                    <a:pt x="18828" y="9879"/>
                  </a:lnTo>
                  <a:lnTo>
                    <a:pt x="18237" y="8781"/>
                  </a:lnTo>
                  <a:lnTo>
                    <a:pt x="17604" y="7768"/>
                  </a:lnTo>
                  <a:lnTo>
                    <a:pt x="17013" y="6797"/>
                  </a:lnTo>
                  <a:lnTo>
                    <a:pt x="16379" y="5869"/>
                  </a:lnTo>
                  <a:lnTo>
                    <a:pt x="15746" y="5024"/>
                  </a:lnTo>
                  <a:lnTo>
                    <a:pt x="15113" y="4222"/>
                  </a:lnTo>
                  <a:lnTo>
                    <a:pt x="14522" y="3462"/>
                  </a:lnTo>
                  <a:lnTo>
                    <a:pt x="13889" y="2787"/>
                  </a:lnTo>
                  <a:lnTo>
                    <a:pt x="13298" y="2154"/>
                  </a:lnTo>
                  <a:lnTo>
                    <a:pt x="12707" y="1605"/>
                  </a:lnTo>
                  <a:lnTo>
                    <a:pt x="12116" y="1141"/>
                  </a:lnTo>
                  <a:lnTo>
                    <a:pt x="11567" y="761"/>
                  </a:lnTo>
                  <a:lnTo>
                    <a:pt x="11018" y="423"/>
                  </a:lnTo>
                  <a:lnTo>
                    <a:pt x="10512" y="212"/>
                  </a:lnTo>
                  <a:lnTo>
                    <a:pt x="10005" y="43"/>
                  </a:lnTo>
                  <a:lnTo>
                    <a:pt x="9541" y="1"/>
                  </a:lnTo>
                  <a:close/>
                </a:path>
              </a:pathLst>
            </a:custGeom>
            <a:solidFill>
              <a:srgbClr val="F4F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5941300" y="2738225"/>
              <a:ext cx="470700" cy="790500"/>
            </a:xfrm>
            <a:custGeom>
              <a:avLst/>
              <a:gdLst/>
              <a:ahLst/>
              <a:cxnLst/>
              <a:rect l="l" t="t" r="r" b="b"/>
              <a:pathLst>
                <a:path w="18828" h="31620" fill="none" extrusionOk="0">
                  <a:moveTo>
                    <a:pt x="9414" y="1"/>
                  </a:moveTo>
                  <a:lnTo>
                    <a:pt x="9414" y="1"/>
                  </a:lnTo>
                  <a:lnTo>
                    <a:pt x="9034" y="1"/>
                  </a:lnTo>
                  <a:lnTo>
                    <a:pt x="9034" y="1"/>
                  </a:lnTo>
                  <a:lnTo>
                    <a:pt x="8021" y="85"/>
                  </a:lnTo>
                  <a:lnTo>
                    <a:pt x="7050" y="254"/>
                  </a:lnTo>
                  <a:lnTo>
                    <a:pt x="6079" y="507"/>
                  </a:lnTo>
                  <a:lnTo>
                    <a:pt x="5193" y="803"/>
                  </a:lnTo>
                  <a:lnTo>
                    <a:pt x="4306" y="1098"/>
                  </a:lnTo>
                  <a:lnTo>
                    <a:pt x="3504" y="1436"/>
                  </a:lnTo>
                  <a:lnTo>
                    <a:pt x="2744" y="1816"/>
                  </a:lnTo>
                  <a:lnTo>
                    <a:pt x="2069" y="2154"/>
                  </a:lnTo>
                  <a:lnTo>
                    <a:pt x="2069" y="2154"/>
                  </a:lnTo>
                  <a:lnTo>
                    <a:pt x="1224" y="2660"/>
                  </a:lnTo>
                  <a:lnTo>
                    <a:pt x="549" y="3082"/>
                  </a:lnTo>
                  <a:lnTo>
                    <a:pt x="0" y="3462"/>
                  </a:lnTo>
                  <a:lnTo>
                    <a:pt x="0" y="3462"/>
                  </a:lnTo>
                  <a:lnTo>
                    <a:pt x="507" y="4180"/>
                  </a:lnTo>
                  <a:lnTo>
                    <a:pt x="929" y="4940"/>
                  </a:lnTo>
                  <a:lnTo>
                    <a:pt x="1309" y="5700"/>
                  </a:lnTo>
                  <a:lnTo>
                    <a:pt x="1604" y="6502"/>
                  </a:lnTo>
                  <a:lnTo>
                    <a:pt x="1858" y="7346"/>
                  </a:lnTo>
                  <a:lnTo>
                    <a:pt x="2027" y="8190"/>
                  </a:lnTo>
                  <a:lnTo>
                    <a:pt x="2111" y="9035"/>
                  </a:lnTo>
                  <a:lnTo>
                    <a:pt x="2153" y="9879"/>
                  </a:lnTo>
                  <a:lnTo>
                    <a:pt x="2153" y="9879"/>
                  </a:lnTo>
                  <a:lnTo>
                    <a:pt x="2153" y="10343"/>
                  </a:lnTo>
                  <a:lnTo>
                    <a:pt x="2153" y="10343"/>
                  </a:lnTo>
                  <a:lnTo>
                    <a:pt x="2111" y="10428"/>
                  </a:lnTo>
                  <a:lnTo>
                    <a:pt x="2111" y="10428"/>
                  </a:lnTo>
                  <a:lnTo>
                    <a:pt x="2533" y="12665"/>
                  </a:lnTo>
                  <a:lnTo>
                    <a:pt x="2913" y="14860"/>
                  </a:lnTo>
                  <a:lnTo>
                    <a:pt x="3209" y="17098"/>
                  </a:lnTo>
                  <a:lnTo>
                    <a:pt x="3377" y="19377"/>
                  </a:lnTo>
                  <a:lnTo>
                    <a:pt x="3377" y="26131"/>
                  </a:lnTo>
                  <a:lnTo>
                    <a:pt x="9963" y="26131"/>
                  </a:lnTo>
                  <a:lnTo>
                    <a:pt x="9963" y="26131"/>
                  </a:lnTo>
                  <a:lnTo>
                    <a:pt x="10301" y="26131"/>
                  </a:lnTo>
                  <a:lnTo>
                    <a:pt x="10596" y="26216"/>
                  </a:lnTo>
                  <a:lnTo>
                    <a:pt x="10934" y="26258"/>
                  </a:lnTo>
                  <a:lnTo>
                    <a:pt x="11229" y="26385"/>
                  </a:lnTo>
                  <a:lnTo>
                    <a:pt x="11483" y="26511"/>
                  </a:lnTo>
                  <a:lnTo>
                    <a:pt x="11778" y="26680"/>
                  </a:lnTo>
                  <a:lnTo>
                    <a:pt x="12031" y="26891"/>
                  </a:lnTo>
                  <a:lnTo>
                    <a:pt x="12242" y="27060"/>
                  </a:lnTo>
                  <a:lnTo>
                    <a:pt x="12453" y="27313"/>
                  </a:lnTo>
                  <a:lnTo>
                    <a:pt x="12622" y="27567"/>
                  </a:lnTo>
                  <a:lnTo>
                    <a:pt x="12791" y="27820"/>
                  </a:lnTo>
                  <a:lnTo>
                    <a:pt x="12960" y="28116"/>
                  </a:lnTo>
                  <a:lnTo>
                    <a:pt x="13044" y="28411"/>
                  </a:lnTo>
                  <a:lnTo>
                    <a:pt x="13129" y="28707"/>
                  </a:lnTo>
                  <a:lnTo>
                    <a:pt x="13171" y="29044"/>
                  </a:lnTo>
                  <a:lnTo>
                    <a:pt x="13213" y="29382"/>
                  </a:lnTo>
                  <a:lnTo>
                    <a:pt x="13213" y="31619"/>
                  </a:lnTo>
                  <a:lnTo>
                    <a:pt x="14226" y="31577"/>
                  </a:lnTo>
                  <a:lnTo>
                    <a:pt x="18828" y="9879"/>
                  </a:lnTo>
                  <a:lnTo>
                    <a:pt x="18828" y="9879"/>
                  </a:lnTo>
                  <a:lnTo>
                    <a:pt x="18237" y="8781"/>
                  </a:lnTo>
                  <a:lnTo>
                    <a:pt x="17604" y="7768"/>
                  </a:lnTo>
                  <a:lnTo>
                    <a:pt x="17013" y="6797"/>
                  </a:lnTo>
                  <a:lnTo>
                    <a:pt x="16379" y="5869"/>
                  </a:lnTo>
                  <a:lnTo>
                    <a:pt x="15746" y="5024"/>
                  </a:lnTo>
                  <a:lnTo>
                    <a:pt x="15113" y="4222"/>
                  </a:lnTo>
                  <a:lnTo>
                    <a:pt x="14522" y="3462"/>
                  </a:lnTo>
                  <a:lnTo>
                    <a:pt x="13889" y="2787"/>
                  </a:lnTo>
                  <a:lnTo>
                    <a:pt x="13298" y="2154"/>
                  </a:lnTo>
                  <a:lnTo>
                    <a:pt x="12707" y="1605"/>
                  </a:lnTo>
                  <a:lnTo>
                    <a:pt x="12116" y="1141"/>
                  </a:lnTo>
                  <a:lnTo>
                    <a:pt x="11567" y="761"/>
                  </a:lnTo>
                  <a:lnTo>
                    <a:pt x="11018" y="423"/>
                  </a:lnTo>
                  <a:lnTo>
                    <a:pt x="10512" y="212"/>
                  </a:lnTo>
                  <a:lnTo>
                    <a:pt x="10005" y="43"/>
                  </a:lnTo>
                  <a:lnTo>
                    <a:pt x="9541" y="1"/>
                  </a:lnTo>
                  <a:lnTo>
                    <a:pt x="9541" y="1"/>
                  </a:lnTo>
                  <a:lnTo>
                    <a:pt x="94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5652125" y="2824775"/>
              <a:ext cx="343025" cy="362000"/>
            </a:xfrm>
            <a:custGeom>
              <a:avLst/>
              <a:gdLst/>
              <a:ahLst/>
              <a:cxnLst/>
              <a:rect l="l" t="t" r="r" b="b"/>
              <a:pathLst>
                <a:path w="13721" h="14480" extrusionOk="0">
                  <a:moveTo>
                    <a:pt x="11567" y="0"/>
                  </a:moveTo>
                  <a:lnTo>
                    <a:pt x="10934" y="1351"/>
                  </a:lnTo>
                  <a:lnTo>
                    <a:pt x="10216" y="2702"/>
                  </a:lnTo>
                  <a:lnTo>
                    <a:pt x="9372" y="4264"/>
                  </a:lnTo>
                  <a:lnTo>
                    <a:pt x="8443" y="5868"/>
                  </a:lnTo>
                  <a:lnTo>
                    <a:pt x="7979" y="6586"/>
                  </a:lnTo>
                  <a:lnTo>
                    <a:pt x="7515" y="7261"/>
                  </a:lnTo>
                  <a:lnTo>
                    <a:pt x="7092" y="7852"/>
                  </a:lnTo>
                  <a:lnTo>
                    <a:pt x="6670" y="8317"/>
                  </a:lnTo>
                  <a:lnTo>
                    <a:pt x="6290" y="8612"/>
                  </a:lnTo>
                  <a:lnTo>
                    <a:pt x="6122" y="8697"/>
                  </a:lnTo>
                  <a:lnTo>
                    <a:pt x="5953" y="8781"/>
                  </a:lnTo>
                  <a:lnTo>
                    <a:pt x="5657" y="8781"/>
                  </a:lnTo>
                  <a:lnTo>
                    <a:pt x="5362" y="8739"/>
                  </a:lnTo>
                  <a:lnTo>
                    <a:pt x="5066" y="8654"/>
                  </a:lnTo>
                  <a:lnTo>
                    <a:pt x="4771" y="8485"/>
                  </a:lnTo>
                  <a:lnTo>
                    <a:pt x="4475" y="8274"/>
                  </a:lnTo>
                  <a:lnTo>
                    <a:pt x="4180" y="8063"/>
                  </a:lnTo>
                  <a:lnTo>
                    <a:pt x="3631" y="7557"/>
                  </a:lnTo>
                  <a:lnTo>
                    <a:pt x="3167" y="7008"/>
                  </a:lnTo>
                  <a:lnTo>
                    <a:pt x="2829" y="6544"/>
                  </a:lnTo>
                  <a:lnTo>
                    <a:pt x="2491" y="6079"/>
                  </a:lnTo>
                  <a:lnTo>
                    <a:pt x="0" y="7599"/>
                  </a:lnTo>
                  <a:lnTo>
                    <a:pt x="380" y="8654"/>
                  </a:lnTo>
                  <a:lnTo>
                    <a:pt x="887" y="9752"/>
                  </a:lnTo>
                  <a:lnTo>
                    <a:pt x="1182" y="10385"/>
                  </a:lnTo>
                  <a:lnTo>
                    <a:pt x="1478" y="11018"/>
                  </a:lnTo>
                  <a:lnTo>
                    <a:pt x="1858" y="11652"/>
                  </a:lnTo>
                  <a:lnTo>
                    <a:pt x="2238" y="12285"/>
                  </a:lnTo>
                  <a:lnTo>
                    <a:pt x="2660" y="12876"/>
                  </a:lnTo>
                  <a:lnTo>
                    <a:pt x="3124" y="13382"/>
                  </a:lnTo>
                  <a:lnTo>
                    <a:pt x="3589" y="13847"/>
                  </a:lnTo>
                  <a:lnTo>
                    <a:pt x="3842" y="14016"/>
                  </a:lnTo>
                  <a:lnTo>
                    <a:pt x="4095" y="14184"/>
                  </a:lnTo>
                  <a:lnTo>
                    <a:pt x="4349" y="14311"/>
                  </a:lnTo>
                  <a:lnTo>
                    <a:pt x="4602" y="14395"/>
                  </a:lnTo>
                  <a:lnTo>
                    <a:pt x="4855" y="14438"/>
                  </a:lnTo>
                  <a:lnTo>
                    <a:pt x="5151" y="14480"/>
                  </a:lnTo>
                  <a:lnTo>
                    <a:pt x="5404" y="14438"/>
                  </a:lnTo>
                  <a:lnTo>
                    <a:pt x="5699" y="14395"/>
                  </a:lnTo>
                  <a:lnTo>
                    <a:pt x="5995" y="14269"/>
                  </a:lnTo>
                  <a:lnTo>
                    <a:pt x="6333" y="14142"/>
                  </a:lnTo>
                  <a:lnTo>
                    <a:pt x="6966" y="13762"/>
                  </a:lnTo>
                  <a:lnTo>
                    <a:pt x="7683" y="13298"/>
                  </a:lnTo>
                  <a:lnTo>
                    <a:pt x="8401" y="12707"/>
                  </a:lnTo>
                  <a:lnTo>
                    <a:pt x="9119" y="12074"/>
                  </a:lnTo>
                  <a:lnTo>
                    <a:pt x="9794" y="11398"/>
                  </a:lnTo>
                  <a:lnTo>
                    <a:pt x="10512" y="10681"/>
                  </a:lnTo>
                  <a:lnTo>
                    <a:pt x="11736" y="9288"/>
                  </a:lnTo>
                  <a:lnTo>
                    <a:pt x="12791" y="8063"/>
                  </a:lnTo>
                  <a:lnTo>
                    <a:pt x="13720" y="6881"/>
                  </a:lnTo>
                  <a:lnTo>
                    <a:pt x="13720" y="5995"/>
                  </a:lnTo>
                  <a:lnTo>
                    <a:pt x="13636" y="5066"/>
                  </a:lnTo>
                  <a:lnTo>
                    <a:pt x="13467" y="4137"/>
                  </a:lnTo>
                  <a:lnTo>
                    <a:pt x="13256" y="3251"/>
                  </a:lnTo>
                  <a:lnTo>
                    <a:pt x="12918" y="2407"/>
                  </a:lnTo>
                  <a:lnTo>
                    <a:pt x="12538" y="1562"/>
                  </a:lnTo>
                  <a:lnTo>
                    <a:pt x="12116" y="760"/>
                  </a:lnTo>
                  <a:lnTo>
                    <a:pt x="11567"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5652125" y="2824775"/>
              <a:ext cx="343025" cy="362000"/>
            </a:xfrm>
            <a:custGeom>
              <a:avLst/>
              <a:gdLst/>
              <a:ahLst/>
              <a:cxnLst/>
              <a:rect l="l" t="t" r="r" b="b"/>
              <a:pathLst>
                <a:path w="13721" h="14480" fill="none" extrusionOk="0">
                  <a:moveTo>
                    <a:pt x="11567" y="0"/>
                  </a:moveTo>
                  <a:lnTo>
                    <a:pt x="11567" y="0"/>
                  </a:lnTo>
                  <a:lnTo>
                    <a:pt x="12116" y="760"/>
                  </a:lnTo>
                  <a:lnTo>
                    <a:pt x="12538" y="1562"/>
                  </a:lnTo>
                  <a:lnTo>
                    <a:pt x="12918" y="2407"/>
                  </a:lnTo>
                  <a:lnTo>
                    <a:pt x="13256" y="3251"/>
                  </a:lnTo>
                  <a:lnTo>
                    <a:pt x="13467" y="4137"/>
                  </a:lnTo>
                  <a:lnTo>
                    <a:pt x="13636" y="5066"/>
                  </a:lnTo>
                  <a:lnTo>
                    <a:pt x="13720" y="5995"/>
                  </a:lnTo>
                  <a:lnTo>
                    <a:pt x="13720" y="6881"/>
                  </a:lnTo>
                  <a:lnTo>
                    <a:pt x="13720" y="6881"/>
                  </a:lnTo>
                  <a:lnTo>
                    <a:pt x="12791" y="8063"/>
                  </a:lnTo>
                  <a:lnTo>
                    <a:pt x="11736" y="9288"/>
                  </a:lnTo>
                  <a:lnTo>
                    <a:pt x="10512" y="10681"/>
                  </a:lnTo>
                  <a:lnTo>
                    <a:pt x="9794" y="11398"/>
                  </a:lnTo>
                  <a:lnTo>
                    <a:pt x="9119" y="12074"/>
                  </a:lnTo>
                  <a:lnTo>
                    <a:pt x="8401" y="12707"/>
                  </a:lnTo>
                  <a:lnTo>
                    <a:pt x="7683" y="13298"/>
                  </a:lnTo>
                  <a:lnTo>
                    <a:pt x="6966" y="13762"/>
                  </a:lnTo>
                  <a:lnTo>
                    <a:pt x="6333" y="14142"/>
                  </a:lnTo>
                  <a:lnTo>
                    <a:pt x="5995" y="14269"/>
                  </a:lnTo>
                  <a:lnTo>
                    <a:pt x="5699" y="14395"/>
                  </a:lnTo>
                  <a:lnTo>
                    <a:pt x="5404" y="14438"/>
                  </a:lnTo>
                  <a:lnTo>
                    <a:pt x="5151" y="14480"/>
                  </a:lnTo>
                  <a:lnTo>
                    <a:pt x="5151" y="14480"/>
                  </a:lnTo>
                  <a:lnTo>
                    <a:pt x="4855" y="14438"/>
                  </a:lnTo>
                  <a:lnTo>
                    <a:pt x="4602" y="14395"/>
                  </a:lnTo>
                  <a:lnTo>
                    <a:pt x="4349" y="14311"/>
                  </a:lnTo>
                  <a:lnTo>
                    <a:pt x="4095" y="14184"/>
                  </a:lnTo>
                  <a:lnTo>
                    <a:pt x="3842" y="14016"/>
                  </a:lnTo>
                  <a:lnTo>
                    <a:pt x="3589" y="13847"/>
                  </a:lnTo>
                  <a:lnTo>
                    <a:pt x="3124" y="13382"/>
                  </a:lnTo>
                  <a:lnTo>
                    <a:pt x="2660" y="12876"/>
                  </a:lnTo>
                  <a:lnTo>
                    <a:pt x="2238" y="12285"/>
                  </a:lnTo>
                  <a:lnTo>
                    <a:pt x="1858" y="11652"/>
                  </a:lnTo>
                  <a:lnTo>
                    <a:pt x="1478" y="11018"/>
                  </a:lnTo>
                  <a:lnTo>
                    <a:pt x="1182" y="10385"/>
                  </a:lnTo>
                  <a:lnTo>
                    <a:pt x="887" y="9752"/>
                  </a:lnTo>
                  <a:lnTo>
                    <a:pt x="380" y="8654"/>
                  </a:lnTo>
                  <a:lnTo>
                    <a:pt x="0" y="7599"/>
                  </a:lnTo>
                  <a:lnTo>
                    <a:pt x="2491" y="6079"/>
                  </a:lnTo>
                  <a:lnTo>
                    <a:pt x="2491" y="6079"/>
                  </a:lnTo>
                  <a:lnTo>
                    <a:pt x="2829" y="6544"/>
                  </a:lnTo>
                  <a:lnTo>
                    <a:pt x="3167" y="7008"/>
                  </a:lnTo>
                  <a:lnTo>
                    <a:pt x="3631" y="7557"/>
                  </a:lnTo>
                  <a:lnTo>
                    <a:pt x="4180" y="8063"/>
                  </a:lnTo>
                  <a:lnTo>
                    <a:pt x="4475" y="8274"/>
                  </a:lnTo>
                  <a:lnTo>
                    <a:pt x="4771" y="8485"/>
                  </a:lnTo>
                  <a:lnTo>
                    <a:pt x="5066" y="8654"/>
                  </a:lnTo>
                  <a:lnTo>
                    <a:pt x="5362" y="8739"/>
                  </a:lnTo>
                  <a:lnTo>
                    <a:pt x="5657" y="8781"/>
                  </a:lnTo>
                  <a:lnTo>
                    <a:pt x="5953" y="8781"/>
                  </a:lnTo>
                  <a:lnTo>
                    <a:pt x="5953" y="8781"/>
                  </a:lnTo>
                  <a:lnTo>
                    <a:pt x="6122" y="8697"/>
                  </a:lnTo>
                  <a:lnTo>
                    <a:pt x="6290" y="8612"/>
                  </a:lnTo>
                  <a:lnTo>
                    <a:pt x="6670" y="8317"/>
                  </a:lnTo>
                  <a:lnTo>
                    <a:pt x="7092" y="7852"/>
                  </a:lnTo>
                  <a:lnTo>
                    <a:pt x="7515" y="7261"/>
                  </a:lnTo>
                  <a:lnTo>
                    <a:pt x="7979" y="6586"/>
                  </a:lnTo>
                  <a:lnTo>
                    <a:pt x="8443" y="5868"/>
                  </a:lnTo>
                  <a:lnTo>
                    <a:pt x="9372" y="4264"/>
                  </a:lnTo>
                  <a:lnTo>
                    <a:pt x="10216" y="2702"/>
                  </a:lnTo>
                  <a:lnTo>
                    <a:pt x="10934" y="1351"/>
                  </a:lnTo>
                  <a:lnTo>
                    <a:pt x="115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5652125" y="2824775"/>
              <a:ext cx="343025" cy="362000"/>
            </a:xfrm>
            <a:custGeom>
              <a:avLst/>
              <a:gdLst/>
              <a:ahLst/>
              <a:cxnLst/>
              <a:rect l="l" t="t" r="r" b="b"/>
              <a:pathLst>
                <a:path w="13721" h="14480" extrusionOk="0">
                  <a:moveTo>
                    <a:pt x="11567" y="0"/>
                  </a:moveTo>
                  <a:lnTo>
                    <a:pt x="10934" y="1267"/>
                  </a:lnTo>
                  <a:lnTo>
                    <a:pt x="10301" y="2575"/>
                  </a:lnTo>
                  <a:lnTo>
                    <a:pt x="9456" y="4095"/>
                  </a:lnTo>
                  <a:lnTo>
                    <a:pt x="8865" y="5151"/>
                  </a:lnTo>
                  <a:lnTo>
                    <a:pt x="8232" y="6164"/>
                  </a:lnTo>
                  <a:lnTo>
                    <a:pt x="7599" y="7135"/>
                  </a:lnTo>
                  <a:lnTo>
                    <a:pt x="7008" y="7937"/>
                  </a:lnTo>
                  <a:lnTo>
                    <a:pt x="6713" y="8274"/>
                  </a:lnTo>
                  <a:lnTo>
                    <a:pt x="6459" y="8528"/>
                  </a:lnTo>
                  <a:lnTo>
                    <a:pt x="6206" y="8697"/>
                  </a:lnTo>
                  <a:lnTo>
                    <a:pt x="5953" y="8781"/>
                  </a:lnTo>
                  <a:lnTo>
                    <a:pt x="5446" y="8781"/>
                  </a:lnTo>
                  <a:lnTo>
                    <a:pt x="5151" y="8697"/>
                  </a:lnTo>
                  <a:lnTo>
                    <a:pt x="4855" y="8528"/>
                  </a:lnTo>
                  <a:lnTo>
                    <a:pt x="4560" y="8359"/>
                  </a:lnTo>
                  <a:lnTo>
                    <a:pt x="4306" y="8148"/>
                  </a:lnTo>
                  <a:lnTo>
                    <a:pt x="4011" y="7937"/>
                  </a:lnTo>
                  <a:lnTo>
                    <a:pt x="3546" y="7430"/>
                  </a:lnTo>
                  <a:lnTo>
                    <a:pt x="3124" y="6924"/>
                  </a:lnTo>
                  <a:lnTo>
                    <a:pt x="2787" y="6501"/>
                  </a:lnTo>
                  <a:lnTo>
                    <a:pt x="2491" y="6079"/>
                  </a:lnTo>
                  <a:lnTo>
                    <a:pt x="2111" y="6290"/>
                  </a:lnTo>
                  <a:lnTo>
                    <a:pt x="423" y="7346"/>
                  </a:lnTo>
                  <a:lnTo>
                    <a:pt x="0" y="7599"/>
                  </a:lnTo>
                  <a:lnTo>
                    <a:pt x="380" y="8654"/>
                  </a:lnTo>
                  <a:lnTo>
                    <a:pt x="887" y="9752"/>
                  </a:lnTo>
                  <a:lnTo>
                    <a:pt x="1182" y="10385"/>
                  </a:lnTo>
                  <a:lnTo>
                    <a:pt x="1478" y="11018"/>
                  </a:lnTo>
                  <a:lnTo>
                    <a:pt x="1858" y="11652"/>
                  </a:lnTo>
                  <a:lnTo>
                    <a:pt x="2238" y="12285"/>
                  </a:lnTo>
                  <a:lnTo>
                    <a:pt x="2660" y="12876"/>
                  </a:lnTo>
                  <a:lnTo>
                    <a:pt x="3124" y="13382"/>
                  </a:lnTo>
                  <a:lnTo>
                    <a:pt x="3589" y="13847"/>
                  </a:lnTo>
                  <a:lnTo>
                    <a:pt x="3842" y="14016"/>
                  </a:lnTo>
                  <a:lnTo>
                    <a:pt x="4095" y="14184"/>
                  </a:lnTo>
                  <a:lnTo>
                    <a:pt x="4349" y="14311"/>
                  </a:lnTo>
                  <a:lnTo>
                    <a:pt x="4602" y="14395"/>
                  </a:lnTo>
                  <a:lnTo>
                    <a:pt x="4855" y="14438"/>
                  </a:lnTo>
                  <a:lnTo>
                    <a:pt x="5151" y="14480"/>
                  </a:lnTo>
                  <a:lnTo>
                    <a:pt x="5404" y="14438"/>
                  </a:lnTo>
                  <a:lnTo>
                    <a:pt x="5699" y="14395"/>
                  </a:lnTo>
                  <a:lnTo>
                    <a:pt x="5995" y="14269"/>
                  </a:lnTo>
                  <a:lnTo>
                    <a:pt x="6333" y="14142"/>
                  </a:lnTo>
                  <a:lnTo>
                    <a:pt x="6966" y="13762"/>
                  </a:lnTo>
                  <a:lnTo>
                    <a:pt x="7683" y="13298"/>
                  </a:lnTo>
                  <a:lnTo>
                    <a:pt x="8401" y="12707"/>
                  </a:lnTo>
                  <a:lnTo>
                    <a:pt x="9119" y="12074"/>
                  </a:lnTo>
                  <a:lnTo>
                    <a:pt x="9794" y="11398"/>
                  </a:lnTo>
                  <a:lnTo>
                    <a:pt x="10512" y="10681"/>
                  </a:lnTo>
                  <a:lnTo>
                    <a:pt x="11736" y="9288"/>
                  </a:lnTo>
                  <a:lnTo>
                    <a:pt x="12791" y="8063"/>
                  </a:lnTo>
                  <a:lnTo>
                    <a:pt x="13720" y="6881"/>
                  </a:lnTo>
                  <a:lnTo>
                    <a:pt x="13720" y="6417"/>
                  </a:lnTo>
                  <a:lnTo>
                    <a:pt x="13678" y="5573"/>
                  </a:lnTo>
                  <a:lnTo>
                    <a:pt x="13594" y="4728"/>
                  </a:lnTo>
                  <a:lnTo>
                    <a:pt x="13425" y="3884"/>
                  </a:lnTo>
                  <a:lnTo>
                    <a:pt x="13171" y="3040"/>
                  </a:lnTo>
                  <a:lnTo>
                    <a:pt x="12876" y="2238"/>
                  </a:lnTo>
                  <a:lnTo>
                    <a:pt x="12496" y="1478"/>
                  </a:lnTo>
                  <a:lnTo>
                    <a:pt x="12074" y="718"/>
                  </a:lnTo>
                  <a:lnTo>
                    <a:pt x="11567" y="0"/>
                  </a:lnTo>
                  <a:close/>
                </a:path>
              </a:pathLst>
            </a:custGeom>
            <a:solidFill>
              <a:srgbClr val="E9F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6"/>
            <p:cNvSpPr/>
            <p:nvPr/>
          </p:nvSpPr>
          <p:spPr>
            <a:xfrm>
              <a:off x="5652125" y="2824775"/>
              <a:ext cx="343025" cy="362000"/>
            </a:xfrm>
            <a:custGeom>
              <a:avLst/>
              <a:gdLst/>
              <a:ahLst/>
              <a:cxnLst/>
              <a:rect l="l" t="t" r="r" b="b"/>
              <a:pathLst>
                <a:path w="13721" h="14480" fill="none" extrusionOk="0">
                  <a:moveTo>
                    <a:pt x="11567" y="0"/>
                  </a:moveTo>
                  <a:lnTo>
                    <a:pt x="11567" y="0"/>
                  </a:lnTo>
                  <a:lnTo>
                    <a:pt x="10934" y="1267"/>
                  </a:lnTo>
                  <a:lnTo>
                    <a:pt x="10301" y="2575"/>
                  </a:lnTo>
                  <a:lnTo>
                    <a:pt x="9456" y="4095"/>
                  </a:lnTo>
                  <a:lnTo>
                    <a:pt x="9456" y="4095"/>
                  </a:lnTo>
                  <a:lnTo>
                    <a:pt x="8865" y="5151"/>
                  </a:lnTo>
                  <a:lnTo>
                    <a:pt x="8232" y="6164"/>
                  </a:lnTo>
                  <a:lnTo>
                    <a:pt x="8232" y="6164"/>
                  </a:lnTo>
                  <a:lnTo>
                    <a:pt x="7599" y="7135"/>
                  </a:lnTo>
                  <a:lnTo>
                    <a:pt x="7008" y="7937"/>
                  </a:lnTo>
                  <a:lnTo>
                    <a:pt x="6713" y="8274"/>
                  </a:lnTo>
                  <a:lnTo>
                    <a:pt x="6459" y="8528"/>
                  </a:lnTo>
                  <a:lnTo>
                    <a:pt x="6206" y="8697"/>
                  </a:lnTo>
                  <a:lnTo>
                    <a:pt x="5953" y="8781"/>
                  </a:lnTo>
                  <a:lnTo>
                    <a:pt x="5953" y="8781"/>
                  </a:lnTo>
                  <a:lnTo>
                    <a:pt x="5699" y="8781"/>
                  </a:lnTo>
                  <a:lnTo>
                    <a:pt x="5699" y="8781"/>
                  </a:lnTo>
                  <a:lnTo>
                    <a:pt x="5446" y="8781"/>
                  </a:lnTo>
                  <a:lnTo>
                    <a:pt x="5151" y="8697"/>
                  </a:lnTo>
                  <a:lnTo>
                    <a:pt x="4855" y="8528"/>
                  </a:lnTo>
                  <a:lnTo>
                    <a:pt x="4560" y="8359"/>
                  </a:lnTo>
                  <a:lnTo>
                    <a:pt x="4306" y="8148"/>
                  </a:lnTo>
                  <a:lnTo>
                    <a:pt x="4011" y="7937"/>
                  </a:lnTo>
                  <a:lnTo>
                    <a:pt x="3546" y="7430"/>
                  </a:lnTo>
                  <a:lnTo>
                    <a:pt x="3124" y="6924"/>
                  </a:lnTo>
                  <a:lnTo>
                    <a:pt x="2787" y="6501"/>
                  </a:lnTo>
                  <a:lnTo>
                    <a:pt x="2491" y="6079"/>
                  </a:lnTo>
                  <a:lnTo>
                    <a:pt x="2111" y="6290"/>
                  </a:lnTo>
                  <a:lnTo>
                    <a:pt x="423" y="7346"/>
                  </a:lnTo>
                  <a:lnTo>
                    <a:pt x="0" y="7599"/>
                  </a:lnTo>
                  <a:lnTo>
                    <a:pt x="0" y="7599"/>
                  </a:lnTo>
                  <a:lnTo>
                    <a:pt x="380" y="8654"/>
                  </a:lnTo>
                  <a:lnTo>
                    <a:pt x="887" y="9752"/>
                  </a:lnTo>
                  <a:lnTo>
                    <a:pt x="1182" y="10385"/>
                  </a:lnTo>
                  <a:lnTo>
                    <a:pt x="1478" y="11018"/>
                  </a:lnTo>
                  <a:lnTo>
                    <a:pt x="1858" y="11652"/>
                  </a:lnTo>
                  <a:lnTo>
                    <a:pt x="2238" y="12285"/>
                  </a:lnTo>
                  <a:lnTo>
                    <a:pt x="2660" y="12876"/>
                  </a:lnTo>
                  <a:lnTo>
                    <a:pt x="3124" y="13382"/>
                  </a:lnTo>
                  <a:lnTo>
                    <a:pt x="3589" y="13847"/>
                  </a:lnTo>
                  <a:lnTo>
                    <a:pt x="3842" y="14016"/>
                  </a:lnTo>
                  <a:lnTo>
                    <a:pt x="4095" y="14184"/>
                  </a:lnTo>
                  <a:lnTo>
                    <a:pt x="4349" y="14311"/>
                  </a:lnTo>
                  <a:lnTo>
                    <a:pt x="4602" y="14395"/>
                  </a:lnTo>
                  <a:lnTo>
                    <a:pt x="4855" y="14438"/>
                  </a:lnTo>
                  <a:lnTo>
                    <a:pt x="5151" y="14480"/>
                  </a:lnTo>
                  <a:lnTo>
                    <a:pt x="5151" y="14480"/>
                  </a:lnTo>
                  <a:lnTo>
                    <a:pt x="5404" y="14438"/>
                  </a:lnTo>
                  <a:lnTo>
                    <a:pt x="5699" y="14395"/>
                  </a:lnTo>
                  <a:lnTo>
                    <a:pt x="5995" y="14269"/>
                  </a:lnTo>
                  <a:lnTo>
                    <a:pt x="6333" y="14142"/>
                  </a:lnTo>
                  <a:lnTo>
                    <a:pt x="6966" y="13762"/>
                  </a:lnTo>
                  <a:lnTo>
                    <a:pt x="7683" y="13298"/>
                  </a:lnTo>
                  <a:lnTo>
                    <a:pt x="8401" y="12707"/>
                  </a:lnTo>
                  <a:lnTo>
                    <a:pt x="9119" y="12074"/>
                  </a:lnTo>
                  <a:lnTo>
                    <a:pt x="9794" y="11398"/>
                  </a:lnTo>
                  <a:lnTo>
                    <a:pt x="10512" y="10681"/>
                  </a:lnTo>
                  <a:lnTo>
                    <a:pt x="11736" y="9288"/>
                  </a:lnTo>
                  <a:lnTo>
                    <a:pt x="12791" y="8063"/>
                  </a:lnTo>
                  <a:lnTo>
                    <a:pt x="13720" y="6881"/>
                  </a:lnTo>
                  <a:lnTo>
                    <a:pt x="13720" y="6881"/>
                  </a:lnTo>
                  <a:lnTo>
                    <a:pt x="13720" y="6417"/>
                  </a:lnTo>
                  <a:lnTo>
                    <a:pt x="13720" y="6417"/>
                  </a:lnTo>
                  <a:lnTo>
                    <a:pt x="13678" y="5573"/>
                  </a:lnTo>
                  <a:lnTo>
                    <a:pt x="13594" y="4728"/>
                  </a:lnTo>
                  <a:lnTo>
                    <a:pt x="13425" y="3884"/>
                  </a:lnTo>
                  <a:lnTo>
                    <a:pt x="13171" y="3040"/>
                  </a:lnTo>
                  <a:lnTo>
                    <a:pt x="12876" y="2238"/>
                  </a:lnTo>
                  <a:lnTo>
                    <a:pt x="12496" y="1478"/>
                  </a:lnTo>
                  <a:lnTo>
                    <a:pt x="12074" y="718"/>
                  </a:lnTo>
                  <a:lnTo>
                    <a:pt x="11567" y="0"/>
                  </a:lnTo>
                  <a:lnTo>
                    <a:pt x="115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5785100" y="2833225"/>
              <a:ext cx="9525" cy="16900"/>
            </a:xfrm>
            <a:custGeom>
              <a:avLst/>
              <a:gdLst/>
              <a:ahLst/>
              <a:cxnLst/>
              <a:rect l="l" t="t" r="r" b="b"/>
              <a:pathLst>
                <a:path w="381" h="676" extrusionOk="0">
                  <a:moveTo>
                    <a:pt x="169" y="0"/>
                  </a:moveTo>
                  <a:lnTo>
                    <a:pt x="0" y="85"/>
                  </a:lnTo>
                  <a:lnTo>
                    <a:pt x="212" y="676"/>
                  </a:lnTo>
                  <a:lnTo>
                    <a:pt x="380" y="633"/>
                  </a:lnTo>
                  <a:lnTo>
                    <a:pt x="1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5785100" y="2833225"/>
              <a:ext cx="9525" cy="16900"/>
            </a:xfrm>
            <a:custGeom>
              <a:avLst/>
              <a:gdLst/>
              <a:ahLst/>
              <a:cxnLst/>
              <a:rect l="l" t="t" r="r" b="b"/>
              <a:pathLst>
                <a:path w="381" h="676" fill="none" extrusionOk="0">
                  <a:moveTo>
                    <a:pt x="0" y="85"/>
                  </a:moveTo>
                  <a:lnTo>
                    <a:pt x="169" y="0"/>
                  </a:lnTo>
                  <a:lnTo>
                    <a:pt x="380" y="633"/>
                  </a:lnTo>
                  <a:lnTo>
                    <a:pt x="212" y="676"/>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5754500" y="2837425"/>
              <a:ext cx="104500" cy="122450"/>
            </a:xfrm>
            <a:custGeom>
              <a:avLst/>
              <a:gdLst/>
              <a:ahLst/>
              <a:cxnLst/>
              <a:rect l="l" t="t" r="r" b="b"/>
              <a:pathLst>
                <a:path w="4180" h="4898" extrusionOk="0">
                  <a:moveTo>
                    <a:pt x="2449" y="1"/>
                  </a:moveTo>
                  <a:lnTo>
                    <a:pt x="338" y="761"/>
                  </a:lnTo>
                  <a:lnTo>
                    <a:pt x="169" y="845"/>
                  </a:lnTo>
                  <a:lnTo>
                    <a:pt x="42" y="972"/>
                  </a:lnTo>
                  <a:lnTo>
                    <a:pt x="0" y="1183"/>
                  </a:lnTo>
                  <a:lnTo>
                    <a:pt x="42" y="1352"/>
                  </a:lnTo>
                  <a:lnTo>
                    <a:pt x="1140" y="4560"/>
                  </a:lnTo>
                  <a:lnTo>
                    <a:pt x="1224" y="4729"/>
                  </a:lnTo>
                  <a:lnTo>
                    <a:pt x="1393" y="4856"/>
                  </a:lnTo>
                  <a:lnTo>
                    <a:pt x="1562" y="4898"/>
                  </a:lnTo>
                  <a:lnTo>
                    <a:pt x="1773" y="4856"/>
                  </a:lnTo>
                  <a:lnTo>
                    <a:pt x="3884" y="4138"/>
                  </a:lnTo>
                  <a:lnTo>
                    <a:pt x="4011" y="4054"/>
                  </a:lnTo>
                  <a:lnTo>
                    <a:pt x="4137" y="3885"/>
                  </a:lnTo>
                  <a:lnTo>
                    <a:pt x="4179" y="3716"/>
                  </a:lnTo>
                  <a:lnTo>
                    <a:pt x="4179" y="3547"/>
                  </a:lnTo>
                  <a:lnTo>
                    <a:pt x="3040" y="296"/>
                  </a:lnTo>
                  <a:lnTo>
                    <a:pt x="2955" y="128"/>
                  </a:lnTo>
                  <a:lnTo>
                    <a:pt x="2786" y="43"/>
                  </a:lnTo>
                  <a:lnTo>
                    <a:pt x="2618"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5754500" y="2837425"/>
              <a:ext cx="104500" cy="122450"/>
            </a:xfrm>
            <a:custGeom>
              <a:avLst/>
              <a:gdLst/>
              <a:ahLst/>
              <a:cxnLst/>
              <a:rect l="l" t="t" r="r" b="b"/>
              <a:pathLst>
                <a:path w="4180" h="4898" fill="none" extrusionOk="0">
                  <a:moveTo>
                    <a:pt x="3040" y="296"/>
                  </a:moveTo>
                  <a:lnTo>
                    <a:pt x="4179" y="3547"/>
                  </a:lnTo>
                  <a:lnTo>
                    <a:pt x="4179" y="3547"/>
                  </a:lnTo>
                  <a:lnTo>
                    <a:pt x="4179" y="3716"/>
                  </a:lnTo>
                  <a:lnTo>
                    <a:pt x="4137" y="3885"/>
                  </a:lnTo>
                  <a:lnTo>
                    <a:pt x="4011" y="4054"/>
                  </a:lnTo>
                  <a:lnTo>
                    <a:pt x="3884" y="4138"/>
                  </a:lnTo>
                  <a:lnTo>
                    <a:pt x="1773" y="4856"/>
                  </a:lnTo>
                  <a:lnTo>
                    <a:pt x="1773" y="4856"/>
                  </a:lnTo>
                  <a:lnTo>
                    <a:pt x="1562" y="4898"/>
                  </a:lnTo>
                  <a:lnTo>
                    <a:pt x="1393" y="4856"/>
                  </a:lnTo>
                  <a:lnTo>
                    <a:pt x="1224" y="4729"/>
                  </a:lnTo>
                  <a:lnTo>
                    <a:pt x="1140" y="4560"/>
                  </a:lnTo>
                  <a:lnTo>
                    <a:pt x="42" y="1352"/>
                  </a:lnTo>
                  <a:lnTo>
                    <a:pt x="42" y="1352"/>
                  </a:lnTo>
                  <a:lnTo>
                    <a:pt x="0" y="1183"/>
                  </a:lnTo>
                  <a:lnTo>
                    <a:pt x="42" y="972"/>
                  </a:lnTo>
                  <a:lnTo>
                    <a:pt x="169" y="845"/>
                  </a:lnTo>
                  <a:lnTo>
                    <a:pt x="338" y="761"/>
                  </a:lnTo>
                  <a:lnTo>
                    <a:pt x="338" y="761"/>
                  </a:lnTo>
                  <a:lnTo>
                    <a:pt x="2449" y="1"/>
                  </a:lnTo>
                  <a:lnTo>
                    <a:pt x="2449" y="1"/>
                  </a:lnTo>
                  <a:lnTo>
                    <a:pt x="2618" y="1"/>
                  </a:lnTo>
                  <a:lnTo>
                    <a:pt x="2786" y="43"/>
                  </a:lnTo>
                  <a:lnTo>
                    <a:pt x="2955" y="128"/>
                  </a:lnTo>
                  <a:lnTo>
                    <a:pt x="3040" y="296"/>
                  </a:lnTo>
                  <a:lnTo>
                    <a:pt x="3040" y="2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5779825" y="2846925"/>
              <a:ext cx="9525" cy="3200"/>
            </a:xfrm>
            <a:custGeom>
              <a:avLst/>
              <a:gdLst/>
              <a:ahLst/>
              <a:cxnLst/>
              <a:rect l="l" t="t" r="r" b="b"/>
              <a:pathLst>
                <a:path w="381" h="128" extrusionOk="0">
                  <a:moveTo>
                    <a:pt x="380" y="1"/>
                  </a:moveTo>
                  <a:lnTo>
                    <a:pt x="0" y="128"/>
                  </a:lnTo>
                  <a:lnTo>
                    <a:pt x="43" y="128"/>
                  </a:lnTo>
                  <a:lnTo>
                    <a:pt x="3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5779825" y="2846925"/>
              <a:ext cx="9525" cy="3200"/>
            </a:xfrm>
            <a:custGeom>
              <a:avLst/>
              <a:gdLst/>
              <a:ahLst/>
              <a:cxnLst/>
              <a:rect l="l" t="t" r="r" b="b"/>
              <a:pathLst>
                <a:path w="381" h="128" fill="none" extrusionOk="0">
                  <a:moveTo>
                    <a:pt x="380" y="1"/>
                  </a:moveTo>
                  <a:lnTo>
                    <a:pt x="43" y="128"/>
                  </a:lnTo>
                  <a:lnTo>
                    <a:pt x="43" y="128"/>
                  </a:lnTo>
                  <a:lnTo>
                    <a:pt x="43" y="128"/>
                  </a:lnTo>
                  <a:lnTo>
                    <a:pt x="0" y="128"/>
                  </a:lnTo>
                  <a:lnTo>
                    <a:pt x="380" y="1"/>
                  </a:lnTo>
                  <a:lnTo>
                    <a:pt x="3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5793550" y="2837425"/>
              <a:ext cx="53850" cy="55975"/>
            </a:xfrm>
            <a:custGeom>
              <a:avLst/>
              <a:gdLst/>
              <a:ahLst/>
              <a:cxnLst/>
              <a:rect l="l" t="t" r="r" b="b"/>
              <a:pathLst>
                <a:path w="2154" h="2239" fill="none" extrusionOk="0">
                  <a:moveTo>
                    <a:pt x="1013" y="1"/>
                  </a:moveTo>
                  <a:lnTo>
                    <a:pt x="1013" y="1"/>
                  </a:lnTo>
                  <a:lnTo>
                    <a:pt x="887" y="1"/>
                  </a:lnTo>
                  <a:lnTo>
                    <a:pt x="0" y="296"/>
                  </a:lnTo>
                  <a:lnTo>
                    <a:pt x="0" y="296"/>
                  </a:lnTo>
                  <a:lnTo>
                    <a:pt x="887" y="1"/>
                  </a:lnTo>
                  <a:lnTo>
                    <a:pt x="887" y="1"/>
                  </a:lnTo>
                  <a:lnTo>
                    <a:pt x="1013" y="1"/>
                  </a:lnTo>
                  <a:lnTo>
                    <a:pt x="1013" y="1"/>
                  </a:lnTo>
                  <a:lnTo>
                    <a:pt x="1182" y="1"/>
                  </a:lnTo>
                  <a:lnTo>
                    <a:pt x="1309" y="85"/>
                  </a:lnTo>
                  <a:lnTo>
                    <a:pt x="1393" y="170"/>
                  </a:lnTo>
                  <a:lnTo>
                    <a:pt x="1478" y="296"/>
                  </a:lnTo>
                  <a:lnTo>
                    <a:pt x="1478" y="296"/>
                  </a:lnTo>
                  <a:lnTo>
                    <a:pt x="2153" y="2238"/>
                  </a:lnTo>
                  <a:lnTo>
                    <a:pt x="2153" y="2238"/>
                  </a:lnTo>
                  <a:lnTo>
                    <a:pt x="1478" y="296"/>
                  </a:lnTo>
                  <a:lnTo>
                    <a:pt x="1478" y="296"/>
                  </a:lnTo>
                  <a:lnTo>
                    <a:pt x="1478" y="296"/>
                  </a:lnTo>
                  <a:lnTo>
                    <a:pt x="1393" y="170"/>
                  </a:lnTo>
                  <a:lnTo>
                    <a:pt x="1309" y="85"/>
                  </a:lnTo>
                  <a:lnTo>
                    <a:pt x="1182" y="1"/>
                  </a:lnTo>
                  <a:lnTo>
                    <a:pt x="10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5815700" y="2940850"/>
              <a:ext cx="35900" cy="12700"/>
            </a:xfrm>
            <a:custGeom>
              <a:avLst/>
              <a:gdLst/>
              <a:ahLst/>
              <a:cxnLst/>
              <a:rect l="l" t="t" r="r" b="b"/>
              <a:pathLst>
                <a:path w="1436" h="508" extrusionOk="0">
                  <a:moveTo>
                    <a:pt x="1436" y="1"/>
                  </a:moveTo>
                  <a:lnTo>
                    <a:pt x="1" y="508"/>
                  </a:lnTo>
                  <a:lnTo>
                    <a:pt x="43" y="508"/>
                  </a:lnTo>
                  <a:lnTo>
                    <a:pt x="1436" y="1"/>
                  </a:lnTo>
                  <a:close/>
                </a:path>
              </a:pathLst>
            </a:custGeom>
            <a:solidFill>
              <a:srgbClr val="E9A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5815700" y="2940850"/>
              <a:ext cx="35900" cy="12700"/>
            </a:xfrm>
            <a:custGeom>
              <a:avLst/>
              <a:gdLst/>
              <a:ahLst/>
              <a:cxnLst/>
              <a:rect l="l" t="t" r="r" b="b"/>
              <a:pathLst>
                <a:path w="1436" h="508" fill="none" extrusionOk="0">
                  <a:moveTo>
                    <a:pt x="1436" y="1"/>
                  </a:moveTo>
                  <a:lnTo>
                    <a:pt x="1" y="508"/>
                  </a:lnTo>
                  <a:lnTo>
                    <a:pt x="1" y="508"/>
                  </a:lnTo>
                  <a:lnTo>
                    <a:pt x="43" y="508"/>
                  </a:lnTo>
                  <a:lnTo>
                    <a:pt x="14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5789325" y="2844825"/>
              <a:ext cx="4250" cy="2125"/>
            </a:xfrm>
            <a:custGeom>
              <a:avLst/>
              <a:gdLst/>
              <a:ahLst/>
              <a:cxnLst/>
              <a:rect l="l" t="t" r="r" b="b"/>
              <a:pathLst>
                <a:path w="170" h="85" extrusionOk="0">
                  <a:moveTo>
                    <a:pt x="169" y="0"/>
                  </a:moveTo>
                  <a:lnTo>
                    <a:pt x="0" y="85"/>
                  </a:lnTo>
                  <a:lnTo>
                    <a:pt x="0" y="85"/>
                  </a:lnTo>
                  <a:lnTo>
                    <a:pt x="169" y="0"/>
                  </a:lnTo>
                  <a:lnTo>
                    <a:pt x="169" y="0"/>
                  </a:lnTo>
                  <a:close/>
                </a:path>
              </a:pathLst>
            </a:custGeom>
            <a:solidFill>
              <a:srgbClr val="515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6"/>
            <p:cNvSpPr/>
            <p:nvPr/>
          </p:nvSpPr>
          <p:spPr>
            <a:xfrm>
              <a:off x="5789325" y="2844825"/>
              <a:ext cx="4250" cy="2125"/>
            </a:xfrm>
            <a:custGeom>
              <a:avLst/>
              <a:gdLst/>
              <a:ahLst/>
              <a:cxnLst/>
              <a:rect l="l" t="t" r="r" b="b"/>
              <a:pathLst>
                <a:path w="170" h="85" fill="none" extrusionOk="0">
                  <a:moveTo>
                    <a:pt x="169" y="0"/>
                  </a:moveTo>
                  <a:lnTo>
                    <a:pt x="0" y="85"/>
                  </a:lnTo>
                  <a:lnTo>
                    <a:pt x="0" y="85"/>
                  </a:lnTo>
                  <a:lnTo>
                    <a:pt x="169" y="0"/>
                  </a:lnTo>
                  <a:lnTo>
                    <a:pt x="1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6"/>
            <p:cNvSpPr/>
            <p:nvPr/>
          </p:nvSpPr>
          <p:spPr>
            <a:xfrm>
              <a:off x="5772425" y="2837425"/>
              <a:ext cx="86575" cy="116125"/>
            </a:xfrm>
            <a:custGeom>
              <a:avLst/>
              <a:gdLst/>
              <a:ahLst/>
              <a:cxnLst/>
              <a:rect l="l" t="t" r="r" b="b"/>
              <a:pathLst>
                <a:path w="3463" h="4645" extrusionOk="0">
                  <a:moveTo>
                    <a:pt x="1732" y="1"/>
                  </a:moveTo>
                  <a:lnTo>
                    <a:pt x="845" y="296"/>
                  </a:lnTo>
                  <a:lnTo>
                    <a:pt x="676" y="381"/>
                  </a:lnTo>
                  <a:lnTo>
                    <a:pt x="296" y="508"/>
                  </a:lnTo>
                  <a:lnTo>
                    <a:pt x="128" y="592"/>
                  </a:lnTo>
                  <a:lnTo>
                    <a:pt x="43" y="761"/>
                  </a:lnTo>
                  <a:lnTo>
                    <a:pt x="1" y="930"/>
                  </a:lnTo>
                  <a:lnTo>
                    <a:pt x="43" y="1099"/>
                  </a:lnTo>
                  <a:lnTo>
                    <a:pt x="1141" y="4307"/>
                  </a:lnTo>
                  <a:lnTo>
                    <a:pt x="1225" y="4476"/>
                  </a:lnTo>
                  <a:lnTo>
                    <a:pt x="1310" y="4560"/>
                  </a:lnTo>
                  <a:lnTo>
                    <a:pt x="1436" y="4645"/>
                  </a:lnTo>
                  <a:lnTo>
                    <a:pt x="1732" y="4645"/>
                  </a:lnTo>
                  <a:lnTo>
                    <a:pt x="3167" y="4138"/>
                  </a:lnTo>
                  <a:lnTo>
                    <a:pt x="3294" y="4096"/>
                  </a:lnTo>
                  <a:lnTo>
                    <a:pt x="3378" y="3969"/>
                  </a:lnTo>
                  <a:lnTo>
                    <a:pt x="3462" y="3842"/>
                  </a:lnTo>
                  <a:lnTo>
                    <a:pt x="3462" y="3674"/>
                  </a:lnTo>
                  <a:lnTo>
                    <a:pt x="3462" y="3547"/>
                  </a:lnTo>
                  <a:lnTo>
                    <a:pt x="2998" y="2238"/>
                  </a:lnTo>
                  <a:lnTo>
                    <a:pt x="2323" y="296"/>
                  </a:lnTo>
                  <a:lnTo>
                    <a:pt x="2238" y="170"/>
                  </a:lnTo>
                  <a:lnTo>
                    <a:pt x="2154" y="85"/>
                  </a:lnTo>
                  <a:lnTo>
                    <a:pt x="2027"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5772425" y="2837425"/>
              <a:ext cx="86575" cy="116125"/>
            </a:xfrm>
            <a:custGeom>
              <a:avLst/>
              <a:gdLst/>
              <a:ahLst/>
              <a:cxnLst/>
              <a:rect l="l" t="t" r="r" b="b"/>
              <a:pathLst>
                <a:path w="3463" h="4645" fill="none" extrusionOk="0">
                  <a:moveTo>
                    <a:pt x="1858" y="1"/>
                  </a:moveTo>
                  <a:lnTo>
                    <a:pt x="1858" y="1"/>
                  </a:lnTo>
                  <a:lnTo>
                    <a:pt x="1732" y="1"/>
                  </a:lnTo>
                  <a:lnTo>
                    <a:pt x="845" y="296"/>
                  </a:lnTo>
                  <a:lnTo>
                    <a:pt x="676" y="381"/>
                  </a:lnTo>
                  <a:lnTo>
                    <a:pt x="296" y="508"/>
                  </a:lnTo>
                  <a:lnTo>
                    <a:pt x="296" y="508"/>
                  </a:lnTo>
                  <a:lnTo>
                    <a:pt x="128" y="592"/>
                  </a:lnTo>
                  <a:lnTo>
                    <a:pt x="43" y="761"/>
                  </a:lnTo>
                  <a:lnTo>
                    <a:pt x="1" y="930"/>
                  </a:lnTo>
                  <a:lnTo>
                    <a:pt x="43" y="1099"/>
                  </a:lnTo>
                  <a:lnTo>
                    <a:pt x="1141" y="4307"/>
                  </a:lnTo>
                  <a:lnTo>
                    <a:pt x="1141" y="4307"/>
                  </a:lnTo>
                  <a:lnTo>
                    <a:pt x="1225" y="4476"/>
                  </a:lnTo>
                  <a:lnTo>
                    <a:pt x="1310" y="4560"/>
                  </a:lnTo>
                  <a:lnTo>
                    <a:pt x="1436" y="4645"/>
                  </a:lnTo>
                  <a:lnTo>
                    <a:pt x="1605" y="4645"/>
                  </a:lnTo>
                  <a:lnTo>
                    <a:pt x="1605" y="4645"/>
                  </a:lnTo>
                  <a:lnTo>
                    <a:pt x="1732" y="4645"/>
                  </a:lnTo>
                  <a:lnTo>
                    <a:pt x="3167" y="4138"/>
                  </a:lnTo>
                  <a:lnTo>
                    <a:pt x="3167" y="4138"/>
                  </a:lnTo>
                  <a:lnTo>
                    <a:pt x="3294" y="4096"/>
                  </a:lnTo>
                  <a:lnTo>
                    <a:pt x="3378" y="3969"/>
                  </a:lnTo>
                  <a:lnTo>
                    <a:pt x="3462" y="3842"/>
                  </a:lnTo>
                  <a:lnTo>
                    <a:pt x="3462" y="3674"/>
                  </a:lnTo>
                  <a:lnTo>
                    <a:pt x="3462" y="3674"/>
                  </a:lnTo>
                  <a:lnTo>
                    <a:pt x="3462" y="3547"/>
                  </a:lnTo>
                  <a:lnTo>
                    <a:pt x="2998" y="2238"/>
                  </a:lnTo>
                  <a:lnTo>
                    <a:pt x="2323" y="296"/>
                  </a:lnTo>
                  <a:lnTo>
                    <a:pt x="2323" y="296"/>
                  </a:lnTo>
                  <a:lnTo>
                    <a:pt x="2323" y="296"/>
                  </a:lnTo>
                  <a:lnTo>
                    <a:pt x="2238" y="170"/>
                  </a:lnTo>
                  <a:lnTo>
                    <a:pt x="2154" y="85"/>
                  </a:lnTo>
                  <a:lnTo>
                    <a:pt x="2027" y="1"/>
                  </a:lnTo>
                  <a:lnTo>
                    <a:pt x="18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5783000" y="2857500"/>
              <a:ext cx="55950" cy="45400"/>
            </a:xfrm>
            <a:custGeom>
              <a:avLst/>
              <a:gdLst/>
              <a:ahLst/>
              <a:cxnLst/>
              <a:rect l="l" t="t" r="r" b="b"/>
              <a:pathLst>
                <a:path w="2238" h="1816" extrusionOk="0">
                  <a:moveTo>
                    <a:pt x="1731" y="0"/>
                  </a:moveTo>
                  <a:lnTo>
                    <a:pt x="42" y="549"/>
                  </a:lnTo>
                  <a:lnTo>
                    <a:pt x="0" y="633"/>
                  </a:lnTo>
                  <a:lnTo>
                    <a:pt x="0" y="718"/>
                  </a:lnTo>
                  <a:lnTo>
                    <a:pt x="338" y="1731"/>
                  </a:lnTo>
                  <a:lnTo>
                    <a:pt x="422" y="1815"/>
                  </a:lnTo>
                  <a:lnTo>
                    <a:pt x="507" y="1815"/>
                  </a:lnTo>
                  <a:lnTo>
                    <a:pt x="2153" y="1224"/>
                  </a:lnTo>
                  <a:lnTo>
                    <a:pt x="2195" y="1182"/>
                  </a:lnTo>
                  <a:lnTo>
                    <a:pt x="2237" y="1098"/>
                  </a:lnTo>
                  <a:lnTo>
                    <a:pt x="1857" y="42"/>
                  </a:lnTo>
                  <a:lnTo>
                    <a:pt x="18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p:nvPr/>
          </p:nvSpPr>
          <p:spPr>
            <a:xfrm>
              <a:off x="5805150" y="2915525"/>
              <a:ext cx="15850" cy="15850"/>
            </a:xfrm>
            <a:custGeom>
              <a:avLst/>
              <a:gdLst/>
              <a:ahLst/>
              <a:cxnLst/>
              <a:rect l="l" t="t" r="r" b="b"/>
              <a:pathLst>
                <a:path w="634" h="634" extrusionOk="0">
                  <a:moveTo>
                    <a:pt x="380" y="1"/>
                  </a:moveTo>
                  <a:lnTo>
                    <a:pt x="85" y="127"/>
                  </a:lnTo>
                  <a:lnTo>
                    <a:pt x="1" y="170"/>
                  </a:lnTo>
                  <a:lnTo>
                    <a:pt x="1" y="254"/>
                  </a:lnTo>
                  <a:lnTo>
                    <a:pt x="127" y="550"/>
                  </a:lnTo>
                  <a:lnTo>
                    <a:pt x="169" y="634"/>
                  </a:lnTo>
                  <a:lnTo>
                    <a:pt x="254" y="634"/>
                  </a:lnTo>
                  <a:lnTo>
                    <a:pt x="549" y="507"/>
                  </a:lnTo>
                  <a:lnTo>
                    <a:pt x="634" y="465"/>
                  </a:lnTo>
                  <a:lnTo>
                    <a:pt x="634" y="381"/>
                  </a:lnTo>
                  <a:lnTo>
                    <a:pt x="507" y="85"/>
                  </a:lnTo>
                  <a:lnTo>
                    <a:pt x="465"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6"/>
            <p:cNvSpPr/>
            <p:nvPr/>
          </p:nvSpPr>
          <p:spPr>
            <a:xfrm>
              <a:off x="5830475" y="2907100"/>
              <a:ext cx="14800" cy="14800"/>
            </a:xfrm>
            <a:custGeom>
              <a:avLst/>
              <a:gdLst/>
              <a:ahLst/>
              <a:cxnLst/>
              <a:rect l="l" t="t" r="r" b="b"/>
              <a:pathLst>
                <a:path w="592" h="592" extrusionOk="0">
                  <a:moveTo>
                    <a:pt x="381" y="0"/>
                  </a:moveTo>
                  <a:lnTo>
                    <a:pt x="43" y="85"/>
                  </a:lnTo>
                  <a:lnTo>
                    <a:pt x="1" y="169"/>
                  </a:lnTo>
                  <a:lnTo>
                    <a:pt x="1" y="253"/>
                  </a:lnTo>
                  <a:lnTo>
                    <a:pt x="85" y="549"/>
                  </a:lnTo>
                  <a:lnTo>
                    <a:pt x="170" y="591"/>
                  </a:lnTo>
                  <a:lnTo>
                    <a:pt x="254" y="591"/>
                  </a:lnTo>
                  <a:lnTo>
                    <a:pt x="549" y="507"/>
                  </a:lnTo>
                  <a:lnTo>
                    <a:pt x="592" y="464"/>
                  </a:lnTo>
                  <a:lnTo>
                    <a:pt x="592" y="380"/>
                  </a:lnTo>
                  <a:lnTo>
                    <a:pt x="507" y="42"/>
                  </a:lnTo>
                  <a:lnTo>
                    <a:pt x="465"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5825200" y="3682775"/>
              <a:ext cx="1134550" cy="883350"/>
            </a:xfrm>
            <a:custGeom>
              <a:avLst/>
              <a:gdLst/>
              <a:ahLst/>
              <a:cxnLst/>
              <a:rect l="l" t="t" r="r" b="b"/>
              <a:pathLst>
                <a:path w="45382" h="35334" extrusionOk="0">
                  <a:moveTo>
                    <a:pt x="1" y="1"/>
                  </a:moveTo>
                  <a:lnTo>
                    <a:pt x="1" y="35334"/>
                  </a:lnTo>
                  <a:lnTo>
                    <a:pt x="45381" y="35334"/>
                  </a:lnTo>
                  <a:lnTo>
                    <a:pt x="4538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a:off x="5825200" y="3682775"/>
              <a:ext cx="1134550" cy="883350"/>
            </a:xfrm>
            <a:custGeom>
              <a:avLst/>
              <a:gdLst/>
              <a:ahLst/>
              <a:cxnLst/>
              <a:rect l="l" t="t" r="r" b="b"/>
              <a:pathLst>
                <a:path w="45382" h="35334" fill="none" extrusionOk="0">
                  <a:moveTo>
                    <a:pt x="1" y="1"/>
                  </a:moveTo>
                  <a:lnTo>
                    <a:pt x="45381" y="1"/>
                  </a:lnTo>
                  <a:lnTo>
                    <a:pt x="45381" y="35334"/>
                  </a:lnTo>
                  <a:lnTo>
                    <a:pt x="1" y="35334"/>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a:off x="5825200" y="3780925"/>
              <a:ext cx="612150" cy="785200"/>
            </a:xfrm>
            <a:custGeom>
              <a:avLst/>
              <a:gdLst/>
              <a:ahLst/>
              <a:cxnLst/>
              <a:rect l="l" t="t" r="r" b="b"/>
              <a:pathLst>
                <a:path w="24486" h="31408" extrusionOk="0">
                  <a:moveTo>
                    <a:pt x="1" y="31324"/>
                  </a:moveTo>
                  <a:lnTo>
                    <a:pt x="1" y="31408"/>
                  </a:lnTo>
                  <a:lnTo>
                    <a:pt x="11356" y="31408"/>
                  </a:lnTo>
                  <a:lnTo>
                    <a:pt x="11356" y="31324"/>
                  </a:lnTo>
                  <a:close/>
                  <a:moveTo>
                    <a:pt x="17857" y="1"/>
                  </a:moveTo>
                  <a:lnTo>
                    <a:pt x="17857" y="31408"/>
                  </a:lnTo>
                  <a:lnTo>
                    <a:pt x="24485" y="31408"/>
                  </a:lnTo>
                  <a:lnTo>
                    <a:pt x="24485"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5825200" y="4564000"/>
              <a:ext cx="283925" cy="2125"/>
            </a:xfrm>
            <a:custGeom>
              <a:avLst/>
              <a:gdLst/>
              <a:ahLst/>
              <a:cxnLst/>
              <a:rect l="l" t="t" r="r" b="b"/>
              <a:pathLst>
                <a:path w="11357" h="85" fill="none" extrusionOk="0">
                  <a:moveTo>
                    <a:pt x="11356" y="1"/>
                  </a:moveTo>
                  <a:lnTo>
                    <a:pt x="1" y="1"/>
                  </a:lnTo>
                  <a:lnTo>
                    <a:pt x="1" y="85"/>
                  </a:lnTo>
                  <a:lnTo>
                    <a:pt x="11356" y="85"/>
                  </a:lnTo>
                  <a:lnTo>
                    <a:pt x="113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6271625" y="3780925"/>
              <a:ext cx="165725" cy="785200"/>
            </a:xfrm>
            <a:custGeom>
              <a:avLst/>
              <a:gdLst/>
              <a:ahLst/>
              <a:cxnLst/>
              <a:rect l="l" t="t" r="r" b="b"/>
              <a:pathLst>
                <a:path w="6629" h="31408" fill="none" extrusionOk="0">
                  <a:moveTo>
                    <a:pt x="6628" y="1"/>
                  </a:moveTo>
                  <a:lnTo>
                    <a:pt x="0" y="1"/>
                  </a:lnTo>
                  <a:lnTo>
                    <a:pt x="0" y="31408"/>
                  </a:lnTo>
                  <a:lnTo>
                    <a:pt x="6628" y="31408"/>
                  </a:lnTo>
                  <a:lnTo>
                    <a:pt x="66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6243125" y="2728725"/>
              <a:ext cx="920300" cy="1052225"/>
            </a:xfrm>
            <a:custGeom>
              <a:avLst/>
              <a:gdLst/>
              <a:ahLst/>
              <a:cxnLst/>
              <a:rect l="l" t="t" r="r" b="b"/>
              <a:pathLst>
                <a:path w="36812" h="42089" extrusionOk="0">
                  <a:moveTo>
                    <a:pt x="11567" y="1"/>
                  </a:moveTo>
                  <a:lnTo>
                    <a:pt x="11230" y="43"/>
                  </a:lnTo>
                  <a:lnTo>
                    <a:pt x="10934" y="127"/>
                  </a:lnTo>
                  <a:lnTo>
                    <a:pt x="10639" y="212"/>
                  </a:lnTo>
                  <a:lnTo>
                    <a:pt x="10385" y="339"/>
                  </a:lnTo>
                  <a:lnTo>
                    <a:pt x="10090" y="465"/>
                  </a:lnTo>
                  <a:lnTo>
                    <a:pt x="9837" y="634"/>
                  </a:lnTo>
                  <a:lnTo>
                    <a:pt x="9583" y="803"/>
                  </a:lnTo>
                  <a:lnTo>
                    <a:pt x="9372" y="1014"/>
                  </a:lnTo>
                  <a:lnTo>
                    <a:pt x="9161" y="1225"/>
                  </a:lnTo>
                  <a:lnTo>
                    <a:pt x="8950" y="1478"/>
                  </a:lnTo>
                  <a:lnTo>
                    <a:pt x="8781" y="1732"/>
                  </a:lnTo>
                  <a:lnTo>
                    <a:pt x="8655" y="1985"/>
                  </a:lnTo>
                  <a:lnTo>
                    <a:pt x="8486" y="2280"/>
                  </a:lnTo>
                  <a:lnTo>
                    <a:pt x="8401" y="2576"/>
                  </a:lnTo>
                  <a:lnTo>
                    <a:pt x="8317" y="2871"/>
                  </a:lnTo>
                  <a:lnTo>
                    <a:pt x="1" y="42089"/>
                  </a:lnTo>
                  <a:lnTo>
                    <a:pt x="28749" y="42089"/>
                  </a:lnTo>
                  <a:lnTo>
                    <a:pt x="36727" y="4391"/>
                  </a:lnTo>
                  <a:lnTo>
                    <a:pt x="36812" y="4011"/>
                  </a:lnTo>
                  <a:lnTo>
                    <a:pt x="36812" y="3674"/>
                  </a:lnTo>
                  <a:lnTo>
                    <a:pt x="36812" y="3294"/>
                  </a:lnTo>
                  <a:lnTo>
                    <a:pt x="36769" y="2956"/>
                  </a:lnTo>
                  <a:lnTo>
                    <a:pt x="36685" y="2618"/>
                  </a:lnTo>
                  <a:lnTo>
                    <a:pt x="36558" y="2280"/>
                  </a:lnTo>
                  <a:lnTo>
                    <a:pt x="36432" y="1943"/>
                  </a:lnTo>
                  <a:lnTo>
                    <a:pt x="36221" y="1647"/>
                  </a:lnTo>
                  <a:lnTo>
                    <a:pt x="36052" y="1352"/>
                  </a:lnTo>
                  <a:lnTo>
                    <a:pt x="35798" y="1098"/>
                  </a:lnTo>
                  <a:lnTo>
                    <a:pt x="35545" y="887"/>
                  </a:lnTo>
                  <a:lnTo>
                    <a:pt x="35292" y="634"/>
                  </a:lnTo>
                  <a:lnTo>
                    <a:pt x="34954" y="465"/>
                  </a:lnTo>
                  <a:lnTo>
                    <a:pt x="34659" y="296"/>
                  </a:lnTo>
                  <a:lnTo>
                    <a:pt x="34321" y="170"/>
                  </a:lnTo>
                  <a:lnTo>
                    <a:pt x="33941" y="85"/>
                  </a:lnTo>
                  <a:lnTo>
                    <a:pt x="3356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a:off x="6243125" y="2728725"/>
              <a:ext cx="920300" cy="1052225"/>
            </a:xfrm>
            <a:custGeom>
              <a:avLst/>
              <a:gdLst/>
              <a:ahLst/>
              <a:cxnLst/>
              <a:rect l="l" t="t" r="r" b="b"/>
              <a:pathLst>
                <a:path w="36812" h="42089" fill="none" extrusionOk="0">
                  <a:moveTo>
                    <a:pt x="33181" y="1"/>
                  </a:moveTo>
                  <a:lnTo>
                    <a:pt x="11863" y="1"/>
                  </a:lnTo>
                  <a:lnTo>
                    <a:pt x="11863" y="1"/>
                  </a:lnTo>
                  <a:lnTo>
                    <a:pt x="11567" y="1"/>
                  </a:lnTo>
                  <a:lnTo>
                    <a:pt x="11230" y="43"/>
                  </a:lnTo>
                  <a:lnTo>
                    <a:pt x="10934" y="127"/>
                  </a:lnTo>
                  <a:lnTo>
                    <a:pt x="10639" y="212"/>
                  </a:lnTo>
                  <a:lnTo>
                    <a:pt x="10385" y="339"/>
                  </a:lnTo>
                  <a:lnTo>
                    <a:pt x="10090" y="465"/>
                  </a:lnTo>
                  <a:lnTo>
                    <a:pt x="9837" y="634"/>
                  </a:lnTo>
                  <a:lnTo>
                    <a:pt x="9583" y="803"/>
                  </a:lnTo>
                  <a:lnTo>
                    <a:pt x="9372" y="1014"/>
                  </a:lnTo>
                  <a:lnTo>
                    <a:pt x="9161" y="1225"/>
                  </a:lnTo>
                  <a:lnTo>
                    <a:pt x="8950" y="1478"/>
                  </a:lnTo>
                  <a:lnTo>
                    <a:pt x="8781" y="1732"/>
                  </a:lnTo>
                  <a:lnTo>
                    <a:pt x="8655" y="1985"/>
                  </a:lnTo>
                  <a:lnTo>
                    <a:pt x="8486" y="2280"/>
                  </a:lnTo>
                  <a:lnTo>
                    <a:pt x="8401" y="2576"/>
                  </a:lnTo>
                  <a:lnTo>
                    <a:pt x="8317" y="2871"/>
                  </a:lnTo>
                  <a:lnTo>
                    <a:pt x="1" y="42089"/>
                  </a:lnTo>
                  <a:lnTo>
                    <a:pt x="28749" y="42089"/>
                  </a:lnTo>
                  <a:lnTo>
                    <a:pt x="36727" y="4391"/>
                  </a:lnTo>
                  <a:lnTo>
                    <a:pt x="36727" y="4391"/>
                  </a:lnTo>
                  <a:lnTo>
                    <a:pt x="36812" y="4011"/>
                  </a:lnTo>
                  <a:lnTo>
                    <a:pt x="36812" y="3674"/>
                  </a:lnTo>
                  <a:lnTo>
                    <a:pt x="36812" y="3294"/>
                  </a:lnTo>
                  <a:lnTo>
                    <a:pt x="36769" y="2956"/>
                  </a:lnTo>
                  <a:lnTo>
                    <a:pt x="36685" y="2618"/>
                  </a:lnTo>
                  <a:lnTo>
                    <a:pt x="36558" y="2280"/>
                  </a:lnTo>
                  <a:lnTo>
                    <a:pt x="36432" y="1943"/>
                  </a:lnTo>
                  <a:lnTo>
                    <a:pt x="36221" y="1647"/>
                  </a:lnTo>
                  <a:lnTo>
                    <a:pt x="36052" y="1352"/>
                  </a:lnTo>
                  <a:lnTo>
                    <a:pt x="35798" y="1098"/>
                  </a:lnTo>
                  <a:lnTo>
                    <a:pt x="35545" y="887"/>
                  </a:lnTo>
                  <a:lnTo>
                    <a:pt x="35292" y="634"/>
                  </a:lnTo>
                  <a:lnTo>
                    <a:pt x="34954" y="465"/>
                  </a:lnTo>
                  <a:lnTo>
                    <a:pt x="34659" y="296"/>
                  </a:lnTo>
                  <a:lnTo>
                    <a:pt x="34321" y="170"/>
                  </a:lnTo>
                  <a:lnTo>
                    <a:pt x="33941" y="85"/>
                  </a:lnTo>
                  <a:lnTo>
                    <a:pt x="33941" y="85"/>
                  </a:lnTo>
                  <a:lnTo>
                    <a:pt x="33561" y="1"/>
                  </a:lnTo>
                  <a:lnTo>
                    <a:pt x="331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6519625" y="2728725"/>
              <a:ext cx="10575" cy="2150"/>
            </a:xfrm>
            <a:custGeom>
              <a:avLst/>
              <a:gdLst/>
              <a:ahLst/>
              <a:cxnLst/>
              <a:rect l="l" t="t" r="r" b="b"/>
              <a:pathLst>
                <a:path w="423" h="86" extrusionOk="0">
                  <a:moveTo>
                    <a:pt x="381" y="1"/>
                  </a:moveTo>
                  <a:lnTo>
                    <a:pt x="1" y="85"/>
                  </a:lnTo>
                  <a:lnTo>
                    <a:pt x="1" y="85"/>
                  </a:lnTo>
                  <a:lnTo>
                    <a:pt x="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6499575" y="2728725"/>
              <a:ext cx="47525" cy="9525"/>
            </a:xfrm>
            <a:custGeom>
              <a:avLst/>
              <a:gdLst/>
              <a:ahLst/>
              <a:cxnLst/>
              <a:rect l="l" t="t" r="r" b="b"/>
              <a:pathLst>
                <a:path w="1901" h="381" fill="none" extrusionOk="0">
                  <a:moveTo>
                    <a:pt x="1647" y="1"/>
                  </a:moveTo>
                  <a:lnTo>
                    <a:pt x="1647" y="1"/>
                  </a:lnTo>
                  <a:lnTo>
                    <a:pt x="1225" y="1"/>
                  </a:lnTo>
                  <a:lnTo>
                    <a:pt x="803" y="85"/>
                  </a:lnTo>
                  <a:lnTo>
                    <a:pt x="381" y="212"/>
                  </a:lnTo>
                  <a:lnTo>
                    <a:pt x="1" y="381"/>
                  </a:lnTo>
                  <a:lnTo>
                    <a:pt x="1" y="381"/>
                  </a:lnTo>
                  <a:lnTo>
                    <a:pt x="381" y="212"/>
                  </a:lnTo>
                  <a:lnTo>
                    <a:pt x="803" y="85"/>
                  </a:lnTo>
                  <a:lnTo>
                    <a:pt x="1183" y="1"/>
                  </a:lnTo>
                  <a:lnTo>
                    <a:pt x="1605" y="1"/>
                  </a:lnTo>
                  <a:lnTo>
                    <a:pt x="1900" y="1"/>
                  </a:lnTo>
                  <a:lnTo>
                    <a:pt x="1900" y="1"/>
                  </a:lnTo>
                  <a:lnTo>
                    <a:pt x="16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6271625" y="2728725"/>
              <a:ext cx="359900" cy="1052225"/>
            </a:xfrm>
            <a:custGeom>
              <a:avLst/>
              <a:gdLst/>
              <a:ahLst/>
              <a:cxnLst/>
              <a:rect l="l" t="t" r="r" b="b"/>
              <a:pathLst>
                <a:path w="14396" h="42089" extrusionOk="0">
                  <a:moveTo>
                    <a:pt x="10301" y="1"/>
                  </a:moveTo>
                  <a:lnTo>
                    <a:pt x="9921" y="85"/>
                  </a:lnTo>
                  <a:lnTo>
                    <a:pt x="9499" y="212"/>
                  </a:lnTo>
                  <a:lnTo>
                    <a:pt x="9119" y="381"/>
                  </a:lnTo>
                  <a:lnTo>
                    <a:pt x="8781" y="550"/>
                  </a:lnTo>
                  <a:lnTo>
                    <a:pt x="8443" y="803"/>
                  </a:lnTo>
                  <a:lnTo>
                    <a:pt x="8148" y="1098"/>
                  </a:lnTo>
                  <a:lnTo>
                    <a:pt x="7894" y="1394"/>
                  </a:lnTo>
                  <a:lnTo>
                    <a:pt x="7641" y="1732"/>
                  </a:lnTo>
                  <a:lnTo>
                    <a:pt x="7472" y="2069"/>
                  </a:lnTo>
                  <a:lnTo>
                    <a:pt x="7303" y="2449"/>
                  </a:lnTo>
                  <a:lnTo>
                    <a:pt x="7177" y="2871"/>
                  </a:lnTo>
                  <a:lnTo>
                    <a:pt x="0" y="36812"/>
                  </a:lnTo>
                  <a:lnTo>
                    <a:pt x="0" y="42089"/>
                  </a:lnTo>
                  <a:lnTo>
                    <a:pt x="6290" y="42089"/>
                  </a:lnTo>
                  <a:lnTo>
                    <a:pt x="14311" y="4391"/>
                  </a:lnTo>
                  <a:lnTo>
                    <a:pt x="14396" y="4011"/>
                  </a:lnTo>
                  <a:lnTo>
                    <a:pt x="14396" y="3631"/>
                  </a:lnTo>
                  <a:lnTo>
                    <a:pt x="14396" y="3294"/>
                  </a:lnTo>
                  <a:lnTo>
                    <a:pt x="14311" y="2914"/>
                  </a:lnTo>
                  <a:lnTo>
                    <a:pt x="14269" y="2576"/>
                  </a:lnTo>
                  <a:lnTo>
                    <a:pt x="14142" y="2280"/>
                  </a:lnTo>
                  <a:lnTo>
                    <a:pt x="14016" y="1943"/>
                  </a:lnTo>
                  <a:lnTo>
                    <a:pt x="13847" y="1647"/>
                  </a:lnTo>
                  <a:lnTo>
                    <a:pt x="13636" y="1394"/>
                  </a:lnTo>
                  <a:lnTo>
                    <a:pt x="13425" y="1141"/>
                  </a:lnTo>
                  <a:lnTo>
                    <a:pt x="13171" y="887"/>
                  </a:lnTo>
                  <a:lnTo>
                    <a:pt x="12918" y="676"/>
                  </a:lnTo>
                  <a:lnTo>
                    <a:pt x="12622" y="507"/>
                  </a:lnTo>
                  <a:lnTo>
                    <a:pt x="12327" y="339"/>
                  </a:lnTo>
                  <a:lnTo>
                    <a:pt x="12031" y="212"/>
                  </a:lnTo>
                  <a:lnTo>
                    <a:pt x="11694" y="85"/>
                  </a:lnTo>
                  <a:lnTo>
                    <a:pt x="11356" y="43"/>
                  </a:lnTo>
                  <a:lnTo>
                    <a:pt x="11018" y="1"/>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6271625" y="2728725"/>
              <a:ext cx="359900" cy="1052225"/>
            </a:xfrm>
            <a:custGeom>
              <a:avLst/>
              <a:gdLst/>
              <a:ahLst/>
              <a:cxnLst/>
              <a:rect l="l" t="t" r="r" b="b"/>
              <a:pathLst>
                <a:path w="14396" h="42089" fill="none" extrusionOk="0">
                  <a:moveTo>
                    <a:pt x="11018" y="1"/>
                  </a:moveTo>
                  <a:lnTo>
                    <a:pt x="10723" y="1"/>
                  </a:lnTo>
                  <a:lnTo>
                    <a:pt x="10723" y="1"/>
                  </a:lnTo>
                  <a:lnTo>
                    <a:pt x="10301" y="1"/>
                  </a:lnTo>
                  <a:lnTo>
                    <a:pt x="9921" y="85"/>
                  </a:lnTo>
                  <a:lnTo>
                    <a:pt x="9499" y="212"/>
                  </a:lnTo>
                  <a:lnTo>
                    <a:pt x="9119" y="381"/>
                  </a:lnTo>
                  <a:lnTo>
                    <a:pt x="9119" y="381"/>
                  </a:lnTo>
                  <a:lnTo>
                    <a:pt x="8781" y="550"/>
                  </a:lnTo>
                  <a:lnTo>
                    <a:pt x="8443" y="803"/>
                  </a:lnTo>
                  <a:lnTo>
                    <a:pt x="8148" y="1098"/>
                  </a:lnTo>
                  <a:lnTo>
                    <a:pt x="7894" y="1394"/>
                  </a:lnTo>
                  <a:lnTo>
                    <a:pt x="7641" y="1732"/>
                  </a:lnTo>
                  <a:lnTo>
                    <a:pt x="7472" y="2069"/>
                  </a:lnTo>
                  <a:lnTo>
                    <a:pt x="7303" y="2449"/>
                  </a:lnTo>
                  <a:lnTo>
                    <a:pt x="7177" y="2871"/>
                  </a:lnTo>
                  <a:lnTo>
                    <a:pt x="0" y="36812"/>
                  </a:lnTo>
                  <a:lnTo>
                    <a:pt x="0" y="42089"/>
                  </a:lnTo>
                  <a:lnTo>
                    <a:pt x="6290" y="42089"/>
                  </a:lnTo>
                  <a:lnTo>
                    <a:pt x="14311" y="4391"/>
                  </a:lnTo>
                  <a:lnTo>
                    <a:pt x="14311" y="4391"/>
                  </a:lnTo>
                  <a:lnTo>
                    <a:pt x="14396" y="4011"/>
                  </a:lnTo>
                  <a:lnTo>
                    <a:pt x="14396" y="3631"/>
                  </a:lnTo>
                  <a:lnTo>
                    <a:pt x="14396" y="3631"/>
                  </a:lnTo>
                  <a:lnTo>
                    <a:pt x="14396" y="3294"/>
                  </a:lnTo>
                  <a:lnTo>
                    <a:pt x="14311" y="2914"/>
                  </a:lnTo>
                  <a:lnTo>
                    <a:pt x="14269" y="2576"/>
                  </a:lnTo>
                  <a:lnTo>
                    <a:pt x="14142" y="2280"/>
                  </a:lnTo>
                  <a:lnTo>
                    <a:pt x="14016" y="1943"/>
                  </a:lnTo>
                  <a:lnTo>
                    <a:pt x="13847" y="1647"/>
                  </a:lnTo>
                  <a:lnTo>
                    <a:pt x="13636" y="1394"/>
                  </a:lnTo>
                  <a:lnTo>
                    <a:pt x="13425" y="1141"/>
                  </a:lnTo>
                  <a:lnTo>
                    <a:pt x="13171" y="887"/>
                  </a:lnTo>
                  <a:lnTo>
                    <a:pt x="12918" y="676"/>
                  </a:lnTo>
                  <a:lnTo>
                    <a:pt x="12622" y="507"/>
                  </a:lnTo>
                  <a:lnTo>
                    <a:pt x="12327" y="339"/>
                  </a:lnTo>
                  <a:lnTo>
                    <a:pt x="12031" y="212"/>
                  </a:lnTo>
                  <a:lnTo>
                    <a:pt x="11694" y="85"/>
                  </a:lnTo>
                  <a:lnTo>
                    <a:pt x="11356" y="43"/>
                  </a:lnTo>
                  <a:lnTo>
                    <a:pt x="1101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5651075" y="3391500"/>
              <a:ext cx="620575" cy="1174625"/>
            </a:xfrm>
            <a:custGeom>
              <a:avLst/>
              <a:gdLst/>
              <a:ahLst/>
              <a:cxnLst/>
              <a:rect l="l" t="t" r="r" b="b"/>
              <a:pathLst>
                <a:path w="24823" h="46985" extrusionOk="0">
                  <a:moveTo>
                    <a:pt x="2913" y="0"/>
                  </a:moveTo>
                  <a:lnTo>
                    <a:pt x="2618" y="85"/>
                  </a:lnTo>
                  <a:lnTo>
                    <a:pt x="2280" y="127"/>
                  </a:lnTo>
                  <a:lnTo>
                    <a:pt x="1984" y="254"/>
                  </a:lnTo>
                  <a:lnTo>
                    <a:pt x="1731" y="380"/>
                  </a:lnTo>
                  <a:lnTo>
                    <a:pt x="1436" y="549"/>
                  </a:lnTo>
                  <a:lnTo>
                    <a:pt x="1182" y="760"/>
                  </a:lnTo>
                  <a:lnTo>
                    <a:pt x="971" y="929"/>
                  </a:lnTo>
                  <a:lnTo>
                    <a:pt x="760" y="1182"/>
                  </a:lnTo>
                  <a:lnTo>
                    <a:pt x="549" y="1436"/>
                  </a:lnTo>
                  <a:lnTo>
                    <a:pt x="422" y="1689"/>
                  </a:lnTo>
                  <a:lnTo>
                    <a:pt x="254" y="1985"/>
                  </a:lnTo>
                  <a:lnTo>
                    <a:pt x="169" y="2280"/>
                  </a:lnTo>
                  <a:lnTo>
                    <a:pt x="85" y="2576"/>
                  </a:lnTo>
                  <a:lnTo>
                    <a:pt x="42" y="2913"/>
                  </a:lnTo>
                  <a:lnTo>
                    <a:pt x="0" y="3251"/>
                  </a:lnTo>
                  <a:lnTo>
                    <a:pt x="0" y="46985"/>
                  </a:lnTo>
                  <a:lnTo>
                    <a:pt x="6501" y="46985"/>
                  </a:lnTo>
                  <a:lnTo>
                    <a:pt x="6501" y="46901"/>
                  </a:lnTo>
                  <a:lnTo>
                    <a:pt x="18321" y="46901"/>
                  </a:lnTo>
                  <a:lnTo>
                    <a:pt x="18321" y="46985"/>
                  </a:lnTo>
                  <a:lnTo>
                    <a:pt x="24822" y="46985"/>
                  </a:lnTo>
                  <a:lnTo>
                    <a:pt x="24822" y="3251"/>
                  </a:lnTo>
                  <a:lnTo>
                    <a:pt x="24780" y="2913"/>
                  </a:lnTo>
                  <a:lnTo>
                    <a:pt x="24738" y="2576"/>
                  </a:lnTo>
                  <a:lnTo>
                    <a:pt x="24653" y="2280"/>
                  </a:lnTo>
                  <a:lnTo>
                    <a:pt x="24569" y="1985"/>
                  </a:lnTo>
                  <a:lnTo>
                    <a:pt x="24400" y="1689"/>
                  </a:lnTo>
                  <a:lnTo>
                    <a:pt x="24231" y="1436"/>
                  </a:lnTo>
                  <a:lnTo>
                    <a:pt x="24062" y="1182"/>
                  </a:lnTo>
                  <a:lnTo>
                    <a:pt x="23851" y="929"/>
                  </a:lnTo>
                  <a:lnTo>
                    <a:pt x="23640" y="760"/>
                  </a:lnTo>
                  <a:lnTo>
                    <a:pt x="23387" y="549"/>
                  </a:lnTo>
                  <a:lnTo>
                    <a:pt x="23092" y="380"/>
                  </a:lnTo>
                  <a:lnTo>
                    <a:pt x="22838" y="254"/>
                  </a:lnTo>
                  <a:lnTo>
                    <a:pt x="22543" y="127"/>
                  </a:lnTo>
                  <a:lnTo>
                    <a:pt x="22205" y="85"/>
                  </a:lnTo>
                  <a:lnTo>
                    <a:pt x="21910"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5651075" y="3391500"/>
              <a:ext cx="620575" cy="1174625"/>
            </a:xfrm>
            <a:custGeom>
              <a:avLst/>
              <a:gdLst/>
              <a:ahLst/>
              <a:cxnLst/>
              <a:rect l="l" t="t" r="r" b="b"/>
              <a:pathLst>
                <a:path w="24823" h="46985" fill="none" extrusionOk="0">
                  <a:moveTo>
                    <a:pt x="21572" y="0"/>
                  </a:moveTo>
                  <a:lnTo>
                    <a:pt x="3251" y="0"/>
                  </a:lnTo>
                  <a:lnTo>
                    <a:pt x="3251" y="0"/>
                  </a:lnTo>
                  <a:lnTo>
                    <a:pt x="2913" y="0"/>
                  </a:lnTo>
                  <a:lnTo>
                    <a:pt x="2618" y="85"/>
                  </a:lnTo>
                  <a:lnTo>
                    <a:pt x="2280" y="127"/>
                  </a:lnTo>
                  <a:lnTo>
                    <a:pt x="1984" y="254"/>
                  </a:lnTo>
                  <a:lnTo>
                    <a:pt x="1731" y="380"/>
                  </a:lnTo>
                  <a:lnTo>
                    <a:pt x="1436" y="549"/>
                  </a:lnTo>
                  <a:lnTo>
                    <a:pt x="1182" y="760"/>
                  </a:lnTo>
                  <a:lnTo>
                    <a:pt x="971" y="929"/>
                  </a:lnTo>
                  <a:lnTo>
                    <a:pt x="760" y="1182"/>
                  </a:lnTo>
                  <a:lnTo>
                    <a:pt x="549" y="1436"/>
                  </a:lnTo>
                  <a:lnTo>
                    <a:pt x="422" y="1689"/>
                  </a:lnTo>
                  <a:lnTo>
                    <a:pt x="254" y="1985"/>
                  </a:lnTo>
                  <a:lnTo>
                    <a:pt x="169" y="2280"/>
                  </a:lnTo>
                  <a:lnTo>
                    <a:pt x="85" y="2576"/>
                  </a:lnTo>
                  <a:lnTo>
                    <a:pt x="42" y="2913"/>
                  </a:lnTo>
                  <a:lnTo>
                    <a:pt x="0" y="3251"/>
                  </a:lnTo>
                  <a:lnTo>
                    <a:pt x="0" y="46985"/>
                  </a:lnTo>
                  <a:lnTo>
                    <a:pt x="6501" y="46985"/>
                  </a:lnTo>
                  <a:lnTo>
                    <a:pt x="6501" y="46901"/>
                  </a:lnTo>
                  <a:lnTo>
                    <a:pt x="18321" y="46901"/>
                  </a:lnTo>
                  <a:lnTo>
                    <a:pt x="18321" y="46985"/>
                  </a:lnTo>
                  <a:lnTo>
                    <a:pt x="24822" y="46985"/>
                  </a:lnTo>
                  <a:lnTo>
                    <a:pt x="24822" y="3251"/>
                  </a:lnTo>
                  <a:lnTo>
                    <a:pt x="24822" y="3251"/>
                  </a:lnTo>
                  <a:lnTo>
                    <a:pt x="24780" y="2913"/>
                  </a:lnTo>
                  <a:lnTo>
                    <a:pt x="24738" y="2576"/>
                  </a:lnTo>
                  <a:lnTo>
                    <a:pt x="24653" y="2280"/>
                  </a:lnTo>
                  <a:lnTo>
                    <a:pt x="24569" y="1985"/>
                  </a:lnTo>
                  <a:lnTo>
                    <a:pt x="24400" y="1689"/>
                  </a:lnTo>
                  <a:lnTo>
                    <a:pt x="24231" y="1436"/>
                  </a:lnTo>
                  <a:lnTo>
                    <a:pt x="24062" y="1182"/>
                  </a:lnTo>
                  <a:lnTo>
                    <a:pt x="23851" y="929"/>
                  </a:lnTo>
                  <a:lnTo>
                    <a:pt x="23640" y="760"/>
                  </a:lnTo>
                  <a:lnTo>
                    <a:pt x="23387" y="549"/>
                  </a:lnTo>
                  <a:lnTo>
                    <a:pt x="23092" y="380"/>
                  </a:lnTo>
                  <a:lnTo>
                    <a:pt x="22838" y="254"/>
                  </a:lnTo>
                  <a:lnTo>
                    <a:pt x="22543" y="127"/>
                  </a:lnTo>
                  <a:lnTo>
                    <a:pt x="22205" y="85"/>
                  </a:lnTo>
                  <a:lnTo>
                    <a:pt x="21910" y="0"/>
                  </a:lnTo>
                  <a:lnTo>
                    <a:pt x="21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5651075" y="3391500"/>
              <a:ext cx="620575" cy="1174625"/>
            </a:xfrm>
            <a:custGeom>
              <a:avLst/>
              <a:gdLst/>
              <a:ahLst/>
              <a:cxnLst/>
              <a:rect l="l" t="t" r="r" b="b"/>
              <a:pathLst>
                <a:path w="24823" h="46985" extrusionOk="0">
                  <a:moveTo>
                    <a:pt x="2913" y="0"/>
                  </a:moveTo>
                  <a:lnTo>
                    <a:pt x="2618" y="85"/>
                  </a:lnTo>
                  <a:lnTo>
                    <a:pt x="2280" y="127"/>
                  </a:lnTo>
                  <a:lnTo>
                    <a:pt x="1984" y="254"/>
                  </a:lnTo>
                  <a:lnTo>
                    <a:pt x="1731" y="380"/>
                  </a:lnTo>
                  <a:lnTo>
                    <a:pt x="1436" y="549"/>
                  </a:lnTo>
                  <a:lnTo>
                    <a:pt x="1182" y="760"/>
                  </a:lnTo>
                  <a:lnTo>
                    <a:pt x="971" y="929"/>
                  </a:lnTo>
                  <a:lnTo>
                    <a:pt x="760" y="1182"/>
                  </a:lnTo>
                  <a:lnTo>
                    <a:pt x="549" y="1436"/>
                  </a:lnTo>
                  <a:lnTo>
                    <a:pt x="422" y="1689"/>
                  </a:lnTo>
                  <a:lnTo>
                    <a:pt x="254" y="1985"/>
                  </a:lnTo>
                  <a:lnTo>
                    <a:pt x="169" y="2280"/>
                  </a:lnTo>
                  <a:lnTo>
                    <a:pt x="85" y="2576"/>
                  </a:lnTo>
                  <a:lnTo>
                    <a:pt x="42" y="2913"/>
                  </a:lnTo>
                  <a:lnTo>
                    <a:pt x="0" y="3251"/>
                  </a:lnTo>
                  <a:lnTo>
                    <a:pt x="0" y="46985"/>
                  </a:lnTo>
                  <a:lnTo>
                    <a:pt x="6501" y="46985"/>
                  </a:lnTo>
                  <a:lnTo>
                    <a:pt x="6501" y="46901"/>
                  </a:lnTo>
                  <a:lnTo>
                    <a:pt x="18321" y="46901"/>
                  </a:lnTo>
                  <a:lnTo>
                    <a:pt x="18321" y="46985"/>
                  </a:lnTo>
                  <a:lnTo>
                    <a:pt x="24822" y="46985"/>
                  </a:lnTo>
                  <a:lnTo>
                    <a:pt x="24822" y="15578"/>
                  </a:lnTo>
                  <a:lnTo>
                    <a:pt x="24822" y="10301"/>
                  </a:lnTo>
                  <a:lnTo>
                    <a:pt x="24822" y="10216"/>
                  </a:lnTo>
                  <a:lnTo>
                    <a:pt x="24822" y="3251"/>
                  </a:lnTo>
                  <a:lnTo>
                    <a:pt x="24780" y="2913"/>
                  </a:lnTo>
                  <a:lnTo>
                    <a:pt x="24738" y="2576"/>
                  </a:lnTo>
                  <a:lnTo>
                    <a:pt x="24653" y="2280"/>
                  </a:lnTo>
                  <a:lnTo>
                    <a:pt x="24569" y="1985"/>
                  </a:lnTo>
                  <a:lnTo>
                    <a:pt x="24400" y="1689"/>
                  </a:lnTo>
                  <a:lnTo>
                    <a:pt x="24231" y="1436"/>
                  </a:lnTo>
                  <a:lnTo>
                    <a:pt x="24062" y="1182"/>
                  </a:lnTo>
                  <a:lnTo>
                    <a:pt x="23851" y="929"/>
                  </a:lnTo>
                  <a:lnTo>
                    <a:pt x="23640" y="760"/>
                  </a:lnTo>
                  <a:lnTo>
                    <a:pt x="23387" y="549"/>
                  </a:lnTo>
                  <a:lnTo>
                    <a:pt x="23092" y="380"/>
                  </a:lnTo>
                  <a:lnTo>
                    <a:pt x="22838" y="254"/>
                  </a:lnTo>
                  <a:lnTo>
                    <a:pt x="22543" y="127"/>
                  </a:lnTo>
                  <a:lnTo>
                    <a:pt x="22205" y="85"/>
                  </a:lnTo>
                  <a:lnTo>
                    <a:pt x="21910" y="0"/>
                  </a:lnTo>
                  <a:close/>
                </a:path>
              </a:pathLst>
            </a:custGeom>
            <a:solidFill>
              <a:srgbClr val="A7C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a:off x="5651075" y="3391500"/>
              <a:ext cx="620575" cy="1174625"/>
            </a:xfrm>
            <a:custGeom>
              <a:avLst/>
              <a:gdLst/>
              <a:ahLst/>
              <a:cxnLst/>
              <a:rect l="l" t="t" r="r" b="b"/>
              <a:pathLst>
                <a:path w="24823" h="46985" fill="none" extrusionOk="0">
                  <a:moveTo>
                    <a:pt x="21572" y="0"/>
                  </a:moveTo>
                  <a:lnTo>
                    <a:pt x="3251" y="0"/>
                  </a:lnTo>
                  <a:lnTo>
                    <a:pt x="3251" y="0"/>
                  </a:lnTo>
                  <a:lnTo>
                    <a:pt x="2913" y="0"/>
                  </a:lnTo>
                  <a:lnTo>
                    <a:pt x="2618" y="85"/>
                  </a:lnTo>
                  <a:lnTo>
                    <a:pt x="2280" y="127"/>
                  </a:lnTo>
                  <a:lnTo>
                    <a:pt x="1984" y="254"/>
                  </a:lnTo>
                  <a:lnTo>
                    <a:pt x="1731" y="380"/>
                  </a:lnTo>
                  <a:lnTo>
                    <a:pt x="1436" y="549"/>
                  </a:lnTo>
                  <a:lnTo>
                    <a:pt x="1182" y="760"/>
                  </a:lnTo>
                  <a:lnTo>
                    <a:pt x="971" y="929"/>
                  </a:lnTo>
                  <a:lnTo>
                    <a:pt x="760" y="1182"/>
                  </a:lnTo>
                  <a:lnTo>
                    <a:pt x="549" y="1436"/>
                  </a:lnTo>
                  <a:lnTo>
                    <a:pt x="422" y="1689"/>
                  </a:lnTo>
                  <a:lnTo>
                    <a:pt x="254" y="1985"/>
                  </a:lnTo>
                  <a:lnTo>
                    <a:pt x="169" y="2280"/>
                  </a:lnTo>
                  <a:lnTo>
                    <a:pt x="85" y="2576"/>
                  </a:lnTo>
                  <a:lnTo>
                    <a:pt x="42" y="2913"/>
                  </a:lnTo>
                  <a:lnTo>
                    <a:pt x="0" y="3251"/>
                  </a:lnTo>
                  <a:lnTo>
                    <a:pt x="0" y="46985"/>
                  </a:lnTo>
                  <a:lnTo>
                    <a:pt x="6501" y="46985"/>
                  </a:lnTo>
                  <a:lnTo>
                    <a:pt x="6501" y="46901"/>
                  </a:lnTo>
                  <a:lnTo>
                    <a:pt x="18321" y="46901"/>
                  </a:lnTo>
                  <a:lnTo>
                    <a:pt x="18321" y="46985"/>
                  </a:lnTo>
                  <a:lnTo>
                    <a:pt x="24822" y="46985"/>
                  </a:lnTo>
                  <a:lnTo>
                    <a:pt x="24822" y="15578"/>
                  </a:lnTo>
                  <a:lnTo>
                    <a:pt x="24822" y="10301"/>
                  </a:lnTo>
                  <a:lnTo>
                    <a:pt x="24822" y="10216"/>
                  </a:lnTo>
                  <a:lnTo>
                    <a:pt x="24822" y="3251"/>
                  </a:lnTo>
                  <a:lnTo>
                    <a:pt x="24822" y="3251"/>
                  </a:lnTo>
                  <a:lnTo>
                    <a:pt x="24780" y="2913"/>
                  </a:lnTo>
                  <a:lnTo>
                    <a:pt x="24738" y="2576"/>
                  </a:lnTo>
                  <a:lnTo>
                    <a:pt x="24653" y="2280"/>
                  </a:lnTo>
                  <a:lnTo>
                    <a:pt x="24569" y="1985"/>
                  </a:lnTo>
                  <a:lnTo>
                    <a:pt x="24400" y="1689"/>
                  </a:lnTo>
                  <a:lnTo>
                    <a:pt x="24231" y="1436"/>
                  </a:lnTo>
                  <a:lnTo>
                    <a:pt x="24062" y="1182"/>
                  </a:lnTo>
                  <a:lnTo>
                    <a:pt x="23851" y="929"/>
                  </a:lnTo>
                  <a:lnTo>
                    <a:pt x="23640" y="760"/>
                  </a:lnTo>
                  <a:lnTo>
                    <a:pt x="23387" y="549"/>
                  </a:lnTo>
                  <a:lnTo>
                    <a:pt x="23092" y="380"/>
                  </a:lnTo>
                  <a:lnTo>
                    <a:pt x="22838" y="254"/>
                  </a:lnTo>
                  <a:lnTo>
                    <a:pt x="22543" y="127"/>
                  </a:lnTo>
                  <a:lnTo>
                    <a:pt x="22205" y="85"/>
                  </a:lnTo>
                  <a:lnTo>
                    <a:pt x="21910" y="0"/>
                  </a:lnTo>
                  <a:lnTo>
                    <a:pt x="21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a:off x="6109100" y="3391500"/>
              <a:ext cx="162550" cy="1174625"/>
            </a:xfrm>
            <a:custGeom>
              <a:avLst/>
              <a:gdLst/>
              <a:ahLst/>
              <a:cxnLst/>
              <a:rect l="l" t="t" r="r" b="b"/>
              <a:pathLst>
                <a:path w="6502" h="46985" extrusionOk="0">
                  <a:moveTo>
                    <a:pt x="2913" y="0"/>
                  </a:moveTo>
                  <a:lnTo>
                    <a:pt x="2618" y="85"/>
                  </a:lnTo>
                  <a:lnTo>
                    <a:pt x="2280" y="127"/>
                  </a:lnTo>
                  <a:lnTo>
                    <a:pt x="1984" y="254"/>
                  </a:lnTo>
                  <a:lnTo>
                    <a:pt x="1689" y="380"/>
                  </a:lnTo>
                  <a:lnTo>
                    <a:pt x="1436" y="549"/>
                  </a:lnTo>
                  <a:lnTo>
                    <a:pt x="1182" y="718"/>
                  </a:lnTo>
                  <a:lnTo>
                    <a:pt x="971" y="929"/>
                  </a:lnTo>
                  <a:lnTo>
                    <a:pt x="760" y="1182"/>
                  </a:lnTo>
                  <a:lnTo>
                    <a:pt x="549" y="1436"/>
                  </a:lnTo>
                  <a:lnTo>
                    <a:pt x="422" y="1689"/>
                  </a:lnTo>
                  <a:lnTo>
                    <a:pt x="254" y="1985"/>
                  </a:lnTo>
                  <a:lnTo>
                    <a:pt x="169" y="2280"/>
                  </a:lnTo>
                  <a:lnTo>
                    <a:pt x="85" y="2576"/>
                  </a:lnTo>
                  <a:lnTo>
                    <a:pt x="43" y="2913"/>
                  </a:lnTo>
                  <a:lnTo>
                    <a:pt x="0" y="3251"/>
                  </a:lnTo>
                  <a:lnTo>
                    <a:pt x="0" y="46985"/>
                  </a:lnTo>
                  <a:lnTo>
                    <a:pt x="6501" y="46985"/>
                  </a:lnTo>
                  <a:lnTo>
                    <a:pt x="6501" y="3251"/>
                  </a:lnTo>
                  <a:lnTo>
                    <a:pt x="6459" y="2913"/>
                  </a:lnTo>
                  <a:lnTo>
                    <a:pt x="6417" y="2576"/>
                  </a:lnTo>
                  <a:lnTo>
                    <a:pt x="6332" y="2280"/>
                  </a:lnTo>
                  <a:lnTo>
                    <a:pt x="6248" y="1985"/>
                  </a:lnTo>
                  <a:lnTo>
                    <a:pt x="6079" y="1689"/>
                  </a:lnTo>
                  <a:lnTo>
                    <a:pt x="5910" y="1436"/>
                  </a:lnTo>
                  <a:lnTo>
                    <a:pt x="5741" y="1182"/>
                  </a:lnTo>
                  <a:lnTo>
                    <a:pt x="5530" y="929"/>
                  </a:lnTo>
                  <a:lnTo>
                    <a:pt x="5319" y="760"/>
                  </a:lnTo>
                  <a:lnTo>
                    <a:pt x="5066" y="549"/>
                  </a:lnTo>
                  <a:lnTo>
                    <a:pt x="4771" y="380"/>
                  </a:lnTo>
                  <a:lnTo>
                    <a:pt x="4517" y="254"/>
                  </a:lnTo>
                  <a:lnTo>
                    <a:pt x="4222" y="127"/>
                  </a:lnTo>
                  <a:lnTo>
                    <a:pt x="3884" y="85"/>
                  </a:lnTo>
                  <a:lnTo>
                    <a:pt x="3589"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a:off x="5243700" y="1726150"/>
              <a:ext cx="10575" cy="15850"/>
            </a:xfrm>
            <a:custGeom>
              <a:avLst/>
              <a:gdLst/>
              <a:ahLst/>
              <a:cxnLst/>
              <a:rect l="l" t="t" r="r" b="b"/>
              <a:pathLst>
                <a:path w="423" h="634" extrusionOk="0">
                  <a:moveTo>
                    <a:pt x="169" y="0"/>
                  </a:moveTo>
                  <a:lnTo>
                    <a:pt x="0" y="85"/>
                  </a:lnTo>
                  <a:lnTo>
                    <a:pt x="254" y="633"/>
                  </a:lnTo>
                  <a:lnTo>
                    <a:pt x="423" y="549"/>
                  </a:lnTo>
                  <a:lnTo>
                    <a:pt x="16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5243700" y="1726150"/>
              <a:ext cx="10575" cy="15850"/>
            </a:xfrm>
            <a:custGeom>
              <a:avLst/>
              <a:gdLst/>
              <a:ahLst/>
              <a:cxnLst/>
              <a:rect l="l" t="t" r="r" b="b"/>
              <a:pathLst>
                <a:path w="423" h="634" fill="none" extrusionOk="0">
                  <a:moveTo>
                    <a:pt x="0" y="85"/>
                  </a:moveTo>
                  <a:lnTo>
                    <a:pt x="254" y="633"/>
                  </a:lnTo>
                  <a:lnTo>
                    <a:pt x="423" y="549"/>
                  </a:lnTo>
                  <a:lnTo>
                    <a:pt x="169"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5263750" y="1768350"/>
              <a:ext cx="450675" cy="935075"/>
            </a:xfrm>
            <a:custGeom>
              <a:avLst/>
              <a:gdLst/>
              <a:ahLst/>
              <a:cxnLst/>
              <a:rect l="l" t="t" r="r" b="b"/>
              <a:pathLst>
                <a:path w="18027" h="37403" extrusionOk="0">
                  <a:moveTo>
                    <a:pt x="169" y="1"/>
                  </a:moveTo>
                  <a:lnTo>
                    <a:pt x="0" y="85"/>
                  </a:lnTo>
                  <a:lnTo>
                    <a:pt x="212" y="550"/>
                  </a:lnTo>
                  <a:lnTo>
                    <a:pt x="380" y="465"/>
                  </a:lnTo>
                  <a:lnTo>
                    <a:pt x="169" y="1"/>
                  </a:lnTo>
                  <a:close/>
                  <a:moveTo>
                    <a:pt x="591" y="930"/>
                  </a:moveTo>
                  <a:lnTo>
                    <a:pt x="465" y="1014"/>
                  </a:lnTo>
                  <a:lnTo>
                    <a:pt x="676" y="1478"/>
                  </a:lnTo>
                  <a:lnTo>
                    <a:pt x="803" y="1394"/>
                  </a:lnTo>
                  <a:lnTo>
                    <a:pt x="591" y="930"/>
                  </a:lnTo>
                  <a:close/>
                  <a:moveTo>
                    <a:pt x="1056" y="1858"/>
                  </a:moveTo>
                  <a:lnTo>
                    <a:pt x="887" y="1900"/>
                  </a:lnTo>
                  <a:lnTo>
                    <a:pt x="1098" y="2365"/>
                  </a:lnTo>
                  <a:lnTo>
                    <a:pt x="1267" y="2323"/>
                  </a:lnTo>
                  <a:lnTo>
                    <a:pt x="1056" y="1858"/>
                  </a:lnTo>
                  <a:close/>
                  <a:moveTo>
                    <a:pt x="1478" y="2787"/>
                  </a:moveTo>
                  <a:lnTo>
                    <a:pt x="1351" y="2829"/>
                  </a:lnTo>
                  <a:lnTo>
                    <a:pt x="1562" y="3294"/>
                  </a:lnTo>
                  <a:lnTo>
                    <a:pt x="1689" y="3251"/>
                  </a:lnTo>
                  <a:lnTo>
                    <a:pt x="1478" y="2787"/>
                  </a:lnTo>
                  <a:close/>
                  <a:moveTo>
                    <a:pt x="1942" y="3673"/>
                  </a:moveTo>
                  <a:lnTo>
                    <a:pt x="1774" y="3758"/>
                  </a:lnTo>
                  <a:lnTo>
                    <a:pt x="1985" y="4222"/>
                  </a:lnTo>
                  <a:lnTo>
                    <a:pt x="2153" y="4138"/>
                  </a:lnTo>
                  <a:lnTo>
                    <a:pt x="1942" y="3673"/>
                  </a:lnTo>
                  <a:close/>
                  <a:moveTo>
                    <a:pt x="2365" y="4602"/>
                  </a:moveTo>
                  <a:lnTo>
                    <a:pt x="2196" y="4687"/>
                  </a:lnTo>
                  <a:lnTo>
                    <a:pt x="2449" y="5151"/>
                  </a:lnTo>
                  <a:lnTo>
                    <a:pt x="2576" y="5067"/>
                  </a:lnTo>
                  <a:lnTo>
                    <a:pt x="2365" y="4602"/>
                  </a:lnTo>
                  <a:close/>
                  <a:moveTo>
                    <a:pt x="2829" y="5531"/>
                  </a:moveTo>
                  <a:lnTo>
                    <a:pt x="2660" y="5615"/>
                  </a:lnTo>
                  <a:lnTo>
                    <a:pt x="2871" y="6080"/>
                  </a:lnTo>
                  <a:lnTo>
                    <a:pt x="3040" y="5995"/>
                  </a:lnTo>
                  <a:lnTo>
                    <a:pt x="2829" y="5531"/>
                  </a:lnTo>
                  <a:close/>
                  <a:moveTo>
                    <a:pt x="3251" y="6460"/>
                  </a:moveTo>
                  <a:lnTo>
                    <a:pt x="3082" y="6544"/>
                  </a:lnTo>
                  <a:lnTo>
                    <a:pt x="3335" y="7008"/>
                  </a:lnTo>
                  <a:lnTo>
                    <a:pt x="3462" y="6924"/>
                  </a:lnTo>
                  <a:lnTo>
                    <a:pt x="3251" y="6460"/>
                  </a:lnTo>
                  <a:close/>
                  <a:moveTo>
                    <a:pt x="3673" y="7388"/>
                  </a:moveTo>
                  <a:lnTo>
                    <a:pt x="3547" y="7431"/>
                  </a:lnTo>
                  <a:lnTo>
                    <a:pt x="3758" y="7895"/>
                  </a:lnTo>
                  <a:lnTo>
                    <a:pt x="3926" y="7853"/>
                  </a:lnTo>
                  <a:lnTo>
                    <a:pt x="3673" y="7388"/>
                  </a:lnTo>
                  <a:close/>
                  <a:moveTo>
                    <a:pt x="4138" y="8317"/>
                  </a:moveTo>
                  <a:lnTo>
                    <a:pt x="3969" y="8359"/>
                  </a:lnTo>
                  <a:lnTo>
                    <a:pt x="4222" y="8824"/>
                  </a:lnTo>
                  <a:lnTo>
                    <a:pt x="4349" y="8781"/>
                  </a:lnTo>
                  <a:lnTo>
                    <a:pt x="4138" y="8317"/>
                  </a:lnTo>
                  <a:close/>
                  <a:moveTo>
                    <a:pt x="4560" y="9204"/>
                  </a:moveTo>
                  <a:lnTo>
                    <a:pt x="4433" y="9288"/>
                  </a:lnTo>
                  <a:lnTo>
                    <a:pt x="4644" y="9752"/>
                  </a:lnTo>
                  <a:lnTo>
                    <a:pt x="4813" y="9668"/>
                  </a:lnTo>
                  <a:lnTo>
                    <a:pt x="4560" y="9204"/>
                  </a:lnTo>
                  <a:close/>
                  <a:moveTo>
                    <a:pt x="5024" y="10132"/>
                  </a:moveTo>
                  <a:lnTo>
                    <a:pt x="4855" y="10217"/>
                  </a:lnTo>
                  <a:lnTo>
                    <a:pt x="5066" y="10681"/>
                  </a:lnTo>
                  <a:lnTo>
                    <a:pt x="5235" y="10597"/>
                  </a:lnTo>
                  <a:lnTo>
                    <a:pt x="5024" y="10132"/>
                  </a:lnTo>
                  <a:close/>
                  <a:moveTo>
                    <a:pt x="5446" y="11061"/>
                  </a:moveTo>
                  <a:lnTo>
                    <a:pt x="5320" y="11145"/>
                  </a:lnTo>
                  <a:lnTo>
                    <a:pt x="5531" y="11610"/>
                  </a:lnTo>
                  <a:lnTo>
                    <a:pt x="5699" y="11525"/>
                  </a:lnTo>
                  <a:lnTo>
                    <a:pt x="5446" y="11061"/>
                  </a:lnTo>
                  <a:close/>
                  <a:moveTo>
                    <a:pt x="5911" y="11990"/>
                  </a:moveTo>
                  <a:lnTo>
                    <a:pt x="5742" y="12074"/>
                  </a:lnTo>
                  <a:lnTo>
                    <a:pt x="5953" y="12538"/>
                  </a:lnTo>
                  <a:lnTo>
                    <a:pt x="6122" y="12454"/>
                  </a:lnTo>
                  <a:lnTo>
                    <a:pt x="5911" y="11990"/>
                  </a:lnTo>
                  <a:close/>
                  <a:moveTo>
                    <a:pt x="6333" y="12918"/>
                  </a:moveTo>
                  <a:lnTo>
                    <a:pt x="6206" y="12961"/>
                  </a:lnTo>
                  <a:lnTo>
                    <a:pt x="6417" y="13425"/>
                  </a:lnTo>
                  <a:lnTo>
                    <a:pt x="6544" y="13383"/>
                  </a:lnTo>
                  <a:lnTo>
                    <a:pt x="6333" y="12918"/>
                  </a:lnTo>
                  <a:close/>
                  <a:moveTo>
                    <a:pt x="6797" y="13847"/>
                  </a:moveTo>
                  <a:lnTo>
                    <a:pt x="6628" y="13889"/>
                  </a:lnTo>
                  <a:lnTo>
                    <a:pt x="6839" y="14354"/>
                  </a:lnTo>
                  <a:lnTo>
                    <a:pt x="7008" y="14311"/>
                  </a:lnTo>
                  <a:lnTo>
                    <a:pt x="6797" y="13847"/>
                  </a:lnTo>
                  <a:close/>
                  <a:moveTo>
                    <a:pt x="7219" y="14734"/>
                  </a:moveTo>
                  <a:lnTo>
                    <a:pt x="7093" y="14818"/>
                  </a:lnTo>
                  <a:lnTo>
                    <a:pt x="7304" y="15282"/>
                  </a:lnTo>
                  <a:lnTo>
                    <a:pt x="7430" y="15198"/>
                  </a:lnTo>
                  <a:lnTo>
                    <a:pt x="7219" y="14734"/>
                  </a:lnTo>
                  <a:close/>
                  <a:moveTo>
                    <a:pt x="7684" y="15662"/>
                  </a:moveTo>
                  <a:lnTo>
                    <a:pt x="7515" y="15747"/>
                  </a:lnTo>
                  <a:lnTo>
                    <a:pt x="7726" y="16211"/>
                  </a:lnTo>
                  <a:lnTo>
                    <a:pt x="7895" y="16127"/>
                  </a:lnTo>
                  <a:lnTo>
                    <a:pt x="7684" y="15662"/>
                  </a:lnTo>
                  <a:close/>
                  <a:moveTo>
                    <a:pt x="8106" y="16591"/>
                  </a:moveTo>
                  <a:lnTo>
                    <a:pt x="7937" y="16675"/>
                  </a:lnTo>
                  <a:lnTo>
                    <a:pt x="8190" y="17140"/>
                  </a:lnTo>
                  <a:lnTo>
                    <a:pt x="8317" y="17055"/>
                  </a:lnTo>
                  <a:lnTo>
                    <a:pt x="8106" y="16591"/>
                  </a:lnTo>
                  <a:close/>
                  <a:moveTo>
                    <a:pt x="8570" y="17520"/>
                  </a:moveTo>
                  <a:lnTo>
                    <a:pt x="8401" y="17604"/>
                  </a:lnTo>
                  <a:lnTo>
                    <a:pt x="8612" y="18069"/>
                  </a:lnTo>
                  <a:lnTo>
                    <a:pt x="8781" y="17984"/>
                  </a:lnTo>
                  <a:lnTo>
                    <a:pt x="8570" y="17520"/>
                  </a:lnTo>
                  <a:close/>
                  <a:moveTo>
                    <a:pt x="8992" y="18448"/>
                  </a:moveTo>
                  <a:lnTo>
                    <a:pt x="8823" y="18491"/>
                  </a:lnTo>
                  <a:lnTo>
                    <a:pt x="9077" y="18955"/>
                  </a:lnTo>
                  <a:lnTo>
                    <a:pt x="9203" y="18913"/>
                  </a:lnTo>
                  <a:lnTo>
                    <a:pt x="8992" y="18448"/>
                  </a:lnTo>
                  <a:close/>
                  <a:moveTo>
                    <a:pt x="9414" y="19377"/>
                  </a:moveTo>
                  <a:lnTo>
                    <a:pt x="9288" y="19419"/>
                  </a:lnTo>
                  <a:lnTo>
                    <a:pt x="9499" y="19884"/>
                  </a:lnTo>
                  <a:lnTo>
                    <a:pt x="9668" y="19842"/>
                  </a:lnTo>
                  <a:lnTo>
                    <a:pt x="9414" y="19377"/>
                  </a:lnTo>
                  <a:close/>
                  <a:moveTo>
                    <a:pt x="9879" y="20264"/>
                  </a:moveTo>
                  <a:lnTo>
                    <a:pt x="9710" y="20348"/>
                  </a:lnTo>
                  <a:lnTo>
                    <a:pt x="9963" y="20812"/>
                  </a:lnTo>
                  <a:lnTo>
                    <a:pt x="10090" y="20728"/>
                  </a:lnTo>
                  <a:lnTo>
                    <a:pt x="9879" y="20264"/>
                  </a:lnTo>
                  <a:close/>
                  <a:moveTo>
                    <a:pt x="10301" y="21192"/>
                  </a:moveTo>
                  <a:lnTo>
                    <a:pt x="10174" y="21277"/>
                  </a:lnTo>
                  <a:lnTo>
                    <a:pt x="10385" y="21741"/>
                  </a:lnTo>
                  <a:lnTo>
                    <a:pt x="10554" y="21657"/>
                  </a:lnTo>
                  <a:lnTo>
                    <a:pt x="10301" y="21192"/>
                  </a:lnTo>
                  <a:close/>
                  <a:moveTo>
                    <a:pt x="10765" y="22121"/>
                  </a:moveTo>
                  <a:lnTo>
                    <a:pt x="10596" y="22206"/>
                  </a:lnTo>
                  <a:lnTo>
                    <a:pt x="10807" y="22670"/>
                  </a:lnTo>
                  <a:lnTo>
                    <a:pt x="10976" y="22585"/>
                  </a:lnTo>
                  <a:lnTo>
                    <a:pt x="10765" y="22121"/>
                  </a:lnTo>
                  <a:close/>
                  <a:moveTo>
                    <a:pt x="11187" y="23050"/>
                  </a:moveTo>
                  <a:lnTo>
                    <a:pt x="11061" y="23134"/>
                  </a:lnTo>
                  <a:lnTo>
                    <a:pt x="11272" y="23599"/>
                  </a:lnTo>
                  <a:lnTo>
                    <a:pt x="11441" y="23514"/>
                  </a:lnTo>
                  <a:lnTo>
                    <a:pt x="11187" y="23050"/>
                  </a:lnTo>
                  <a:close/>
                  <a:moveTo>
                    <a:pt x="11652" y="23979"/>
                  </a:moveTo>
                  <a:lnTo>
                    <a:pt x="11483" y="24021"/>
                  </a:lnTo>
                  <a:lnTo>
                    <a:pt x="11694" y="24485"/>
                  </a:lnTo>
                  <a:lnTo>
                    <a:pt x="11863" y="24443"/>
                  </a:lnTo>
                  <a:lnTo>
                    <a:pt x="11652" y="23979"/>
                  </a:lnTo>
                  <a:close/>
                  <a:moveTo>
                    <a:pt x="12074" y="24907"/>
                  </a:moveTo>
                  <a:lnTo>
                    <a:pt x="11947" y="24949"/>
                  </a:lnTo>
                  <a:lnTo>
                    <a:pt x="12158" y="25414"/>
                  </a:lnTo>
                  <a:lnTo>
                    <a:pt x="12285" y="25329"/>
                  </a:lnTo>
                  <a:lnTo>
                    <a:pt x="12074" y="24907"/>
                  </a:lnTo>
                  <a:close/>
                  <a:moveTo>
                    <a:pt x="12538" y="25794"/>
                  </a:moveTo>
                  <a:lnTo>
                    <a:pt x="12369" y="25878"/>
                  </a:lnTo>
                  <a:lnTo>
                    <a:pt x="12580" y="26343"/>
                  </a:lnTo>
                  <a:lnTo>
                    <a:pt x="12749" y="26258"/>
                  </a:lnTo>
                  <a:lnTo>
                    <a:pt x="12538" y="25794"/>
                  </a:lnTo>
                  <a:close/>
                  <a:moveTo>
                    <a:pt x="12960" y="26722"/>
                  </a:moveTo>
                  <a:lnTo>
                    <a:pt x="12834" y="26807"/>
                  </a:lnTo>
                  <a:lnTo>
                    <a:pt x="13045" y="27271"/>
                  </a:lnTo>
                  <a:lnTo>
                    <a:pt x="13171" y="27187"/>
                  </a:lnTo>
                  <a:lnTo>
                    <a:pt x="12960" y="26722"/>
                  </a:lnTo>
                  <a:close/>
                  <a:moveTo>
                    <a:pt x="13425" y="27651"/>
                  </a:moveTo>
                  <a:lnTo>
                    <a:pt x="13256" y="27736"/>
                  </a:lnTo>
                  <a:lnTo>
                    <a:pt x="13467" y="28200"/>
                  </a:lnTo>
                  <a:lnTo>
                    <a:pt x="13636" y="28116"/>
                  </a:lnTo>
                  <a:lnTo>
                    <a:pt x="13425" y="27651"/>
                  </a:lnTo>
                  <a:close/>
                  <a:moveTo>
                    <a:pt x="13847" y="28580"/>
                  </a:moveTo>
                  <a:lnTo>
                    <a:pt x="13678" y="28664"/>
                  </a:lnTo>
                  <a:lnTo>
                    <a:pt x="13931" y="29129"/>
                  </a:lnTo>
                  <a:lnTo>
                    <a:pt x="14058" y="29044"/>
                  </a:lnTo>
                  <a:lnTo>
                    <a:pt x="13847" y="28580"/>
                  </a:lnTo>
                  <a:close/>
                  <a:moveTo>
                    <a:pt x="14311" y="29509"/>
                  </a:moveTo>
                  <a:lnTo>
                    <a:pt x="14142" y="29551"/>
                  </a:lnTo>
                  <a:lnTo>
                    <a:pt x="14353" y="30015"/>
                  </a:lnTo>
                  <a:lnTo>
                    <a:pt x="14522" y="29973"/>
                  </a:lnTo>
                  <a:lnTo>
                    <a:pt x="14311" y="29509"/>
                  </a:lnTo>
                  <a:close/>
                  <a:moveTo>
                    <a:pt x="14733" y="30437"/>
                  </a:moveTo>
                  <a:lnTo>
                    <a:pt x="14564" y="30480"/>
                  </a:lnTo>
                  <a:lnTo>
                    <a:pt x="14818" y="30944"/>
                  </a:lnTo>
                  <a:lnTo>
                    <a:pt x="14944" y="30859"/>
                  </a:lnTo>
                  <a:lnTo>
                    <a:pt x="14733" y="30437"/>
                  </a:lnTo>
                  <a:close/>
                  <a:moveTo>
                    <a:pt x="15155" y="31324"/>
                  </a:moveTo>
                  <a:lnTo>
                    <a:pt x="15029" y="31408"/>
                  </a:lnTo>
                  <a:lnTo>
                    <a:pt x="15240" y="31873"/>
                  </a:lnTo>
                  <a:lnTo>
                    <a:pt x="15409" y="31788"/>
                  </a:lnTo>
                  <a:lnTo>
                    <a:pt x="15155" y="31324"/>
                  </a:lnTo>
                  <a:close/>
                  <a:moveTo>
                    <a:pt x="15620" y="32253"/>
                  </a:moveTo>
                  <a:lnTo>
                    <a:pt x="15451" y="32337"/>
                  </a:lnTo>
                  <a:lnTo>
                    <a:pt x="15704" y="32801"/>
                  </a:lnTo>
                  <a:lnTo>
                    <a:pt x="15831" y="32717"/>
                  </a:lnTo>
                  <a:lnTo>
                    <a:pt x="15620" y="32253"/>
                  </a:lnTo>
                  <a:close/>
                  <a:moveTo>
                    <a:pt x="16042" y="33181"/>
                  </a:moveTo>
                  <a:lnTo>
                    <a:pt x="15915" y="33266"/>
                  </a:lnTo>
                  <a:lnTo>
                    <a:pt x="16126" y="33730"/>
                  </a:lnTo>
                  <a:lnTo>
                    <a:pt x="16295" y="33646"/>
                  </a:lnTo>
                  <a:lnTo>
                    <a:pt x="16042" y="33181"/>
                  </a:lnTo>
                  <a:close/>
                  <a:moveTo>
                    <a:pt x="16506" y="34110"/>
                  </a:moveTo>
                  <a:lnTo>
                    <a:pt x="16338" y="34194"/>
                  </a:lnTo>
                  <a:lnTo>
                    <a:pt x="16549" y="34659"/>
                  </a:lnTo>
                  <a:lnTo>
                    <a:pt x="16717" y="34574"/>
                  </a:lnTo>
                  <a:lnTo>
                    <a:pt x="16506" y="34110"/>
                  </a:lnTo>
                  <a:close/>
                  <a:moveTo>
                    <a:pt x="16929" y="35039"/>
                  </a:moveTo>
                  <a:lnTo>
                    <a:pt x="16802" y="35081"/>
                  </a:lnTo>
                  <a:lnTo>
                    <a:pt x="17013" y="35545"/>
                  </a:lnTo>
                  <a:lnTo>
                    <a:pt x="17182" y="35503"/>
                  </a:lnTo>
                  <a:lnTo>
                    <a:pt x="16929" y="35039"/>
                  </a:lnTo>
                  <a:close/>
                  <a:moveTo>
                    <a:pt x="17393" y="35967"/>
                  </a:moveTo>
                  <a:lnTo>
                    <a:pt x="17224" y="36010"/>
                  </a:lnTo>
                  <a:lnTo>
                    <a:pt x="17435" y="36474"/>
                  </a:lnTo>
                  <a:lnTo>
                    <a:pt x="17604" y="36390"/>
                  </a:lnTo>
                  <a:lnTo>
                    <a:pt x="17393" y="35967"/>
                  </a:lnTo>
                  <a:close/>
                  <a:moveTo>
                    <a:pt x="17815" y="36854"/>
                  </a:moveTo>
                  <a:lnTo>
                    <a:pt x="17688" y="36938"/>
                  </a:lnTo>
                  <a:lnTo>
                    <a:pt x="17899" y="37403"/>
                  </a:lnTo>
                  <a:lnTo>
                    <a:pt x="18026" y="37318"/>
                  </a:lnTo>
                  <a:lnTo>
                    <a:pt x="17815" y="36854"/>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a:off x="5705950" y="2689675"/>
              <a:ext cx="8475" cy="13750"/>
            </a:xfrm>
            <a:custGeom>
              <a:avLst/>
              <a:gdLst/>
              <a:ahLst/>
              <a:cxnLst/>
              <a:rect l="l" t="t" r="r" b="b"/>
              <a:pathLst>
                <a:path w="339" h="550" fill="none" extrusionOk="0">
                  <a:moveTo>
                    <a:pt x="0" y="85"/>
                  </a:moveTo>
                  <a:lnTo>
                    <a:pt x="211" y="550"/>
                  </a:lnTo>
                  <a:lnTo>
                    <a:pt x="338" y="465"/>
                  </a:lnTo>
                  <a:lnTo>
                    <a:pt x="127"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5694350" y="2667525"/>
              <a:ext cx="9500" cy="12675"/>
            </a:xfrm>
            <a:custGeom>
              <a:avLst/>
              <a:gdLst/>
              <a:ahLst/>
              <a:cxnLst/>
              <a:rect l="l" t="t" r="r" b="b"/>
              <a:pathLst>
                <a:path w="380" h="507" fill="none" extrusionOk="0">
                  <a:moveTo>
                    <a:pt x="0" y="43"/>
                  </a:moveTo>
                  <a:lnTo>
                    <a:pt x="211" y="507"/>
                  </a:lnTo>
                  <a:lnTo>
                    <a:pt x="380" y="423"/>
                  </a:lnTo>
                  <a:lnTo>
                    <a:pt x="169" y="0"/>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a:off x="5683775" y="2644300"/>
              <a:ext cx="9525" cy="12700"/>
            </a:xfrm>
            <a:custGeom>
              <a:avLst/>
              <a:gdLst/>
              <a:ahLst/>
              <a:cxnLst/>
              <a:rect l="l" t="t" r="r" b="b"/>
              <a:pathLst>
                <a:path w="381" h="508" fill="none" extrusionOk="0">
                  <a:moveTo>
                    <a:pt x="1" y="43"/>
                  </a:moveTo>
                  <a:lnTo>
                    <a:pt x="212" y="507"/>
                  </a:lnTo>
                  <a:lnTo>
                    <a:pt x="381" y="465"/>
                  </a:lnTo>
                  <a:lnTo>
                    <a:pt x="128" y="1"/>
                  </a:lnTo>
                  <a:lnTo>
                    <a:pt x="1"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a:off x="5672175" y="2621075"/>
              <a:ext cx="9525" cy="13750"/>
            </a:xfrm>
            <a:custGeom>
              <a:avLst/>
              <a:gdLst/>
              <a:ahLst/>
              <a:cxnLst/>
              <a:rect l="l" t="t" r="r" b="b"/>
              <a:pathLst>
                <a:path w="381" h="550" fill="none" extrusionOk="0">
                  <a:moveTo>
                    <a:pt x="1" y="85"/>
                  </a:moveTo>
                  <a:lnTo>
                    <a:pt x="212" y="550"/>
                  </a:lnTo>
                  <a:lnTo>
                    <a:pt x="380" y="465"/>
                  </a:lnTo>
                  <a:lnTo>
                    <a:pt x="169"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a:off x="5661625" y="2597875"/>
              <a:ext cx="9525" cy="13750"/>
            </a:xfrm>
            <a:custGeom>
              <a:avLst/>
              <a:gdLst/>
              <a:ahLst/>
              <a:cxnLst/>
              <a:rect l="l" t="t" r="r" b="b"/>
              <a:pathLst>
                <a:path w="381" h="550" fill="none" extrusionOk="0">
                  <a:moveTo>
                    <a:pt x="0" y="85"/>
                  </a:moveTo>
                  <a:lnTo>
                    <a:pt x="211" y="549"/>
                  </a:lnTo>
                  <a:lnTo>
                    <a:pt x="380" y="465"/>
                  </a:lnTo>
                  <a:lnTo>
                    <a:pt x="127"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a:off x="5650025" y="2574650"/>
              <a:ext cx="9500" cy="13750"/>
            </a:xfrm>
            <a:custGeom>
              <a:avLst/>
              <a:gdLst/>
              <a:ahLst/>
              <a:cxnLst/>
              <a:rect l="l" t="t" r="r" b="b"/>
              <a:pathLst>
                <a:path w="380" h="550" fill="none" extrusionOk="0">
                  <a:moveTo>
                    <a:pt x="0" y="85"/>
                  </a:moveTo>
                  <a:lnTo>
                    <a:pt x="253" y="549"/>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a:off x="5639450" y="2551425"/>
              <a:ext cx="9525" cy="13750"/>
            </a:xfrm>
            <a:custGeom>
              <a:avLst/>
              <a:gdLst/>
              <a:ahLst/>
              <a:cxnLst/>
              <a:rect l="l" t="t" r="r" b="b"/>
              <a:pathLst>
                <a:path w="381" h="550" fill="none" extrusionOk="0">
                  <a:moveTo>
                    <a:pt x="1" y="85"/>
                  </a:moveTo>
                  <a:lnTo>
                    <a:pt x="212" y="550"/>
                  </a:lnTo>
                  <a:lnTo>
                    <a:pt x="381"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a:off x="5627850" y="2529275"/>
              <a:ext cx="9525" cy="12675"/>
            </a:xfrm>
            <a:custGeom>
              <a:avLst/>
              <a:gdLst/>
              <a:ahLst/>
              <a:cxnLst/>
              <a:rect l="l" t="t" r="r" b="b"/>
              <a:pathLst>
                <a:path w="381" h="507" fill="none" extrusionOk="0">
                  <a:moveTo>
                    <a:pt x="0" y="43"/>
                  </a:moveTo>
                  <a:lnTo>
                    <a:pt x="254" y="507"/>
                  </a:lnTo>
                  <a:lnTo>
                    <a:pt x="380" y="422"/>
                  </a:lnTo>
                  <a:lnTo>
                    <a:pt x="169" y="0"/>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6"/>
            <p:cNvSpPr/>
            <p:nvPr/>
          </p:nvSpPr>
          <p:spPr>
            <a:xfrm>
              <a:off x="5617300" y="2506050"/>
              <a:ext cx="9525" cy="12700"/>
            </a:xfrm>
            <a:custGeom>
              <a:avLst/>
              <a:gdLst/>
              <a:ahLst/>
              <a:cxnLst/>
              <a:rect l="l" t="t" r="r" b="b"/>
              <a:pathLst>
                <a:path w="381" h="508" fill="none" extrusionOk="0">
                  <a:moveTo>
                    <a:pt x="0" y="43"/>
                  </a:moveTo>
                  <a:lnTo>
                    <a:pt x="211" y="507"/>
                  </a:lnTo>
                  <a:lnTo>
                    <a:pt x="380" y="465"/>
                  </a:lnTo>
                  <a:lnTo>
                    <a:pt x="169" y="1"/>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6"/>
            <p:cNvSpPr/>
            <p:nvPr/>
          </p:nvSpPr>
          <p:spPr>
            <a:xfrm>
              <a:off x="5605675" y="2482825"/>
              <a:ext cx="9525" cy="13750"/>
            </a:xfrm>
            <a:custGeom>
              <a:avLst/>
              <a:gdLst/>
              <a:ahLst/>
              <a:cxnLst/>
              <a:rect l="l" t="t" r="r" b="b"/>
              <a:pathLst>
                <a:path w="381" h="550" fill="none" extrusionOk="0">
                  <a:moveTo>
                    <a:pt x="1" y="85"/>
                  </a:moveTo>
                  <a:lnTo>
                    <a:pt x="254" y="550"/>
                  </a:lnTo>
                  <a:lnTo>
                    <a:pt x="381" y="465"/>
                  </a:lnTo>
                  <a:lnTo>
                    <a:pt x="170"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6"/>
            <p:cNvSpPr/>
            <p:nvPr/>
          </p:nvSpPr>
          <p:spPr>
            <a:xfrm>
              <a:off x="5595125" y="2459625"/>
              <a:ext cx="9525" cy="13725"/>
            </a:xfrm>
            <a:custGeom>
              <a:avLst/>
              <a:gdLst/>
              <a:ahLst/>
              <a:cxnLst/>
              <a:rect l="l" t="t" r="r" b="b"/>
              <a:pathLst>
                <a:path w="381" h="549" fill="none" extrusionOk="0">
                  <a:moveTo>
                    <a:pt x="1" y="85"/>
                  </a:moveTo>
                  <a:lnTo>
                    <a:pt x="212" y="549"/>
                  </a:lnTo>
                  <a:lnTo>
                    <a:pt x="381" y="465"/>
                  </a:lnTo>
                  <a:lnTo>
                    <a:pt x="170"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5584575" y="2436400"/>
              <a:ext cx="8475" cy="13750"/>
            </a:xfrm>
            <a:custGeom>
              <a:avLst/>
              <a:gdLst/>
              <a:ahLst/>
              <a:cxnLst/>
              <a:rect l="l" t="t" r="r" b="b"/>
              <a:pathLst>
                <a:path w="339" h="550" fill="none" extrusionOk="0">
                  <a:moveTo>
                    <a:pt x="1" y="85"/>
                  </a:moveTo>
                  <a:lnTo>
                    <a:pt x="212" y="549"/>
                  </a:lnTo>
                  <a:lnTo>
                    <a:pt x="338" y="465"/>
                  </a:lnTo>
                  <a:lnTo>
                    <a:pt x="127"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6"/>
            <p:cNvSpPr/>
            <p:nvPr/>
          </p:nvSpPr>
          <p:spPr>
            <a:xfrm>
              <a:off x="5572975" y="2413175"/>
              <a:ext cx="9525" cy="13750"/>
            </a:xfrm>
            <a:custGeom>
              <a:avLst/>
              <a:gdLst/>
              <a:ahLst/>
              <a:cxnLst/>
              <a:rect l="l" t="t" r="r" b="b"/>
              <a:pathLst>
                <a:path w="381" h="550" fill="none" extrusionOk="0">
                  <a:moveTo>
                    <a:pt x="0" y="85"/>
                  </a:moveTo>
                  <a:lnTo>
                    <a:pt x="211" y="550"/>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6"/>
            <p:cNvSpPr/>
            <p:nvPr/>
          </p:nvSpPr>
          <p:spPr>
            <a:xfrm>
              <a:off x="5562425" y="2391025"/>
              <a:ext cx="8450" cy="12675"/>
            </a:xfrm>
            <a:custGeom>
              <a:avLst/>
              <a:gdLst/>
              <a:ahLst/>
              <a:cxnLst/>
              <a:rect l="l" t="t" r="r" b="b"/>
              <a:pathLst>
                <a:path w="338" h="507" fill="none" extrusionOk="0">
                  <a:moveTo>
                    <a:pt x="0" y="42"/>
                  </a:moveTo>
                  <a:lnTo>
                    <a:pt x="211" y="507"/>
                  </a:lnTo>
                  <a:lnTo>
                    <a:pt x="338" y="422"/>
                  </a:lnTo>
                  <a:lnTo>
                    <a:pt x="127" y="0"/>
                  </a:lnTo>
                  <a:lnTo>
                    <a:pt x="0"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5550800" y="2367800"/>
              <a:ext cx="9525" cy="12700"/>
            </a:xfrm>
            <a:custGeom>
              <a:avLst/>
              <a:gdLst/>
              <a:ahLst/>
              <a:cxnLst/>
              <a:rect l="l" t="t" r="r" b="b"/>
              <a:pathLst>
                <a:path w="381" h="508" fill="none" extrusionOk="0">
                  <a:moveTo>
                    <a:pt x="1" y="43"/>
                  </a:moveTo>
                  <a:lnTo>
                    <a:pt x="212" y="507"/>
                  </a:lnTo>
                  <a:lnTo>
                    <a:pt x="381" y="465"/>
                  </a:lnTo>
                  <a:lnTo>
                    <a:pt x="170" y="1"/>
                  </a:lnTo>
                  <a:lnTo>
                    <a:pt x="1"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6"/>
            <p:cNvSpPr/>
            <p:nvPr/>
          </p:nvSpPr>
          <p:spPr>
            <a:xfrm>
              <a:off x="5540250" y="2344575"/>
              <a:ext cx="9525" cy="13750"/>
            </a:xfrm>
            <a:custGeom>
              <a:avLst/>
              <a:gdLst/>
              <a:ahLst/>
              <a:cxnLst/>
              <a:rect l="l" t="t" r="r" b="b"/>
              <a:pathLst>
                <a:path w="381" h="550" fill="none" extrusionOk="0">
                  <a:moveTo>
                    <a:pt x="1" y="85"/>
                  </a:moveTo>
                  <a:lnTo>
                    <a:pt x="212" y="550"/>
                  </a:lnTo>
                  <a:lnTo>
                    <a:pt x="381"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6"/>
            <p:cNvSpPr/>
            <p:nvPr/>
          </p:nvSpPr>
          <p:spPr>
            <a:xfrm>
              <a:off x="5528650" y="2321375"/>
              <a:ext cx="9525" cy="13725"/>
            </a:xfrm>
            <a:custGeom>
              <a:avLst/>
              <a:gdLst/>
              <a:ahLst/>
              <a:cxnLst/>
              <a:rect l="l" t="t" r="r" b="b"/>
              <a:pathLst>
                <a:path w="381" h="549" fill="none" extrusionOk="0">
                  <a:moveTo>
                    <a:pt x="0" y="85"/>
                  </a:moveTo>
                  <a:lnTo>
                    <a:pt x="211" y="549"/>
                  </a:lnTo>
                  <a:lnTo>
                    <a:pt x="380" y="464"/>
                  </a:lnTo>
                  <a:lnTo>
                    <a:pt x="169"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5518100" y="2298150"/>
              <a:ext cx="9525" cy="13750"/>
            </a:xfrm>
            <a:custGeom>
              <a:avLst/>
              <a:gdLst/>
              <a:ahLst/>
              <a:cxnLst/>
              <a:rect l="l" t="t" r="r" b="b"/>
              <a:pathLst>
                <a:path w="381" h="550" fill="none" extrusionOk="0">
                  <a:moveTo>
                    <a:pt x="0" y="85"/>
                  </a:moveTo>
                  <a:lnTo>
                    <a:pt x="211" y="549"/>
                  </a:lnTo>
                  <a:lnTo>
                    <a:pt x="380" y="465"/>
                  </a:lnTo>
                  <a:lnTo>
                    <a:pt x="127"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5506475" y="2274925"/>
              <a:ext cx="9525" cy="13750"/>
            </a:xfrm>
            <a:custGeom>
              <a:avLst/>
              <a:gdLst/>
              <a:ahLst/>
              <a:cxnLst/>
              <a:rect l="l" t="t" r="r" b="b"/>
              <a:pathLst>
                <a:path w="381" h="550" fill="none" extrusionOk="0">
                  <a:moveTo>
                    <a:pt x="1" y="85"/>
                  </a:moveTo>
                  <a:lnTo>
                    <a:pt x="254" y="549"/>
                  </a:lnTo>
                  <a:lnTo>
                    <a:pt x="381" y="465"/>
                  </a:lnTo>
                  <a:lnTo>
                    <a:pt x="170"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6"/>
            <p:cNvSpPr/>
            <p:nvPr/>
          </p:nvSpPr>
          <p:spPr>
            <a:xfrm>
              <a:off x="5495925" y="2252775"/>
              <a:ext cx="9525" cy="12675"/>
            </a:xfrm>
            <a:custGeom>
              <a:avLst/>
              <a:gdLst/>
              <a:ahLst/>
              <a:cxnLst/>
              <a:rect l="l" t="t" r="r" b="b"/>
              <a:pathLst>
                <a:path w="381" h="507" fill="none" extrusionOk="0">
                  <a:moveTo>
                    <a:pt x="1" y="42"/>
                  </a:moveTo>
                  <a:lnTo>
                    <a:pt x="212" y="507"/>
                  </a:lnTo>
                  <a:lnTo>
                    <a:pt x="381" y="465"/>
                  </a:lnTo>
                  <a:lnTo>
                    <a:pt x="127" y="0"/>
                  </a:lnTo>
                  <a:lnTo>
                    <a:pt x="1"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5484325" y="2229550"/>
              <a:ext cx="9525" cy="12700"/>
            </a:xfrm>
            <a:custGeom>
              <a:avLst/>
              <a:gdLst/>
              <a:ahLst/>
              <a:cxnLst/>
              <a:rect l="l" t="t" r="r" b="b"/>
              <a:pathLst>
                <a:path w="381" h="508" fill="none" extrusionOk="0">
                  <a:moveTo>
                    <a:pt x="0" y="43"/>
                  </a:moveTo>
                  <a:lnTo>
                    <a:pt x="254" y="507"/>
                  </a:lnTo>
                  <a:lnTo>
                    <a:pt x="380" y="465"/>
                  </a:lnTo>
                  <a:lnTo>
                    <a:pt x="169" y="0"/>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6"/>
            <p:cNvSpPr/>
            <p:nvPr/>
          </p:nvSpPr>
          <p:spPr>
            <a:xfrm>
              <a:off x="5473775" y="2206325"/>
              <a:ext cx="9525" cy="13750"/>
            </a:xfrm>
            <a:custGeom>
              <a:avLst/>
              <a:gdLst/>
              <a:ahLst/>
              <a:cxnLst/>
              <a:rect l="l" t="t" r="r" b="b"/>
              <a:pathLst>
                <a:path w="381" h="550" fill="none" extrusionOk="0">
                  <a:moveTo>
                    <a:pt x="0" y="85"/>
                  </a:moveTo>
                  <a:lnTo>
                    <a:pt x="211" y="550"/>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6"/>
            <p:cNvSpPr/>
            <p:nvPr/>
          </p:nvSpPr>
          <p:spPr>
            <a:xfrm>
              <a:off x="5462150" y="2183125"/>
              <a:ext cx="9525" cy="13725"/>
            </a:xfrm>
            <a:custGeom>
              <a:avLst/>
              <a:gdLst/>
              <a:ahLst/>
              <a:cxnLst/>
              <a:rect l="l" t="t" r="r" b="b"/>
              <a:pathLst>
                <a:path w="381" h="549" fill="none" extrusionOk="0">
                  <a:moveTo>
                    <a:pt x="1" y="84"/>
                  </a:moveTo>
                  <a:lnTo>
                    <a:pt x="254" y="549"/>
                  </a:lnTo>
                  <a:lnTo>
                    <a:pt x="381" y="464"/>
                  </a:lnTo>
                  <a:lnTo>
                    <a:pt x="170" y="0"/>
                  </a:lnTo>
                  <a:lnTo>
                    <a:pt x="1" y="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6"/>
            <p:cNvSpPr/>
            <p:nvPr/>
          </p:nvSpPr>
          <p:spPr>
            <a:xfrm>
              <a:off x="5451600" y="2159900"/>
              <a:ext cx="9525" cy="13750"/>
            </a:xfrm>
            <a:custGeom>
              <a:avLst/>
              <a:gdLst/>
              <a:ahLst/>
              <a:cxnLst/>
              <a:rect l="l" t="t" r="r" b="b"/>
              <a:pathLst>
                <a:path w="381" h="550" fill="none" extrusionOk="0">
                  <a:moveTo>
                    <a:pt x="1" y="85"/>
                  </a:moveTo>
                  <a:lnTo>
                    <a:pt x="212" y="549"/>
                  </a:lnTo>
                  <a:lnTo>
                    <a:pt x="381" y="465"/>
                  </a:lnTo>
                  <a:lnTo>
                    <a:pt x="170"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5441050" y="2136675"/>
              <a:ext cx="8475" cy="13750"/>
            </a:xfrm>
            <a:custGeom>
              <a:avLst/>
              <a:gdLst/>
              <a:ahLst/>
              <a:cxnLst/>
              <a:rect l="l" t="t" r="r" b="b"/>
              <a:pathLst>
                <a:path w="339" h="550" fill="none" extrusionOk="0">
                  <a:moveTo>
                    <a:pt x="1" y="85"/>
                  </a:moveTo>
                  <a:lnTo>
                    <a:pt x="212" y="549"/>
                  </a:lnTo>
                  <a:lnTo>
                    <a:pt x="338"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5429450" y="2114525"/>
              <a:ext cx="9525" cy="12675"/>
            </a:xfrm>
            <a:custGeom>
              <a:avLst/>
              <a:gdLst/>
              <a:ahLst/>
              <a:cxnLst/>
              <a:rect l="l" t="t" r="r" b="b"/>
              <a:pathLst>
                <a:path w="381" h="507" fill="none" extrusionOk="0">
                  <a:moveTo>
                    <a:pt x="0" y="42"/>
                  </a:moveTo>
                  <a:lnTo>
                    <a:pt x="211" y="507"/>
                  </a:lnTo>
                  <a:lnTo>
                    <a:pt x="380" y="464"/>
                  </a:lnTo>
                  <a:lnTo>
                    <a:pt x="169" y="0"/>
                  </a:lnTo>
                  <a:lnTo>
                    <a:pt x="0"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5418900" y="2091300"/>
              <a:ext cx="8450" cy="12675"/>
            </a:xfrm>
            <a:custGeom>
              <a:avLst/>
              <a:gdLst/>
              <a:ahLst/>
              <a:cxnLst/>
              <a:rect l="l" t="t" r="r" b="b"/>
              <a:pathLst>
                <a:path w="338" h="507" fill="none" extrusionOk="0">
                  <a:moveTo>
                    <a:pt x="0" y="43"/>
                  </a:moveTo>
                  <a:lnTo>
                    <a:pt x="211" y="507"/>
                  </a:lnTo>
                  <a:lnTo>
                    <a:pt x="338" y="465"/>
                  </a:lnTo>
                  <a:lnTo>
                    <a:pt x="127" y="0"/>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5407275" y="2068075"/>
              <a:ext cx="9525" cy="13750"/>
            </a:xfrm>
            <a:custGeom>
              <a:avLst/>
              <a:gdLst/>
              <a:ahLst/>
              <a:cxnLst/>
              <a:rect l="l" t="t" r="r" b="b"/>
              <a:pathLst>
                <a:path w="381" h="550" fill="none" extrusionOk="0">
                  <a:moveTo>
                    <a:pt x="1" y="85"/>
                  </a:moveTo>
                  <a:lnTo>
                    <a:pt x="212" y="549"/>
                  </a:lnTo>
                  <a:lnTo>
                    <a:pt x="381" y="465"/>
                  </a:lnTo>
                  <a:lnTo>
                    <a:pt x="170"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5396725" y="2044850"/>
              <a:ext cx="9525" cy="13750"/>
            </a:xfrm>
            <a:custGeom>
              <a:avLst/>
              <a:gdLst/>
              <a:ahLst/>
              <a:cxnLst/>
              <a:rect l="l" t="t" r="r" b="b"/>
              <a:pathLst>
                <a:path w="381" h="550" fill="none" extrusionOk="0">
                  <a:moveTo>
                    <a:pt x="1" y="85"/>
                  </a:moveTo>
                  <a:lnTo>
                    <a:pt x="212" y="550"/>
                  </a:lnTo>
                  <a:lnTo>
                    <a:pt x="380"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5385125" y="2021650"/>
              <a:ext cx="9525" cy="13750"/>
            </a:xfrm>
            <a:custGeom>
              <a:avLst/>
              <a:gdLst/>
              <a:ahLst/>
              <a:cxnLst/>
              <a:rect l="l" t="t" r="r" b="b"/>
              <a:pathLst>
                <a:path w="381" h="550" fill="none" extrusionOk="0">
                  <a:moveTo>
                    <a:pt x="0" y="85"/>
                  </a:moveTo>
                  <a:lnTo>
                    <a:pt x="211" y="549"/>
                  </a:lnTo>
                  <a:lnTo>
                    <a:pt x="380" y="465"/>
                  </a:lnTo>
                  <a:lnTo>
                    <a:pt x="169" y="0"/>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5374575" y="1998425"/>
              <a:ext cx="9500" cy="13750"/>
            </a:xfrm>
            <a:custGeom>
              <a:avLst/>
              <a:gdLst/>
              <a:ahLst/>
              <a:cxnLst/>
              <a:rect l="l" t="t" r="r" b="b"/>
              <a:pathLst>
                <a:path w="380" h="550" fill="none" extrusionOk="0">
                  <a:moveTo>
                    <a:pt x="0" y="85"/>
                  </a:moveTo>
                  <a:lnTo>
                    <a:pt x="211" y="549"/>
                  </a:lnTo>
                  <a:lnTo>
                    <a:pt x="380" y="465"/>
                  </a:lnTo>
                  <a:lnTo>
                    <a:pt x="127"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5362950" y="1976275"/>
              <a:ext cx="9525" cy="12675"/>
            </a:xfrm>
            <a:custGeom>
              <a:avLst/>
              <a:gdLst/>
              <a:ahLst/>
              <a:cxnLst/>
              <a:rect l="l" t="t" r="r" b="b"/>
              <a:pathLst>
                <a:path w="381" h="507" fill="none" extrusionOk="0">
                  <a:moveTo>
                    <a:pt x="1" y="42"/>
                  </a:moveTo>
                  <a:lnTo>
                    <a:pt x="254" y="507"/>
                  </a:lnTo>
                  <a:lnTo>
                    <a:pt x="381" y="464"/>
                  </a:lnTo>
                  <a:lnTo>
                    <a:pt x="170" y="0"/>
                  </a:lnTo>
                  <a:lnTo>
                    <a:pt x="1"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5352400" y="1953050"/>
              <a:ext cx="9525" cy="12675"/>
            </a:xfrm>
            <a:custGeom>
              <a:avLst/>
              <a:gdLst/>
              <a:ahLst/>
              <a:cxnLst/>
              <a:rect l="l" t="t" r="r" b="b"/>
              <a:pathLst>
                <a:path w="381" h="507" fill="none" extrusionOk="0">
                  <a:moveTo>
                    <a:pt x="1" y="43"/>
                  </a:moveTo>
                  <a:lnTo>
                    <a:pt x="212" y="507"/>
                  </a:lnTo>
                  <a:lnTo>
                    <a:pt x="380" y="465"/>
                  </a:lnTo>
                  <a:lnTo>
                    <a:pt x="127" y="0"/>
                  </a:lnTo>
                  <a:lnTo>
                    <a:pt x="1"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5340800" y="1929825"/>
              <a:ext cx="9525" cy="13750"/>
            </a:xfrm>
            <a:custGeom>
              <a:avLst/>
              <a:gdLst/>
              <a:ahLst/>
              <a:cxnLst/>
              <a:rect l="l" t="t" r="r" b="b"/>
              <a:pathLst>
                <a:path w="381" h="550" fill="none" extrusionOk="0">
                  <a:moveTo>
                    <a:pt x="0" y="85"/>
                  </a:moveTo>
                  <a:lnTo>
                    <a:pt x="253" y="549"/>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5330250" y="1906600"/>
              <a:ext cx="9500" cy="13750"/>
            </a:xfrm>
            <a:custGeom>
              <a:avLst/>
              <a:gdLst/>
              <a:ahLst/>
              <a:cxnLst/>
              <a:rect l="l" t="t" r="r" b="b"/>
              <a:pathLst>
                <a:path w="380" h="550" fill="none" extrusionOk="0">
                  <a:moveTo>
                    <a:pt x="0" y="85"/>
                  </a:moveTo>
                  <a:lnTo>
                    <a:pt x="211" y="550"/>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5318625" y="1883400"/>
              <a:ext cx="9525" cy="13725"/>
            </a:xfrm>
            <a:custGeom>
              <a:avLst/>
              <a:gdLst/>
              <a:ahLst/>
              <a:cxnLst/>
              <a:rect l="l" t="t" r="r" b="b"/>
              <a:pathLst>
                <a:path w="381" h="549" fill="none" extrusionOk="0">
                  <a:moveTo>
                    <a:pt x="1" y="85"/>
                  </a:moveTo>
                  <a:lnTo>
                    <a:pt x="254" y="549"/>
                  </a:lnTo>
                  <a:lnTo>
                    <a:pt x="381" y="465"/>
                  </a:lnTo>
                  <a:lnTo>
                    <a:pt x="170"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6"/>
            <p:cNvSpPr/>
            <p:nvPr/>
          </p:nvSpPr>
          <p:spPr>
            <a:xfrm>
              <a:off x="5308075" y="1860175"/>
              <a:ext cx="9525" cy="13750"/>
            </a:xfrm>
            <a:custGeom>
              <a:avLst/>
              <a:gdLst/>
              <a:ahLst/>
              <a:cxnLst/>
              <a:rect l="l" t="t" r="r" b="b"/>
              <a:pathLst>
                <a:path w="381" h="550" fill="none" extrusionOk="0">
                  <a:moveTo>
                    <a:pt x="1" y="85"/>
                  </a:moveTo>
                  <a:lnTo>
                    <a:pt x="212" y="549"/>
                  </a:lnTo>
                  <a:lnTo>
                    <a:pt x="380" y="465"/>
                  </a:lnTo>
                  <a:lnTo>
                    <a:pt x="169" y="0"/>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6"/>
            <p:cNvSpPr/>
            <p:nvPr/>
          </p:nvSpPr>
          <p:spPr>
            <a:xfrm>
              <a:off x="5297525" y="1838000"/>
              <a:ext cx="8475" cy="12700"/>
            </a:xfrm>
            <a:custGeom>
              <a:avLst/>
              <a:gdLst/>
              <a:ahLst/>
              <a:cxnLst/>
              <a:rect l="l" t="t" r="r" b="b"/>
              <a:pathLst>
                <a:path w="339" h="508" fill="none" extrusionOk="0">
                  <a:moveTo>
                    <a:pt x="0" y="43"/>
                  </a:moveTo>
                  <a:lnTo>
                    <a:pt x="211" y="508"/>
                  </a:lnTo>
                  <a:lnTo>
                    <a:pt x="338" y="465"/>
                  </a:lnTo>
                  <a:lnTo>
                    <a:pt x="127" y="1"/>
                  </a:lnTo>
                  <a:lnTo>
                    <a:pt x="0" y="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5285900" y="1814800"/>
              <a:ext cx="9525" cy="12675"/>
            </a:xfrm>
            <a:custGeom>
              <a:avLst/>
              <a:gdLst/>
              <a:ahLst/>
              <a:cxnLst/>
              <a:rect l="l" t="t" r="r" b="b"/>
              <a:pathLst>
                <a:path w="381" h="507" fill="none" extrusionOk="0">
                  <a:moveTo>
                    <a:pt x="1" y="42"/>
                  </a:moveTo>
                  <a:lnTo>
                    <a:pt x="212" y="507"/>
                  </a:lnTo>
                  <a:lnTo>
                    <a:pt x="381" y="465"/>
                  </a:lnTo>
                  <a:lnTo>
                    <a:pt x="170" y="0"/>
                  </a:lnTo>
                  <a:lnTo>
                    <a:pt x="1" y="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5275350" y="1791575"/>
              <a:ext cx="8475" cy="13750"/>
            </a:xfrm>
            <a:custGeom>
              <a:avLst/>
              <a:gdLst/>
              <a:ahLst/>
              <a:cxnLst/>
              <a:rect l="l" t="t" r="r" b="b"/>
              <a:pathLst>
                <a:path w="339" h="550" fill="none" extrusionOk="0">
                  <a:moveTo>
                    <a:pt x="1" y="85"/>
                  </a:moveTo>
                  <a:lnTo>
                    <a:pt x="212" y="549"/>
                  </a:lnTo>
                  <a:lnTo>
                    <a:pt x="339" y="465"/>
                  </a:lnTo>
                  <a:lnTo>
                    <a:pt x="127" y="1"/>
                  </a:lnTo>
                  <a:lnTo>
                    <a:pt x="1"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6"/>
            <p:cNvSpPr/>
            <p:nvPr/>
          </p:nvSpPr>
          <p:spPr>
            <a:xfrm>
              <a:off x="5263750" y="1768350"/>
              <a:ext cx="9525" cy="13750"/>
            </a:xfrm>
            <a:custGeom>
              <a:avLst/>
              <a:gdLst/>
              <a:ahLst/>
              <a:cxnLst/>
              <a:rect l="l" t="t" r="r" b="b"/>
              <a:pathLst>
                <a:path w="381" h="550" fill="none" extrusionOk="0">
                  <a:moveTo>
                    <a:pt x="0" y="85"/>
                  </a:moveTo>
                  <a:lnTo>
                    <a:pt x="212" y="550"/>
                  </a:lnTo>
                  <a:lnTo>
                    <a:pt x="380" y="465"/>
                  </a:lnTo>
                  <a:lnTo>
                    <a:pt x="169" y="1"/>
                  </a:lnTo>
                  <a:lnTo>
                    <a:pt x="0" y="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6"/>
            <p:cNvSpPr/>
            <p:nvPr/>
          </p:nvSpPr>
          <p:spPr>
            <a:xfrm>
              <a:off x="5722825" y="2725575"/>
              <a:ext cx="10575" cy="15850"/>
            </a:xfrm>
            <a:custGeom>
              <a:avLst/>
              <a:gdLst/>
              <a:ahLst/>
              <a:cxnLst/>
              <a:rect l="l" t="t" r="r" b="b"/>
              <a:pathLst>
                <a:path w="423" h="634" extrusionOk="0">
                  <a:moveTo>
                    <a:pt x="127" y="0"/>
                  </a:moveTo>
                  <a:lnTo>
                    <a:pt x="1" y="85"/>
                  </a:lnTo>
                  <a:lnTo>
                    <a:pt x="254" y="633"/>
                  </a:lnTo>
                  <a:lnTo>
                    <a:pt x="423" y="591"/>
                  </a:lnTo>
                  <a:lnTo>
                    <a:pt x="12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6"/>
            <p:cNvSpPr/>
            <p:nvPr/>
          </p:nvSpPr>
          <p:spPr>
            <a:xfrm>
              <a:off x="5722825" y="2725575"/>
              <a:ext cx="10575" cy="15850"/>
            </a:xfrm>
            <a:custGeom>
              <a:avLst/>
              <a:gdLst/>
              <a:ahLst/>
              <a:cxnLst/>
              <a:rect l="l" t="t" r="r" b="b"/>
              <a:pathLst>
                <a:path w="423" h="634" fill="none" extrusionOk="0">
                  <a:moveTo>
                    <a:pt x="1" y="85"/>
                  </a:moveTo>
                  <a:lnTo>
                    <a:pt x="254" y="633"/>
                  </a:lnTo>
                  <a:lnTo>
                    <a:pt x="423" y="591"/>
                  </a:lnTo>
                  <a:lnTo>
                    <a:pt x="12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5712275" y="2721350"/>
              <a:ext cx="38025" cy="38025"/>
            </a:xfrm>
            <a:custGeom>
              <a:avLst/>
              <a:gdLst/>
              <a:ahLst/>
              <a:cxnLst/>
              <a:rect l="l" t="t" r="r" b="b"/>
              <a:pathLst>
                <a:path w="1521" h="1521" extrusionOk="0">
                  <a:moveTo>
                    <a:pt x="592" y="0"/>
                  </a:moveTo>
                  <a:lnTo>
                    <a:pt x="465" y="43"/>
                  </a:lnTo>
                  <a:lnTo>
                    <a:pt x="338" y="127"/>
                  </a:lnTo>
                  <a:lnTo>
                    <a:pt x="212" y="211"/>
                  </a:lnTo>
                  <a:lnTo>
                    <a:pt x="127" y="338"/>
                  </a:lnTo>
                  <a:lnTo>
                    <a:pt x="43" y="465"/>
                  </a:lnTo>
                  <a:lnTo>
                    <a:pt x="1" y="591"/>
                  </a:lnTo>
                  <a:lnTo>
                    <a:pt x="1" y="760"/>
                  </a:lnTo>
                  <a:lnTo>
                    <a:pt x="1" y="929"/>
                  </a:lnTo>
                  <a:lnTo>
                    <a:pt x="43" y="1056"/>
                  </a:lnTo>
                  <a:lnTo>
                    <a:pt x="127" y="1182"/>
                  </a:lnTo>
                  <a:lnTo>
                    <a:pt x="212" y="1309"/>
                  </a:lnTo>
                  <a:lnTo>
                    <a:pt x="338" y="1393"/>
                  </a:lnTo>
                  <a:lnTo>
                    <a:pt x="465" y="1478"/>
                  </a:lnTo>
                  <a:lnTo>
                    <a:pt x="592" y="1520"/>
                  </a:lnTo>
                  <a:lnTo>
                    <a:pt x="929" y="1520"/>
                  </a:lnTo>
                  <a:lnTo>
                    <a:pt x="1056" y="1478"/>
                  </a:lnTo>
                  <a:lnTo>
                    <a:pt x="1183" y="1393"/>
                  </a:lnTo>
                  <a:lnTo>
                    <a:pt x="1309" y="1309"/>
                  </a:lnTo>
                  <a:lnTo>
                    <a:pt x="1394" y="1182"/>
                  </a:lnTo>
                  <a:lnTo>
                    <a:pt x="1478" y="1056"/>
                  </a:lnTo>
                  <a:lnTo>
                    <a:pt x="1520" y="929"/>
                  </a:lnTo>
                  <a:lnTo>
                    <a:pt x="1520" y="760"/>
                  </a:lnTo>
                  <a:lnTo>
                    <a:pt x="1520" y="591"/>
                  </a:lnTo>
                  <a:lnTo>
                    <a:pt x="1478" y="465"/>
                  </a:lnTo>
                  <a:lnTo>
                    <a:pt x="1394" y="338"/>
                  </a:lnTo>
                  <a:lnTo>
                    <a:pt x="1309" y="211"/>
                  </a:lnTo>
                  <a:lnTo>
                    <a:pt x="1183" y="127"/>
                  </a:lnTo>
                  <a:lnTo>
                    <a:pt x="1056" y="43"/>
                  </a:lnTo>
                  <a:lnTo>
                    <a:pt x="929"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4604150" y="1085550"/>
              <a:ext cx="1283350" cy="1283325"/>
            </a:xfrm>
            <a:custGeom>
              <a:avLst/>
              <a:gdLst/>
              <a:ahLst/>
              <a:cxnLst/>
              <a:rect l="l" t="t" r="r" b="b"/>
              <a:pathLst>
                <a:path w="51334" h="51333" extrusionOk="0">
                  <a:moveTo>
                    <a:pt x="25667" y="0"/>
                  </a:moveTo>
                  <a:lnTo>
                    <a:pt x="24443" y="42"/>
                  </a:lnTo>
                  <a:lnTo>
                    <a:pt x="23218" y="127"/>
                  </a:lnTo>
                  <a:lnTo>
                    <a:pt x="21994" y="253"/>
                  </a:lnTo>
                  <a:lnTo>
                    <a:pt x="20770" y="465"/>
                  </a:lnTo>
                  <a:lnTo>
                    <a:pt x="19546" y="718"/>
                  </a:lnTo>
                  <a:lnTo>
                    <a:pt x="18364" y="1056"/>
                  </a:lnTo>
                  <a:lnTo>
                    <a:pt x="17182" y="1435"/>
                  </a:lnTo>
                  <a:lnTo>
                    <a:pt x="16000" y="1900"/>
                  </a:lnTo>
                  <a:lnTo>
                    <a:pt x="14860" y="2364"/>
                  </a:lnTo>
                  <a:lnTo>
                    <a:pt x="13720" y="2955"/>
                  </a:lnTo>
                  <a:lnTo>
                    <a:pt x="12623" y="3546"/>
                  </a:lnTo>
                  <a:lnTo>
                    <a:pt x="11525" y="4222"/>
                  </a:lnTo>
                  <a:lnTo>
                    <a:pt x="10470" y="4981"/>
                  </a:lnTo>
                  <a:lnTo>
                    <a:pt x="9456" y="5741"/>
                  </a:lnTo>
                  <a:lnTo>
                    <a:pt x="8486" y="6628"/>
                  </a:lnTo>
                  <a:lnTo>
                    <a:pt x="7515" y="7514"/>
                  </a:lnTo>
                  <a:lnTo>
                    <a:pt x="6586" y="8485"/>
                  </a:lnTo>
                  <a:lnTo>
                    <a:pt x="5742" y="9456"/>
                  </a:lnTo>
                  <a:lnTo>
                    <a:pt x="4940" y="10512"/>
                  </a:lnTo>
                  <a:lnTo>
                    <a:pt x="4222" y="11525"/>
                  </a:lnTo>
                  <a:lnTo>
                    <a:pt x="3546" y="12622"/>
                  </a:lnTo>
                  <a:lnTo>
                    <a:pt x="2913" y="13720"/>
                  </a:lnTo>
                  <a:lnTo>
                    <a:pt x="2364" y="14860"/>
                  </a:lnTo>
                  <a:lnTo>
                    <a:pt x="1858" y="15999"/>
                  </a:lnTo>
                  <a:lnTo>
                    <a:pt x="1436" y="17181"/>
                  </a:lnTo>
                  <a:lnTo>
                    <a:pt x="1056" y="18363"/>
                  </a:lnTo>
                  <a:lnTo>
                    <a:pt x="718" y="19545"/>
                  </a:lnTo>
                  <a:lnTo>
                    <a:pt x="465" y="20770"/>
                  </a:lnTo>
                  <a:lnTo>
                    <a:pt x="254" y="21994"/>
                  </a:lnTo>
                  <a:lnTo>
                    <a:pt x="127" y="23218"/>
                  </a:lnTo>
                  <a:lnTo>
                    <a:pt x="43" y="24442"/>
                  </a:lnTo>
                  <a:lnTo>
                    <a:pt x="0" y="25666"/>
                  </a:lnTo>
                  <a:lnTo>
                    <a:pt x="43" y="26891"/>
                  </a:lnTo>
                  <a:lnTo>
                    <a:pt x="127" y="28115"/>
                  </a:lnTo>
                  <a:lnTo>
                    <a:pt x="254" y="29339"/>
                  </a:lnTo>
                  <a:lnTo>
                    <a:pt x="465" y="30563"/>
                  </a:lnTo>
                  <a:lnTo>
                    <a:pt x="718" y="31788"/>
                  </a:lnTo>
                  <a:lnTo>
                    <a:pt x="1056" y="32970"/>
                  </a:lnTo>
                  <a:lnTo>
                    <a:pt x="1436" y="34152"/>
                  </a:lnTo>
                  <a:lnTo>
                    <a:pt x="1858" y="35334"/>
                  </a:lnTo>
                  <a:lnTo>
                    <a:pt x="2364" y="36473"/>
                  </a:lnTo>
                  <a:lnTo>
                    <a:pt x="2913" y="37613"/>
                  </a:lnTo>
                  <a:lnTo>
                    <a:pt x="3546" y="38711"/>
                  </a:lnTo>
                  <a:lnTo>
                    <a:pt x="4222" y="39808"/>
                  </a:lnTo>
                  <a:lnTo>
                    <a:pt x="4940" y="40821"/>
                  </a:lnTo>
                  <a:lnTo>
                    <a:pt x="5742" y="41877"/>
                  </a:lnTo>
                  <a:lnTo>
                    <a:pt x="6586" y="42848"/>
                  </a:lnTo>
                  <a:lnTo>
                    <a:pt x="7515" y="43819"/>
                  </a:lnTo>
                  <a:lnTo>
                    <a:pt x="8486" y="44705"/>
                  </a:lnTo>
                  <a:lnTo>
                    <a:pt x="9456" y="45592"/>
                  </a:lnTo>
                  <a:lnTo>
                    <a:pt x="10470" y="46351"/>
                  </a:lnTo>
                  <a:lnTo>
                    <a:pt x="11525" y="47111"/>
                  </a:lnTo>
                  <a:lnTo>
                    <a:pt x="12623" y="47787"/>
                  </a:lnTo>
                  <a:lnTo>
                    <a:pt x="13720" y="48378"/>
                  </a:lnTo>
                  <a:lnTo>
                    <a:pt x="14860" y="48969"/>
                  </a:lnTo>
                  <a:lnTo>
                    <a:pt x="16000" y="49433"/>
                  </a:lnTo>
                  <a:lnTo>
                    <a:pt x="17182" y="49897"/>
                  </a:lnTo>
                  <a:lnTo>
                    <a:pt x="18364" y="50277"/>
                  </a:lnTo>
                  <a:lnTo>
                    <a:pt x="19546" y="50615"/>
                  </a:lnTo>
                  <a:lnTo>
                    <a:pt x="20770" y="50868"/>
                  </a:lnTo>
                  <a:lnTo>
                    <a:pt x="21994" y="51079"/>
                  </a:lnTo>
                  <a:lnTo>
                    <a:pt x="23218" y="51206"/>
                  </a:lnTo>
                  <a:lnTo>
                    <a:pt x="24443" y="51291"/>
                  </a:lnTo>
                  <a:lnTo>
                    <a:pt x="25667" y="51333"/>
                  </a:lnTo>
                  <a:lnTo>
                    <a:pt x="26891" y="51291"/>
                  </a:lnTo>
                  <a:lnTo>
                    <a:pt x="28115" y="51206"/>
                  </a:lnTo>
                  <a:lnTo>
                    <a:pt x="29340" y="51079"/>
                  </a:lnTo>
                  <a:lnTo>
                    <a:pt x="30564" y="50868"/>
                  </a:lnTo>
                  <a:lnTo>
                    <a:pt x="31788" y="50615"/>
                  </a:lnTo>
                  <a:lnTo>
                    <a:pt x="32970" y="50277"/>
                  </a:lnTo>
                  <a:lnTo>
                    <a:pt x="34152" y="49897"/>
                  </a:lnTo>
                  <a:lnTo>
                    <a:pt x="35334" y="49433"/>
                  </a:lnTo>
                  <a:lnTo>
                    <a:pt x="36474" y="48969"/>
                  </a:lnTo>
                  <a:lnTo>
                    <a:pt x="37614" y="48378"/>
                  </a:lnTo>
                  <a:lnTo>
                    <a:pt x="38711" y="47787"/>
                  </a:lnTo>
                  <a:lnTo>
                    <a:pt x="39766" y="47111"/>
                  </a:lnTo>
                  <a:lnTo>
                    <a:pt x="40822" y="46351"/>
                  </a:lnTo>
                  <a:lnTo>
                    <a:pt x="41877" y="45592"/>
                  </a:lnTo>
                  <a:lnTo>
                    <a:pt x="42848" y="44705"/>
                  </a:lnTo>
                  <a:lnTo>
                    <a:pt x="43819" y="43819"/>
                  </a:lnTo>
                  <a:lnTo>
                    <a:pt x="44706" y="42848"/>
                  </a:lnTo>
                  <a:lnTo>
                    <a:pt x="45592" y="41877"/>
                  </a:lnTo>
                  <a:lnTo>
                    <a:pt x="46352" y="40821"/>
                  </a:lnTo>
                  <a:lnTo>
                    <a:pt x="47112" y="39808"/>
                  </a:lnTo>
                  <a:lnTo>
                    <a:pt x="47787" y="38711"/>
                  </a:lnTo>
                  <a:lnTo>
                    <a:pt x="48378" y="37613"/>
                  </a:lnTo>
                  <a:lnTo>
                    <a:pt x="48969" y="36473"/>
                  </a:lnTo>
                  <a:lnTo>
                    <a:pt x="49434" y="35334"/>
                  </a:lnTo>
                  <a:lnTo>
                    <a:pt x="49898" y="34152"/>
                  </a:lnTo>
                  <a:lnTo>
                    <a:pt x="50278" y="32970"/>
                  </a:lnTo>
                  <a:lnTo>
                    <a:pt x="50616" y="31788"/>
                  </a:lnTo>
                  <a:lnTo>
                    <a:pt x="50869" y="30563"/>
                  </a:lnTo>
                  <a:lnTo>
                    <a:pt x="51080" y="29339"/>
                  </a:lnTo>
                  <a:lnTo>
                    <a:pt x="51207" y="28115"/>
                  </a:lnTo>
                  <a:lnTo>
                    <a:pt x="51291" y="26891"/>
                  </a:lnTo>
                  <a:lnTo>
                    <a:pt x="51333" y="25666"/>
                  </a:lnTo>
                  <a:lnTo>
                    <a:pt x="51291" y="24442"/>
                  </a:lnTo>
                  <a:lnTo>
                    <a:pt x="51207" y="23218"/>
                  </a:lnTo>
                  <a:lnTo>
                    <a:pt x="51080" y="21994"/>
                  </a:lnTo>
                  <a:lnTo>
                    <a:pt x="50869" y="20770"/>
                  </a:lnTo>
                  <a:lnTo>
                    <a:pt x="50616" y="19545"/>
                  </a:lnTo>
                  <a:lnTo>
                    <a:pt x="50278" y="18363"/>
                  </a:lnTo>
                  <a:lnTo>
                    <a:pt x="49898" y="17181"/>
                  </a:lnTo>
                  <a:lnTo>
                    <a:pt x="49434" y="15999"/>
                  </a:lnTo>
                  <a:lnTo>
                    <a:pt x="48969" y="14860"/>
                  </a:lnTo>
                  <a:lnTo>
                    <a:pt x="48378" y="13720"/>
                  </a:lnTo>
                  <a:lnTo>
                    <a:pt x="47787" y="12622"/>
                  </a:lnTo>
                  <a:lnTo>
                    <a:pt x="47112" y="11525"/>
                  </a:lnTo>
                  <a:lnTo>
                    <a:pt x="46352" y="10512"/>
                  </a:lnTo>
                  <a:lnTo>
                    <a:pt x="45592" y="9456"/>
                  </a:lnTo>
                  <a:lnTo>
                    <a:pt x="44706" y="8485"/>
                  </a:lnTo>
                  <a:lnTo>
                    <a:pt x="43819" y="7514"/>
                  </a:lnTo>
                  <a:lnTo>
                    <a:pt x="42848" y="6628"/>
                  </a:lnTo>
                  <a:lnTo>
                    <a:pt x="41877" y="5741"/>
                  </a:lnTo>
                  <a:lnTo>
                    <a:pt x="40822" y="4981"/>
                  </a:lnTo>
                  <a:lnTo>
                    <a:pt x="39766" y="4222"/>
                  </a:lnTo>
                  <a:lnTo>
                    <a:pt x="38711" y="3546"/>
                  </a:lnTo>
                  <a:lnTo>
                    <a:pt x="37614" y="2955"/>
                  </a:lnTo>
                  <a:lnTo>
                    <a:pt x="36474" y="2364"/>
                  </a:lnTo>
                  <a:lnTo>
                    <a:pt x="35334" y="1900"/>
                  </a:lnTo>
                  <a:lnTo>
                    <a:pt x="34152" y="1435"/>
                  </a:lnTo>
                  <a:lnTo>
                    <a:pt x="32970" y="1056"/>
                  </a:lnTo>
                  <a:lnTo>
                    <a:pt x="31788" y="718"/>
                  </a:lnTo>
                  <a:lnTo>
                    <a:pt x="30564" y="465"/>
                  </a:lnTo>
                  <a:lnTo>
                    <a:pt x="29340" y="253"/>
                  </a:lnTo>
                  <a:lnTo>
                    <a:pt x="28115" y="127"/>
                  </a:lnTo>
                  <a:lnTo>
                    <a:pt x="26891" y="42"/>
                  </a:lnTo>
                  <a:lnTo>
                    <a:pt x="25667"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4604150" y="1085550"/>
              <a:ext cx="1283350" cy="1283325"/>
            </a:xfrm>
            <a:custGeom>
              <a:avLst/>
              <a:gdLst/>
              <a:ahLst/>
              <a:cxnLst/>
              <a:rect l="l" t="t" r="r" b="b"/>
              <a:pathLst>
                <a:path w="51334" h="51333" fill="none" extrusionOk="0">
                  <a:moveTo>
                    <a:pt x="7515" y="7514"/>
                  </a:moveTo>
                  <a:lnTo>
                    <a:pt x="7515" y="7514"/>
                  </a:lnTo>
                  <a:lnTo>
                    <a:pt x="8486" y="6628"/>
                  </a:lnTo>
                  <a:lnTo>
                    <a:pt x="9456" y="5741"/>
                  </a:lnTo>
                  <a:lnTo>
                    <a:pt x="10470" y="4981"/>
                  </a:lnTo>
                  <a:lnTo>
                    <a:pt x="11525" y="4222"/>
                  </a:lnTo>
                  <a:lnTo>
                    <a:pt x="12623" y="3546"/>
                  </a:lnTo>
                  <a:lnTo>
                    <a:pt x="13720" y="2955"/>
                  </a:lnTo>
                  <a:lnTo>
                    <a:pt x="14860" y="2364"/>
                  </a:lnTo>
                  <a:lnTo>
                    <a:pt x="16000" y="1900"/>
                  </a:lnTo>
                  <a:lnTo>
                    <a:pt x="17182" y="1435"/>
                  </a:lnTo>
                  <a:lnTo>
                    <a:pt x="18364" y="1056"/>
                  </a:lnTo>
                  <a:lnTo>
                    <a:pt x="19546" y="718"/>
                  </a:lnTo>
                  <a:lnTo>
                    <a:pt x="20770" y="465"/>
                  </a:lnTo>
                  <a:lnTo>
                    <a:pt x="21994" y="253"/>
                  </a:lnTo>
                  <a:lnTo>
                    <a:pt x="23218" y="127"/>
                  </a:lnTo>
                  <a:lnTo>
                    <a:pt x="24443" y="42"/>
                  </a:lnTo>
                  <a:lnTo>
                    <a:pt x="25667" y="0"/>
                  </a:lnTo>
                  <a:lnTo>
                    <a:pt x="26891" y="42"/>
                  </a:lnTo>
                  <a:lnTo>
                    <a:pt x="28115" y="127"/>
                  </a:lnTo>
                  <a:lnTo>
                    <a:pt x="29340" y="253"/>
                  </a:lnTo>
                  <a:lnTo>
                    <a:pt x="30564" y="465"/>
                  </a:lnTo>
                  <a:lnTo>
                    <a:pt x="31788" y="718"/>
                  </a:lnTo>
                  <a:lnTo>
                    <a:pt x="32970" y="1056"/>
                  </a:lnTo>
                  <a:lnTo>
                    <a:pt x="34152" y="1435"/>
                  </a:lnTo>
                  <a:lnTo>
                    <a:pt x="35334" y="1900"/>
                  </a:lnTo>
                  <a:lnTo>
                    <a:pt x="36474" y="2364"/>
                  </a:lnTo>
                  <a:lnTo>
                    <a:pt x="37614" y="2955"/>
                  </a:lnTo>
                  <a:lnTo>
                    <a:pt x="38711" y="3546"/>
                  </a:lnTo>
                  <a:lnTo>
                    <a:pt x="39766" y="4222"/>
                  </a:lnTo>
                  <a:lnTo>
                    <a:pt x="40822" y="4981"/>
                  </a:lnTo>
                  <a:lnTo>
                    <a:pt x="41877" y="5741"/>
                  </a:lnTo>
                  <a:lnTo>
                    <a:pt x="42848" y="6628"/>
                  </a:lnTo>
                  <a:lnTo>
                    <a:pt x="43819" y="7514"/>
                  </a:lnTo>
                  <a:lnTo>
                    <a:pt x="43819" y="7514"/>
                  </a:lnTo>
                  <a:lnTo>
                    <a:pt x="44706" y="8485"/>
                  </a:lnTo>
                  <a:lnTo>
                    <a:pt x="45592" y="9456"/>
                  </a:lnTo>
                  <a:lnTo>
                    <a:pt x="46352" y="10512"/>
                  </a:lnTo>
                  <a:lnTo>
                    <a:pt x="47112" y="11525"/>
                  </a:lnTo>
                  <a:lnTo>
                    <a:pt x="47787" y="12622"/>
                  </a:lnTo>
                  <a:lnTo>
                    <a:pt x="48378" y="13720"/>
                  </a:lnTo>
                  <a:lnTo>
                    <a:pt x="48969" y="14860"/>
                  </a:lnTo>
                  <a:lnTo>
                    <a:pt x="49434" y="15999"/>
                  </a:lnTo>
                  <a:lnTo>
                    <a:pt x="49898" y="17181"/>
                  </a:lnTo>
                  <a:lnTo>
                    <a:pt x="50278" y="18363"/>
                  </a:lnTo>
                  <a:lnTo>
                    <a:pt x="50616" y="19545"/>
                  </a:lnTo>
                  <a:lnTo>
                    <a:pt x="50869" y="20770"/>
                  </a:lnTo>
                  <a:lnTo>
                    <a:pt x="51080" y="21994"/>
                  </a:lnTo>
                  <a:lnTo>
                    <a:pt x="51207" y="23218"/>
                  </a:lnTo>
                  <a:lnTo>
                    <a:pt x="51291" y="24442"/>
                  </a:lnTo>
                  <a:lnTo>
                    <a:pt x="51333" y="25666"/>
                  </a:lnTo>
                  <a:lnTo>
                    <a:pt x="51291" y="26891"/>
                  </a:lnTo>
                  <a:lnTo>
                    <a:pt x="51207" y="28115"/>
                  </a:lnTo>
                  <a:lnTo>
                    <a:pt x="51080" y="29339"/>
                  </a:lnTo>
                  <a:lnTo>
                    <a:pt x="50869" y="30563"/>
                  </a:lnTo>
                  <a:lnTo>
                    <a:pt x="50616" y="31788"/>
                  </a:lnTo>
                  <a:lnTo>
                    <a:pt x="50278" y="32970"/>
                  </a:lnTo>
                  <a:lnTo>
                    <a:pt x="49898" y="34152"/>
                  </a:lnTo>
                  <a:lnTo>
                    <a:pt x="49434" y="35334"/>
                  </a:lnTo>
                  <a:lnTo>
                    <a:pt x="48969" y="36473"/>
                  </a:lnTo>
                  <a:lnTo>
                    <a:pt x="48378" y="37613"/>
                  </a:lnTo>
                  <a:lnTo>
                    <a:pt x="47787" y="38711"/>
                  </a:lnTo>
                  <a:lnTo>
                    <a:pt x="47112" y="39808"/>
                  </a:lnTo>
                  <a:lnTo>
                    <a:pt x="46352" y="40821"/>
                  </a:lnTo>
                  <a:lnTo>
                    <a:pt x="45592" y="41877"/>
                  </a:lnTo>
                  <a:lnTo>
                    <a:pt x="44706" y="42848"/>
                  </a:lnTo>
                  <a:lnTo>
                    <a:pt x="43819" y="43819"/>
                  </a:lnTo>
                  <a:lnTo>
                    <a:pt x="43819" y="43819"/>
                  </a:lnTo>
                  <a:lnTo>
                    <a:pt x="42848" y="44705"/>
                  </a:lnTo>
                  <a:lnTo>
                    <a:pt x="41877" y="45592"/>
                  </a:lnTo>
                  <a:lnTo>
                    <a:pt x="40822" y="46351"/>
                  </a:lnTo>
                  <a:lnTo>
                    <a:pt x="39766" y="47111"/>
                  </a:lnTo>
                  <a:lnTo>
                    <a:pt x="38711" y="47787"/>
                  </a:lnTo>
                  <a:lnTo>
                    <a:pt x="37614" y="48378"/>
                  </a:lnTo>
                  <a:lnTo>
                    <a:pt x="36474" y="48969"/>
                  </a:lnTo>
                  <a:lnTo>
                    <a:pt x="35334" y="49433"/>
                  </a:lnTo>
                  <a:lnTo>
                    <a:pt x="34152" y="49897"/>
                  </a:lnTo>
                  <a:lnTo>
                    <a:pt x="32970" y="50277"/>
                  </a:lnTo>
                  <a:lnTo>
                    <a:pt x="31788" y="50615"/>
                  </a:lnTo>
                  <a:lnTo>
                    <a:pt x="30564" y="50868"/>
                  </a:lnTo>
                  <a:lnTo>
                    <a:pt x="29340" y="51079"/>
                  </a:lnTo>
                  <a:lnTo>
                    <a:pt x="28115" y="51206"/>
                  </a:lnTo>
                  <a:lnTo>
                    <a:pt x="26891" y="51291"/>
                  </a:lnTo>
                  <a:lnTo>
                    <a:pt x="25667" y="51333"/>
                  </a:lnTo>
                  <a:lnTo>
                    <a:pt x="24443" y="51291"/>
                  </a:lnTo>
                  <a:lnTo>
                    <a:pt x="23218" y="51206"/>
                  </a:lnTo>
                  <a:lnTo>
                    <a:pt x="21994" y="51079"/>
                  </a:lnTo>
                  <a:lnTo>
                    <a:pt x="20770" y="50868"/>
                  </a:lnTo>
                  <a:lnTo>
                    <a:pt x="19546" y="50615"/>
                  </a:lnTo>
                  <a:lnTo>
                    <a:pt x="18364" y="50277"/>
                  </a:lnTo>
                  <a:lnTo>
                    <a:pt x="17182" y="49897"/>
                  </a:lnTo>
                  <a:lnTo>
                    <a:pt x="16000" y="49433"/>
                  </a:lnTo>
                  <a:lnTo>
                    <a:pt x="14860" y="48969"/>
                  </a:lnTo>
                  <a:lnTo>
                    <a:pt x="13720" y="48378"/>
                  </a:lnTo>
                  <a:lnTo>
                    <a:pt x="12623" y="47787"/>
                  </a:lnTo>
                  <a:lnTo>
                    <a:pt x="11525" y="47111"/>
                  </a:lnTo>
                  <a:lnTo>
                    <a:pt x="10470" y="46351"/>
                  </a:lnTo>
                  <a:lnTo>
                    <a:pt x="9456" y="45592"/>
                  </a:lnTo>
                  <a:lnTo>
                    <a:pt x="8486" y="44705"/>
                  </a:lnTo>
                  <a:lnTo>
                    <a:pt x="7515" y="43819"/>
                  </a:lnTo>
                  <a:lnTo>
                    <a:pt x="7515" y="43819"/>
                  </a:lnTo>
                  <a:lnTo>
                    <a:pt x="6586" y="42848"/>
                  </a:lnTo>
                  <a:lnTo>
                    <a:pt x="5742" y="41877"/>
                  </a:lnTo>
                  <a:lnTo>
                    <a:pt x="4940" y="40821"/>
                  </a:lnTo>
                  <a:lnTo>
                    <a:pt x="4222" y="39808"/>
                  </a:lnTo>
                  <a:lnTo>
                    <a:pt x="3546" y="38711"/>
                  </a:lnTo>
                  <a:lnTo>
                    <a:pt x="2913" y="37613"/>
                  </a:lnTo>
                  <a:lnTo>
                    <a:pt x="2364" y="36473"/>
                  </a:lnTo>
                  <a:lnTo>
                    <a:pt x="1858" y="35334"/>
                  </a:lnTo>
                  <a:lnTo>
                    <a:pt x="1436" y="34152"/>
                  </a:lnTo>
                  <a:lnTo>
                    <a:pt x="1056" y="32970"/>
                  </a:lnTo>
                  <a:lnTo>
                    <a:pt x="718" y="31788"/>
                  </a:lnTo>
                  <a:lnTo>
                    <a:pt x="465" y="30563"/>
                  </a:lnTo>
                  <a:lnTo>
                    <a:pt x="254" y="29339"/>
                  </a:lnTo>
                  <a:lnTo>
                    <a:pt x="127" y="28115"/>
                  </a:lnTo>
                  <a:lnTo>
                    <a:pt x="43" y="26891"/>
                  </a:lnTo>
                  <a:lnTo>
                    <a:pt x="0" y="25666"/>
                  </a:lnTo>
                  <a:lnTo>
                    <a:pt x="43" y="24442"/>
                  </a:lnTo>
                  <a:lnTo>
                    <a:pt x="127" y="23218"/>
                  </a:lnTo>
                  <a:lnTo>
                    <a:pt x="254" y="21994"/>
                  </a:lnTo>
                  <a:lnTo>
                    <a:pt x="465" y="20770"/>
                  </a:lnTo>
                  <a:lnTo>
                    <a:pt x="718" y="19545"/>
                  </a:lnTo>
                  <a:lnTo>
                    <a:pt x="1056" y="18363"/>
                  </a:lnTo>
                  <a:lnTo>
                    <a:pt x="1436" y="17181"/>
                  </a:lnTo>
                  <a:lnTo>
                    <a:pt x="1858" y="15999"/>
                  </a:lnTo>
                  <a:lnTo>
                    <a:pt x="2364" y="14860"/>
                  </a:lnTo>
                  <a:lnTo>
                    <a:pt x="2913" y="13720"/>
                  </a:lnTo>
                  <a:lnTo>
                    <a:pt x="3546" y="12622"/>
                  </a:lnTo>
                  <a:lnTo>
                    <a:pt x="4222" y="11525"/>
                  </a:lnTo>
                  <a:lnTo>
                    <a:pt x="4940" y="10512"/>
                  </a:lnTo>
                  <a:lnTo>
                    <a:pt x="5742" y="9456"/>
                  </a:lnTo>
                  <a:lnTo>
                    <a:pt x="6586" y="8485"/>
                  </a:lnTo>
                  <a:lnTo>
                    <a:pt x="7515" y="75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4642150" y="1124600"/>
              <a:ext cx="1205250" cy="1205225"/>
            </a:xfrm>
            <a:custGeom>
              <a:avLst/>
              <a:gdLst/>
              <a:ahLst/>
              <a:cxnLst/>
              <a:rect l="l" t="t" r="r" b="b"/>
              <a:pathLst>
                <a:path w="48210" h="48209" extrusionOk="0">
                  <a:moveTo>
                    <a:pt x="24147" y="0"/>
                  </a:moveTo>
                  <a:lnTo>
                    <a:pt x="25329" y="42"/>
                  </a:lnTo>
                  <a:lnTo>
                    <a:pt x="26511" y="127"/>
                  </a:lnTo>
                  <a:lnTo>
                    <a:pt x="27499" y="236"/>
                  </a:lnTo>
                  <a:lnTo>
                    <a:pt x="26511" y="85"/>
                  </a:lnTo>
                  <a:lnTo>
                    <a:pt x="25287" y="0"/>
                  </a:lnTo>
                  <a:close/>
                  <a:moveTo>
                    <a:pt x="27499" y="236"/>
                  </a:moveTo>
                  <a:lnTo>
                    <a:pt x="27608" y="253"/>
                  </a:lnTo>
                  <a:lnTo>
                    <a:pt x="27858" y="292"/>
                  </a:lnTo>
                  <a:lnTo>
                    <a:pt x="27858" y="292"/>
                  </a:lnTo>
                  <a:lnTo>
                    <a:pt x="27651" y="253"/>
                  </a:lnTo>
                  <a:lnTo>
                    <a:pt x="27499" y="236"/>
                  </a:lnTo>
                  <a:close/>
                  <a:moveTo>
                    <a:pt x="27858" y="292"/>
                  </a:moveTo>
                  <a:lnTo>
                    <a:pt x="28790" y="464"/>
                  </a:lnTo>
                  <a:lnTo>
                    <a:pt x="29877" y="666"/>
                  </a:lnTo>
                  <a:lnTo>
                    <a:pt x="29761" y="633"/>
                  </a:lnTo>
                  <a:lnTo>
                    <a:pt x="28706" y="422"/>
                  </a:lnTo>
                  <a:lnTo>
                    <a:pt x="27858" y="292"/>
                  </a:lnTo>
                  <a:close/>
                  <a:moveTo>
                    <a:pt x="29877" y="666"/>
                  </a:moveTo>
                  <a:lnTo>
                    <a:pt x="30113" y="732"/>
                  </a:lnTo>
                  <a:lnTo>
                    <a:pt x="29930" y="676"/>
                  </a:lnTo>
                  <a:lnTo>
                    <a:pt x="29877" y="666"/>
                  </a:lnTo>
                  <a:close/>
                  <a:moveTo>
                    <a:pt x="30113" y="732"/>
                  </a:moveTo>
                  <a:lnTo>
                    <a:pt x="31028" y="1013"/>
                  </a:lnTo>
                  <a:lnTo>
                    <a:pt x="32083" y="1351"/>
                  </a:lnTo>
                  <a:lnTo>
                    <a:pt x="32981" y="1662"/>
                  </a:lnTo>
                  <a:lnTo>
                    <a:pt x="32981" y="1662"/>
                  </a:lnTo>
                  <a:lnTo>
                    <a:pt x="32843" y="1604"/>
                  </a:lnTo>
                  <a:lnTo>
                    <a:pt x="31872" y="1224"/>
                  </a:lnTo>
                  <a:lnTo>
                    <a:pt x="30817" y="929"/>
                  </a:lnTo>
                  <a:lnTo>
                    <a:pt x="30113" y="732"/>
                  </a:lnTo>
                  <a:close/>
                  <a:moveTo>
                    <a:pt x="32981" y="1662"/>
                  </a:moveTo>
                  <a:lnTo>
                    <a:pt x="33518" y="1886"/>
                  </a:lnTo>
                  <a:lnTo>
                    <a:pt x="33518" y="1886"/>
                  </a:lnTo>
                  <a:lnTo>
                    <a:pt x="33181" y="1731"/>
                  </a:lnTo>
                  <a:lnTo>
                    <a:pt x="32981" y="1662"/>
                  </a:lnTo>
                  <a:close/>
                  <a:moveTo>
                    <a:pt x="33518" y="1886"/>
                  </a:moveTo>
                  <a:lnTo>
                    <a:pt x="34194" y="2195"/>
                  </a:lnTo>
                  <a:lnTo>
                    <a:pt x="35207" y="2660"/>
                  </a:lnTo>
                  <a:lnTo>
                    <a:pt x="36178" y="3208"/>
                  </a:lnTo>
                  <a:lnTo>
                    <a:pt x="37149" y="3799"/>
                  </a:lnTo>
                  <a:lnTo>
                    <a:pt x="37149" y="3799"/>
                  </a:lnTo>
                  <a:lnTo>
                    <a:pt x="36642" y="3462"/>
                  </a:lnTo>
                  <a:lnTo>
                    <a:pt x="35756" y="2955"/>
                  </a:lnTo>
                  <a:lnTo>
                    <a:pt x="34827" y="2449"/>
                  </a:lnTo>
                  <a:lnTo>
                    <a:pt x="33856" y="2026"/>
                  </a:lnTo>
                  <a:lnTo>
                    <a:pt x="33518" y="1886"/>
                  </a:lnTo>
                  <a:close/>
                  <a:moveTo>
                    <a:pt x="37149" y="3799"/>
                  </a:moveTo>
                  <a:lnTo>
                    <a:pt x="38035" y="4433"/>
                  </a:lnTo>
                  <a:lnTo>
                    <a:pt x="38655" y="4855"/>
                  </a:lnTo>
                  <a:lnTo>
                    <a:pt x="38655" y="4855"/>
                  </a:lnTo>
                  <a:lnTo>
                    <a:pt x="38373" y="4644"/>
                  </a:lnTo>
                  <a:lnTo>
                    <a:pt x="37529" y="4053"/>
                  </a:lnTo>
                  <a:lnTo>
                    <a:pt x="37149" y="3799"/>
                  </a:lnTo>
                  <a:close/>
                  <a:moveTo>
                    <a:pt x="38655" y="4855"/>
                  </a:moveTo>
                  <a:lnTo>
                    <a:pt x="39175" y="5245"/>
                  </a:lnTo>
                  <a:lnTo>
                    <a:pt x="38964" y="5066"/>
                  </a:lnTo>
                  <a:lnTo>
                    <a:pt x="38655" y="4855"/>
                  </a:lnTo>
                  <a:close/>
                  <a:moveTo>
                    <a:pt x="39175" y="5245"/>
                  </a:moveTo>
                  <a:lnTo>
                    <a:pt x="39808" y="5783"/>
                  </a:lnTo>
                  <a:lnTo>
                    <a:pt x="40131" y="6058"/>
                  </a:lnTo>
                  <a:lnTo>
                    <a:pt x="40019" y="5952"/>
                  </a:lnTo>
                  <a:lnTo>
                    <a:pt x="39217" y="5277"/>
                  </a:lnTo>
                  <a:lnTo>
                    <a:pt x="39175" y="5245"/>
                  </a:lnTo>
                  <a:close/>
                  <a:moveTo>
                    <a:pt x="40131" y="6058"/>
                  </a:moveTo>
                  <a:lnTo>
                    <a:pt x="40779" y="6670"/>
                  </a:lnTo>
                  <a:lnTo>
                    <a:pt x="41096" y="6969"/>
                  </a:lnTo>
                  <a:lnTo>
                    <a:pt x="40653" y="6501"/>
                  </a:lnTo>
                  <a:lnTo>
                    <a:pt x="40131" y="6058"/>
                  </a:lnTo>
                  <a:close/>
                  <a:moveTo>
                    <a:pt x="41096" y="6969"/>
                  </a:moveTo>
                  <a:lnTo>
                    <a:pt x="41413" y="7303"/>
                  </a:lnTo>
                  <a:lnTo>
                    <a:pt x="42172" y="8105"/>
                  </a:lnTo>
                  <a:lnTo>
                    <a:pt x="42890" y="8950"/>
                  </a:lnTo>
                  <a:lnTo>
                    <a:pt x="42215" y="8147"/>
                  </a:lnTo>
                  <a:lnTo>
                    <a:pt x="41539" y="7388"/>
                  </a:lnTo>
                  <a:lnTo>
                    <a:pt x="41096" y="6969"/>
                  </a:lnTo>
                  <a:close/>
                  <a:moveTo>
                    <a:pt x="42890" y="8950"/>
                  </a:moveTo>
                  <a:lnTo>
                    <a:pt x="43566" y="9836"/>
                  </a:lnTo>
                  <a:lnTo>
                    <a:pt x="44199" y="10723"/>
                  </a:lnTo>
                  <a:lnTo>
                    <a:pt x="44114" y="10596"/>
                  </a:lnTo>
                  <a:lnTo>
                    <a:pt x="43523" y="9752"/>
                  </a:lnTo>
                  <a:lnTo>
                    <a:pt x="42890" y="8950"/>
                  </a:lnTo>
                  <a:close/>
                  <a:moveTo>
                    <a:pt x="44199" y="10723"/>
                  </a:moveTo>
                  <a:lnTo>
                    <a:pt x="44790" y="11693"/>
                  </a:lnTo>
                  <a:lnTo>
                    <a:pt x="45307" y="12543"/>
                  </a:lnTo>
                  <a:lnTo>
                    <a:pt x="45212" y="12369"/>
                  </a:lnTo>
                  <a:lnTo>
                    <a:pt x="44705" y="11482"/>
                  </a:lnTo>
                  <a:lnTo>
                    <a:pt x="44199" y="10723"/>
                  </a:lnTo>
                  <a:close/>
                  <a:moveTo>
                    <a:pt x="45307" y="12543"/>
                  </a:moveTo>
                  <a:lnTo>
                    <a:pt x="45550" y="12988"/>
                  </a:lnTo>
                  <a:lnTo>
                    <a:pt x="45381" y="12664"/>
                  </a:lnTo>
                  <a:lnTo>
                    <a:pt x="45307" y="12543"/>
                  </a:lnTo>
                  <a:close/>
                  <a:moveTo>
                    <a:pt x="45550" y="12988"/>
                  </a:moveTo>
                  <a:lnTo>
                    <a:pt x="45755" y="13382"/>
                  </a:lnTo>
                  <a:lnTo>
                    <a:pt x="45718" y="13298"/>
                  </a:lnTo>
                  <a:lnTo>
                    <a:pt x="45550" y="12988"/>
                  </a:lnTo>
                  <a:close/>
                  <a:moveTo>
                    <a:pt x="45755" y="13382"/>
                  </a:moveTo>
                  <a:lnTo>
                    <a:pt x="46141" y="14269"/>
                  </a:lnTo>
                  <a:lnTo>
                    <a:pt x="46563" y="15197"/>
                  </a:lnTo>
                  <a:lnTo>
                    <a:pt x="46870" y="16017"/>
                  </a:lnTo>
                  <a:lnTo>
                    <a:pt x="46774" y="15704"/>
                  </a:lnTo>
                  <a:lnTo>
                    <a:pt x="46352" y="14691"/>
                  </a:lnTo>
                  <a:lnTo>
                    <a:pt x="45887" y="13635"/>
                  </a:lnTo>
                  <a:lnTo>
                    <a:pt x="45755" y="13382"/>
                  </a:lnTo>
                  <a:close/>
                  <a:moveTo>
                    <a:pt x="46870" y="16017"/>
                  </a:moveTo>
                  <a:lnTo>
                    <a:pt x="47112" y="16801"/>
                  </a:lnTo>
                  <a:lnTo>
                    <a:pt x="47179" y="17021"/>
                  </a:lnTo>
                  <a:lnTo>
                    <a:pt x="46943" y="16210"/>
                  </a:lnTo>
                  <a:lnTo>
                    <a:pt x="46870" y="16017"/>
                  </a:lnTo>
                  <a:close/>
                  <a:moveTo>
                    <a:pt x="47179" y="17021"/>
                  </a:moveTo>
                  <a:lnTo>
                    <a:pt x="47238" y="17224"/>
                  </a:lnTo>
                  <a:lnTo>
                    <a:pt x="47503" y="18130"/>
                  </a:lnTo>
                  <a:lnTo>
                    <a:pt x="47449" y="17899"/>
                  </a:lnTo>
                  <a:lnTo>
                    <a:pt x="47179" y="17021"/>
                  </a:lnTo>
                  <a:close/>
                  <a:moveTo>
                    <a:pt x="47503" y="18130"/>
                  </a:moveTo>
                  <a:lnTo>
                    <a:pt x="47703" y="18997"/>
                  </a:lnTo>
                  <a:lnTo>
                    <a:pt x="47914" y="20136"/>
                  </a:lnTo>
                  <a:lnTo>
                    <a:pt x="48029" y="20916"/>
                  </a:lnTo>
                  <a:lnTo>
                    <a:pt x="47956" y="20305"/>
                  </a:lnTo>
                  <a:lnTo>
                    <a:pt x="47787" y="19250"/>
                  </a:lnTo>
                  <a:lnTo>
                    <a:pt x="47534" y="18237"/>
                  </a:lnTo>
                  <a:lnTo>
                    <a:pt x="47503" y="18130"/>
                  </a:lnTo>
                  <a:close/>
                  <a:moveTo>
                    <a:pt x="48029" y="20916"/>
                  </a:moveTo>
                  <a:lnTo>
                    <a:pt x="48082" y="21361"/>
                  </a:lnTo>
                  <a:lnTo>
                    <a:pt x="48209" y="22458"/>
                  </a:lnTo>
                  <a:lnTo>
                    <a:pt x="48082" y="21276"/>
                  </a:lnTo>
                  <a:lnTo>
                    <a:pt x="48029" y="20916"/>
                  </a:lnTo>
                  <a:close/>
                  <a:moveTo>
                    <a:pt x="22965" y="0"/>
                  </a:moveTo>
                  <a:lnTo>
                    <a:pt x="21825" y="85"/>
                  </a:lnTo>
                  <a:lnTo>
                    <a:pt x="20727" y="211"/>
                  </a:lnTo>
                  <a:lnTo>
                    <a:pt x="19588" y="422"/>
                  </a:lnTo>
                  <a:lnTo>
                    <a:pt x="18532" y="633"/>
                  </a:lnTo>
                  <a:lnTo>
                    <a:pt x="17435" y="929"/>
                  </a:lnTo>
                  <a:lnTo>
                    <a:pt x="16379" y="1267"/>
                  </a:lnTo>
                  <a:lnTo>
                    <a:pt x="15366" y="1646"/>
                  </a:lnTo>
                  <a:lnTo>
                    <a:pt x="14353" y="2069"/>
                  </a:lnTo>
                  <a:lnTo>
                    <a:pt x="13382" y="2533"/>
                  </a:lnTo>
                  <a:lnTo>
                    <a:pt x="12411" y="3040"/>
                  </a:lnTo>
                  <a:lnTo>
                    <a:pt x="11440" y="3588"/>
                  </a:lnTo>
                  <a:lnTo>
                    <a:pt x="10554" y="4179"/>
                  </a:lnTo>
                  <a:lnTo>
                    <a:pt x="9667" y="4813"/>
                  </a:lnTo>
                  <a:lnTo>
                    <a:pt x="8823" y="5488"/>
                  </a:lnTo>
                  <a:lnTo>
                    <a:pt x="7979" y="6206"/>
                  </a:lnTo>
                  <a:lnTo>
                    <a:pt x="7177" y="6923"/>
                  </a:lnTo>
                  <a:lnTo>
                    <a:pt x="6417" y="7725"/>
                  </a:lnTo>
                  <a:lnTo>
                    <a:pt x="5699" y="8527"/>
                  </a:lnTo>
                  <a:lnTo>
                    <a:pt x="5024" y="9372"/>
                  </a:lnTo>
                  <a:lnTo>
                    <a:pt x="4390" y="10258"/>
                  </a:lnTo>
                  <a:lnTo>
                    <a:pt x="3757" y="11187"/>
                  </a:lnTo>
                  <a:lnTo>
                    <a:pt x="3208" y="12116"/>
                  </a:lnTo>
                  <a:lnTo>
                    <a:pt x="2660" y="13087"/>
                  </a:lnTo>
                  <a:lnTo>
                    <a:pt x="2195" y="14057"/>
                  </a:lnTo>
                  <a:lnTo>
                    <a:pt x="1773" y="15113"/>
                  </a:lnTo>
                  <a:lnTo>
                    <a:pt x="1351" y="16126"/>
                  </a:lnTo>
                  <a:lnTo>
                    <a:pt x="1013" y="17224"/>
                  </a:lnTo>
                  <a:lnTo>
                    <a:pt x="718" y="18321"/>
                  </a:lnTo>
                  <a:lnTo>
                    <a:pt x="465" y="19419"/>
                  </a:lnTo>
                  <a:lnTo>
                    <a:pt x="296" y="20558"/>
                  </a:lnTo>
                  <a:lnTo>
                    <a:pt x="127" y="21740"/>
                  </a:lnTo>
                  <a:lnTo>
                    <a:pt x="42" y="22965"/>
                  </a:lnTo>
                  <a:lnTo>
                    <a:pt x="0" y="24189"/>
                  </a:lnTo>
                  <a:lnTo>
                    <a:pt x="42" y="25413"/>
                  </a:lnTo>
                  <a:lnTo>
                    <a:pt x="127" y="26595"/>
                  </a:lnTo>
                  <a:lnTo>
                    <a:pt x="296" y="27819"/>
                  </a:lnTo>
                  <a:lnTo>
                    <a:pt x="507" y="28959"/>
                  </a:lnTo>
                  <a:lnTo>
                    <a:pt x="760" y="30141"/>
                  </a:lnTo>
                  <a:lnTo>
                    <a:pt x="1098" y="31239"/>
                  </a:lnTo>
                  <a:lnTo>
                    <a:pt x="1478" y="32378"/>
                  </a:lnTo>
                  <a:lnTo>
                    <a:pt x="1900" y="33434"/>
                  </a:lnTo>
                  <a:lnTo>
                    <a:pt x="2364" y="34531"/>
                  </a:lnTo>
                  <a:lnTo>
                    <a:pt x="2913" y="35545"/>
                  </a:lnTo>
                  <a:lnTo>
                    <a:pt x="3462" y="36558"/>
                  </a:lnTo>
                  <a:lnTo>
                    <a:pt x="4095" y="37529"/>
                  </a:lnTo>
                  <a:lnTo>
                    <a:pt x="4770" y="38500"/>
                  </a:lnTo>
                  <a:lnTo>
                    <a:pt x="5488" y="39386"/>
                  </a:lnTo>
                  <a:lnTo>
                    <a:pt x="6248" y="40273"/>
                  </a:lnTo>
                  <a:lnTo>
                    <a:pt x="7050" y="41117"/>
                  </a:lnTo>
                  <a:lnTo>
                    <a:pt x="7852" y="41919"/>
                  </a:lnTo>
                  <a:lnTo>
                    <a:pt x="8739" y="42679"/>
                  </a:lnTo>
                  <a:lnTo>
                    <a:pt x="9667" y="43396"/>
                  </a:lnTo>
                  <a:lnTo>
                    <a:pt x="10596" y="44072"/>
                  </a:lnTo>
                  <a:lnTo>
                    <a:pt x="11609" y="44705"/>
                  </a:lnTo>
                  <a:lnTo>
                    <a:pt x="12622" y="45296"/>
                  </a:lnTo>
                  <a:lnTo>
                    <a:pt x="13635" y="45845"/>
                  </a:lnTo>
                  <a:lnTo>
                    <a:pt x="14733" y="46309"/>
                  </a:lnTo>
                  <a:lnTo>
                    <a:pt x="15831" y="46774"/>
                  </a:lnTo>
                  <a:lnTo>
                    <a:pt x="16970" y="47153"/>
                  </a:lnTo>
                  <a:lnTo>
                    <a:pt x="18152" y="47449"/>
                  </a:lnTo>
                  <a:lnTo>
                    <a:pt x="19334" y="47744"/>
                  </a:lnTo>
                  <a:lnTo>
                    <a:pt x="20516" y="47956"/>
                  </a:lnTo>
                  <a:lnTo>
                    <a:pt x="21741" y="48082"/>
                  </a:lnTo>
                  <a:lnTo>
                    <a:pt x="22965" y="48209"/>
                  </a:lnTo>
                  <a:lnTo>
                    <a:pt x="24147" y="48209"/>
                  </a:lnTo>
                  <a:lnTo>
                    <a:pt x="24147" y="26764"/>
                  </a:lnTo>
                  <a:lnTo>
                    <a:pt x="24105" y="26764"/>
                  </a:lnTo>
                  <a:lnTo>
                    <a:pt x="20770" y="25962"/>
                  </a:lnTo>
                  <a:lnTo>
                    <a:pt x="20854" y="26637"/>
                  </a:lnTo>
                  <a:lnTo>
                    <a:pt x="20896" y="27313"/>
                  </a:lnTo>
                  <a:lnTo>
                    <a:pt x="20896" y="27988"/>
                  </a:lnTo>
                  <a:lnTo>
                    <a:pt x="20854" y="28579"/>
                  </a:lnTo>
                  <a:lnTo>
                    <a:pt x="20770" y="29170"/>
                  </a:lnTo>
                  <a:lnTo>
                    <a:pt x="20601" y="29761"/>
                  </a:lnTo>
                  <a:lnTo>
                    <a:pt x="20390" y="30268"/>
                  </a:lnTo>
                  <a:lnTo>
                    <a:pt x="20094" y="30732"/>
                  </a:lnTo>
                  <a:lnTo>
                    <a:pt x="19757" y="31196"/>
                  </a:lnTo>
                  <a:lnTo>
                    <a:pt x="19334" y="31576"/>
                  </a:lnTo>
                  <a:lnTo>
                    <a:pt x="18870" y="31914"/>
                  </a:lnTo>
                  <a:lnTo>
                    <a:pt x="18279" y="32210"/>
                  </a:lnTo>
                  <a:lnTo>
                    <a:pt x="17646" y="32421"/>
                  </a:lnTo>
                  <a:lnTo>
                    <a:pt x="16928" y="32590"/>
                  </a:lnTo>
                  <a:lnTo>
                    <a:pt x="16084" y="32716"/>
                  </a:lnTo>
                  <a:lnTo>
                    <a:pt x="15197" y="32758"/>
                  </a:lnTo>
                  <a:lnTo>
                    <a:pt x="14606" y="32716"/>
                  </a:lnTo>
                  <a:lnTo>
                    <a:pt x="14058" y="32674"/>
                  </a:lnTo>
                  <a:lnTo>
                    <a:pt x="13551" y="32632"/>
                  </a:lnTo>
                  <a:lnTo>
                    <a:pt x="13044" y="32505"/>
                  </a:lnTo>
                  <a:lnTo>
                    <a:pt x="12622" y="32421"/>
                  </a:lnTo>
                  <a:lnTo>
                    <a:pt x="12200" y="32252"/>
                  </a:lnTo>
                  <a:lnTo>
                    <a:pt x="11820" y="32083"/>
                  </a:lnTo>
                  <a:lnTo>
                    <a:pt x="11482" y="31914"/>
                  </a:lnTo>
                  <a:lnTo>
                    <a:pt x="11145" y="31703"/>
                  </a:lnTo>
                  <a:lnTo>
                    <a:pt x="10891" y="31450"/>
                  </a:lnTo>
                  <a:lnTo>
                    <a:pt x="10638" y="31196"/>
                  </a:lnTo>
                  <a:lnTo>
                    <a:pt x="10385" y="30943"/>
                  </a:lnTo>
                  <a:lnTo>
                    <a:pt x="10174" y="30648"/>
                  </a:lnTo>
                  <a:lnTo>
                    <a:pt x="10005" y="30352"/>
                  </a:lnTo>
                  <a:lnTo>
                    <a:pt x="9878" y="30014"/>
                  </a:lnTo>
                  <a:lnTo>
                    <a:pt x="9752" y="29677"/>
                  </a:lnTo>
                  <a:lnTo>
                    <a:pt x="9625" y="29339"/>
                  </a:lnTo>
                  <a:lnTo>
                    <a:pt x="9541" y="28959"/>
                  </a:lnTo>
                  <a:lnTo>
                    <a:pt x="9456" y="28199"/>
                  </a:lnTo>
                  <a:lnTo>
                    <a:pt x="9456" y="27397"/>
                  </a:lnTo>
                  <a:lnTo>
                    <a:pt x="9498" y="26553"/>
                  </a:lnTo>
                  <a:lnTo>
                    <a:pt x="9625" y="25666"/>
                  </a:lnTo>
                  <a:lnTo>
                    <a:pt x="9836" y="24780"/>
                  </a:lnTo>
                  <a:lnTo>
                    <a:pt x="10047" y="23893"/>
                  </a:lnTo>
                  <a:lnTo>
                    <a:pt x="10343" y="22965"/>
                  </a:lnTo>
                  <a:lnTo>
                    <a:pt x="10680" y="22036"/>
                  </a:lnTo>
                  <a:lnTo>
                    <a:pt x="11018" y="21149"/>
                  </a:lnTo>
                  <a:lnTo>
                    <a:pt x="11778" y="19376"/>
                  </a:lnTo>
                  <a:lnTo>
                    <a:pt x="12580" y="17730"/>
                  </a:lnTo>
                  <a:lnTo>
                    <a:pt x="13382" y="16253"/>
                  </a:lnTo>
                  <a:lnTo>
                    <a:pt x="14058" y="14986"/>
                  </a:lnTo>
                  <a:lnTo>
                    <a:pt x="14649" y="14015"/>
                  </a:lnTo>
                  <a:lnTo>
                    <a:pt x="15197" y="13171"/>
                  </a:lnTo>
                  <a:lnTo>
                    <a:pt x="15831" y="14184"/>
                  </a:lnTo>
                  <a:lnTo>
                    <a:pt x="16506" y="15366"/>
                  </a:lnTo>
                  <a:lnTo>
                    <a:pt x="17308" y="16844"/>
                  </a:lnTo>
                  <a:lnTo>
                    <a:pt x="18195" y="18574"/>
                  </a:lnTo>
                  <a:lnTo>
                    <a:pt x="18617" y="19503"/>
                  </a:lnTo>
                  <a:lnTo>
                    <a:pt x="19081" y="20474"/>
                  </a:lnTo>
                  <a:lnTo>
                    <a:pt x="19461" y="21445"/>
                  </a:lnTo>
                  <a:lnTo>
                    <a:pt x="19841" y="22458"/>
                  </a:lnTo>
                  <a:lnTo>
                    <a:pt x="20179" y="23471"/>
                  </a:lnTo>
                  <a:lnTo>
                    <a:pt x="20474" y="24484"/>
                  </a:lnTo>
                  <a:lnTo>
                    <a:pt x="24105" y="23598"/>
                  </a:lnTo>
                  <a:lnTo>
                    <a:pt x="24147" y="23598"/>
                  </a:lnTo>
                  <a:lnTo>
                    <a:pt x="24147"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4642150" y="1124600"/>
              <a:ext cx="1205250" cy="1205225"/>
            </a:xfrm>
            <a:custGeom>
              <a:avLst/>
              <a:gdLst/>
              <a:ahLst/>
              <a:cxnLst/>
              <a:rect l="l" t="t" r="r" b="b"/>
              <a:pathLst>
                <a:path w="48210" h="48209" fill="none" extrusionOk="0">
                  <a:moveTo>
                    <a:pt x="24105" y="0"/>
                  </a:moveTo>
                  <a:lnTo>
                    <a:pt x="24105" y="0"/>
                  </a:lnTo>
                  <a:lnTo>
                    <a:pt x="22965" y="0"/>
                  </a:lnTo>
                  <a:lnTo>
                    <a:pt x="21825" y="85"/>
                  </a:lnTo>
                  <a:lnTo>
                    <a:pt x="20727" y="211"/>
                  </a:lnTo>
                  <a:lnTo>
                    <a:pt x="19588" y="422"/>
                  </a:lnTo>
                  <a:lnTo>
                    <a:pt x="18532" y="633"/>
                  </a:lnTo>
                  <a:lnTo>
                    <a:pt x="17435" y="929"/>
                  </a:lnTo>
                  <a:lnTo>
                    <a:pt x="16379" y="1267"/>
                  </a:lnTo>
                  <a:lnTo>
                    <a:pt x="15366" y="1646"/>
                  </a:lnTo>
                  <a:lnTo>
                    <a:pt x="14353" y="2069"/>
                  </a:lnTo>
                  <a:lnTo>
                    <a:pt x="13382" y="2533"/>
                  </a:lnTo>
                  <a:lnTo>
                    <a:pt x="12411" y="3040"/>
                  </a:lnTo>
                  <a:lnTo>
                    <a:pt x="11440" y="3588"/>
                  </a:lnTo>
                  <a:lnTo>
                    <a:pt x="10554" y="4179"/>
                  </a:lnTo>
                  <a:lnTo>
                    <a:pt x="9667" y="4813"/>
                  </a:lnTo>
                  <a:lnTo>
                    <a:pt x="8823" y="5488"/>
                  </a:lnTo>
                  <a:lnTo>
                    <a:pt x="7979" y="6206"/>
                  </a:lnTo>
                  <a:lnTo>
                    <a:pt x="7177" y="6923"/>
                  </a:lnTo>
                  <a:lnTo>
                    <a:pt x="6417" y="7725"/>
                  </a:lnTo>
                  <a:lnTo>
                    <a:pt x="5699" y="8527"/>
                  </a:lnTo>
                  <a:lnTo>
                    <a:pt x="5024" y="9372"/>
                  </a:lnTo>
                  <a:lnTo>
                    <a:pt x="4390" y="10258"/>
                  </a:lnTo>
                  <a:lnTo>
                    <a:pt x="3757" y="11187"/>
                  </a:lnTo>
                  <a:lnTo>
                    <a:pt x="3208" y="12116"/>
                  </a:lnTo>
                  <a:lnTo>
                    <a:pt x="2660" y="13087"/>
                  </a:lnTo>
                  <a:lnTo>
                    <a:pt x="2195" y="14057"/>
                  </a:lnTo>
                  <a:lnTo>
                    <a:pt x="1773" y="15113"/>
                  </a:lnTo>
                  <a:lnTo>
                    <a:pt x="1351" y="16126"/>
                  </a:lnTo>
                  <a:lnTo>
                    <a:pt x="1013" y="17224"/>
                  </a:lnTo>
                  <a:lnTo>
                    <a:pt x="718" y="18321"/>
                  </a:lnTo>
                  <a:lnTo>
                    <a:pt x="465" y="19419"/>
                  </a:lnTo>
                  <a:lnTo>
                    <a:pt x="296" y="20558"/>
                  </a:lnTo>
                  <a:lnTo>
                    <a:pt x="127" y="21740"/>
                  </a:lnTo>
                  <a:lnTo>
                    <a:pt x="127" y="21740"/>
                  </a:lnTo>
                  <a:lnTo>
                    <a:pt x="42" y="22965"/>
                  </a:lnTo>
                  <a:lnTo>
                    <a:pt x="0" y="24189"/>
                  </a:lnTo>
                  <a:lnTo>
                    <a:pt x="42" y="25413"/>
                  </a:lnTo>
                  <a:lnTo>
                    <a:pt x="127" y="26595"/>
                  </a:lnTo>
                  <a:lnTo>
                    <a:pt x="296" y="27819"/>
                  </a:lnTo>
                  <a:lnTo>
                    <a:pt x="507" y="28959"/>
                  </a:lnTo>
                  <a:lnTo>
                    <a:pt x="760" y="30141"/>
                  </a:lnTo>
                  <a:lnTo>
                    <a:pt x="1098" y="31239"/>
                  </a:lnTo>
                  <a:lnTo>
                    <a:pt x="1478" y="32378"/>
                  </a:lnTo>
                  <a:lnTo>
                    <a:pt x="1900" y="33434"/>
                  </a:lnTo>
                  <a:lnTo>
                    <a:pt x="2364" y="34531"/>
                  </a:lnTo>
                  <a:lnTo>
                    <a:pt x="2913" y="35545"/>
                  </a:lnTo>
                  <a:lnTo>
                    <a:pt x="3462" y="36558"/>
                  </a:lnTo>
                  <a:lnTo>
                    <a:pt x="4095" y="37529"/>
                  </a:lnTo>
                  <a:lnTo>
                    <a:pt x="4770" y="38500"/>
                  </a:lnTo>
                  <a:lnTo>
                    <a:pt x="5488" y="39386"/>
                  </a:lnTo>
                  <a:lnTo>
                    <a:pt x="6248" y="40273"/>
                  </a:lnTo>
                  <a:lnTo>
                    <a:pt x="7050" y="41117"/>
                  </a:lnTo>
                  <a:lnTo>
                    <a:pt x="7852" y="41919"/>
                  </a:lnTo>
                  <a:lnTo>
                    <a:pt x="8739" y="42679"/>
                  </a:lnTo>
                  <a:lnTo>
                    <a:pt x="9667" y="43396"/>
                  </a:lnTo>
                  <a:lnTo>
                    <a:pt x="10596" y="44072"/>
                  </a:lnTo>
                  <a:lnTo>
                    <a:pt x="11609" y="44705"/>
                  </a:lnTo>
                  <a:lnTo>
                    <a:pt x="12622" y="45296"/>
                  </a:lnTo>
                  <a:lnTo>
                    <a:pt x="13635" y="45845"/>
                  </a:lnTo>
                  <a:lnTo>
                    <a:pt x="14733" y="46309"/>
                  </a:lnTo>
                  <a:lnTo>
                    <a:pt x="15831" y="46774"/>
                  </a:lnTo>
                  <a:lnTo>
                    <a:pt x="16970" y="47153"/>
                  </a:lnTo>
                  <a:lnTo>
                    <a:pt x="18152" y="47449"/>
                  </a:lnTo>
                  <a:lnTo>
                    <a:pt x="19334" y="47744"/>
                  </a:lnTo>
                  <a:lnTo>
                    <a:pt x="20516" y="47956"/>
                  </a:lnTo>
                  <a:lnTo>
                    <a:pt x="21741" y="48082"/>
                  </a:lnTo>
                  <a:lnTo>
                    <a:pt x="21741" y="48082"/>
                  </a:lnTo>
                  <a:lnTo>
                    <a:pt x="22965" y="48209"/>
                  </a:lnTo>
                  <a:lnTo>
                    <a:pt x="24147" y="48209"/>
                  </a:lnTo>
                  <a:lnTo>
                    <a:pt x="24147" y="26764"/>
                  </a:lnTo>
                  <a:lnTo>
                    <a:pt x="24105" y="26764"/>
                  </a:lnTo>
                  <a:lnTo>
                    <a:pt x="20770" y="25962"/>
                  </a:lnTo>
                  <a:lnTo>
                    <a:pt x="20770" y="25962"/>
                  </a:lnTo>
                  <a:lnTo>
                    <a:pt x="20854" y="26637"/>
                  </a:lnTo>
                  <a:lnTo>
                    <a:pt x="20896" y="27313"/>
                  </a:lnTo>
                  <a:lnTo>
                    <a:pt x="20896" y="27988"/>
                  </a:lnTo>
                  <a:lnTo>
                    <a:pt x="20854" y="28579"/>
                  </a:lnTo>
                  <a:lnTo>
                    <a:pt x="20770" y="29170"/>
                  </a:lnTo>
                  <a:lnTo>
                    <a:pt x="20601" y="29761"/>
                  </a:lnTo>
                  <a:lnTo>
                    <a:pt x="20390" y="30268"/>
                  </a:lnTo>
                  <a:lnTo>
                    <a:pt x="20094" y="30732"/>
                  </a:lnTo>
                  <a:lnTo>
                    <a:pt x="19757" y="31196"/>
                  </a:lnTo>
                  <a:lnTo>
                    <a:pt x="19334" y="31576"/>
                  </a:lnTo>
                  <a:lnTo>
                    <a:pt x="18870" y="31914"/>
                  </a:lnTo>
                  <a:lnTo>
                    <a:pt x="18279" y="32210"/>
                  </a:lnTo>
                  <a:lnTo>
                    <a:pt x="17646" y="32421"/>
                  </a:lnTo>
                  <a:lnTo>
                    <a:pt x="16928" y="32590"/>
                  </a:lnTo>
                  <a:lnTo>
                    <a:pt x="16084" y="32716"/>
                  </a:lnTo>
                  <a:lnTo>
                    <a:pt x="15197" y="32758"/>
                  </a:lnTo>
                  <a:lnTo>
                    <a:pt x="15197" y="32758"/>
                  </a:lnTo>
                  <a:lnTo>
                    <a:pt x="14606" y="32716"/>
                  </a:lnTo>
                  <a:lnTo>
                    <a:pt x="14058" y="32674"/>
                  </a:lnTo>
                  <a:lnTo>
                    <a:pt x="13551" y="32632"/>
                  </a:lnTo>
                  <a:lnTo>
                    <a:pt x="13044" y="32505"/>
                  </a:lnTo>
                  <a:lnTo>
                    <a:pt x="12622" y="32421"/>
                  </a:lnTo>
                  <a:lnTo>
                    <a:pt x="12200" y="32252"/>
                  </a:lnTo>
                  <a:lnTo>
                    <a:pt x="11820" y="32083"/>
                  </a:lnTo>
                  <a:lnTo>
                    <a:pt x="11482" y="31914"/>
                  </a:lnTo>
                  <a:lnTo>
                    <a:pt x="11145" y="31703"/>
                  </a:lnTo>
                  <a:lnTo>
                    <a:pt x="10891" y="31450"/>
                  </a:lnTo>
                  <a:lnTo>
                    <a:pt x="10638" y="31196"/>
                  </a:lnTo>
                  <a:lnTo>
                    <a:pt x="10385" y="30943"/>
                  </a:lnTo>
                  <a:lnTo>
                    <a:pt x="10174" y="30648"/>
                  </a:lnTo>
                  <a:lnTo>
                    <a:pt x="10005" y="30352"/>
                  </a:lnTo>
                  <a:lnTo>
                    <a:pt x="9878" y="30014"/>
                  </a:lnTo>
                  <a:lnTo>
                    <a:pt x="9752" y="29677"/>
                  </a:lnTo>
                  <a:lnTo>
                    <a:pt x="9625" y="29339"/>
                  </a:lnTo>
                  <a:lnTo>
                    <a:pt x="9541" y="28959"/>
                  </a:lnTo>
                  <a:lnTo>
                    <a:pt x="9456" y="28199"/>
                  </a:lnTo>
                  <a:lnTo>
                    <a:pt x="9456" y="27397"/>
                  </a:lnTo>
                  <a:lnTo>
                    <a:pt x="9498" y="26553"/>
                  </a:lnTo>
                  <a:lnTo>
                    <a:pt x="9625" y="25666"/>
                  </a:lnTo>
                  <a:lnTo>
                    <a:pt x="9836" y="24780"/>
                  </a:lnTo>
                  <a:lnTo>
                    <a:pt x="10047" y="23893"/>
                  </a:lnTo>
                  <a:lnTo>
                    <a:pt x="10343" y="22965"/>
                  </a:lnTo>
                  <a:lnTo>
                    <a:pt x="10680" y="22036"/>
                  </a:lnTo>
                  <a:lnTo>
                    <a:pt x="11018" y="21149"/>
                  </a:lnTo>
                  <a:lnTo>
                    <a:pt x="11778" y="19376"/>
                  </a:lnTo>
                  <a:lnTo>
                    <a:pt x="12580" y="17730"/>
                  </a:lnTo>
                  <a:lnTo>
                    <a:pt x="13382" y="16253"/>
                  </a:lnTo>
                  <a:lnTo>
                    <a:pt x="14058" y="14986"/>
                  </a:lnTo>
                  <a:lnTo>
                    <a:pt x="14649" y="14015"/>
                  </a:lnTo>
                  <a:lnTo>
                    <a:pt x="15197" y="13171"/>
                  </a:lnTo>
                  <a:lnTo>
                    <a:pt x="15197" y="13171"/>
                  </a:lnTo>
                  <a:lnTo>
                    <a:pt x="15831" y="14184"/>
                  </a:lnTo>
                  <a:lnTo>
                    <a:pt x="16506" y="15366"/>
                  </a:lnTo>
                  <a:lnTo>
                    <a:pt x="17308" y="16844"/>
                  </a:lnTo>
                  <a:lnTo>
                    <a:pt x="18195" y="18574"/>
                  </a:lnTo>
                  <a:lnTo>
                    <a:pt x="18617" y="19503"/>
                  </a:lnTo>
                  <a:lnTo>
                    <a:pt x="19081" y="20474"/>
                  </a:lnTo>
                  <a:lnTo>
                    <a:pt x="19461" y="21445"/>
                  </a:lnTo>
                  <a:lnTo>
                    <a:pt x="19841" y="22458"/>
                  </a:lnTo>
                  <a:lnTo>
                    <a:pt x="20179" y="23471"/>
                  </a:lnTo>
                  <a:lnTo>
                    <a:pt x="20474" y="24484"/>
                  </a:lnTo>
                  <a:lnTo>
                    <a:pt x="24105" y="23598"/>
                  </a:lnTo>
                  <a:lnTo>
                    <a:pt x="24147" y="23598"/>
                  </a:lnTo>
                  <a:lnTo>
                    <a:pt x="24147" y="0"/>
                  </a:lnTo>
                  <a:lnTo>
                    <a:pt x="24147" y="0"/>
                  </a:lnTo>
                  <a:lnTo>
                    <a:pt x="24147" y="0"/>
                  </a:lnTo>
                  <a:lnTo>
                    <a:pt x="25329" y="42"/>
                  </a:lnTo>
                  <a:lnTo>
                    <a:pt x="26511" y="127"/>
                  </a:lnTo>
                  <a:lnTo>
                    <a:pt x="27651" y="253"/>
                  </a:lnTo>
                  <a:lnTo>
                    <a:pt x="28790" y="464"/>
                  </a:lnTo>
                  <a:lnTo>
                    <a:pt x="29930" y="676"/>
                  </a:lnTo>
                  <a:lnTo>
                    <a:pt x="31028" y="1013"/>
                  </a:lnTo>
                  <a:lnTo>
                    <a:pt x="32083" y="1351"/>
                  </a:lnTo>
                  <a:lnTo>
                    <a:pt x="33181" y="1731"/>
                  </a:lnTo>
                  <a:lnTo>
                    <a:pt x="34194" y="2195"/>
                  </a:lnTo>
                  <a:lnTo>
                    <a:pt x="35207" y="2660"/>
                  </a:lnTo>
                  <a:lnTo>
                    <a:pt x="36178" y="3208"/>
                  </a:lnTo>
                  <a:lnTo>
                    <a:pt x="37149" y="3799"/>
                  </a:lnTo>
                  <a:lnTo>
                    <a:pt x="38035" y="4433"/>
                  </a:lnTo>
                  <a:lnTo>
                    <a:pt x="38964" y="5066"/>
                  </a:lnTo>
                  <a:lnTo>
                    <a:pt x="39808" y="5783"/>
                  </a:lnTo>
                  <a:lnTo>
                    <a:pt x="40653" y="6501"/>
                  </a:lnTo>
                  <a:lnTo>
                    <a:pt x="41413" y="7303"/>
                  </a:lnTo>
                  <a:lnTo>
                    <a:pt x="42172" y="8105"/>
                  </a:lnTo>
                  <a:lnTo>
                    <a:pt x="42890" y="8950"/>
                  </a:lnTo>
                  <a:lnTo>
                    <a:pt x="43566" y="9836"/>
                  </a:lnTo>
                  <a:lnTo>
                    <a:pt x="44199" y="10723"/>
                  </a:lnTo>
                  <a:lnTo>
                    <a:pt x="44790" y="11693"/>
                  </a:lnTo>
                  <a:lnTo>
                    <a:pt x="45381" y="12664"/>
                  </a:lnTo>
                  <a:lnTo>
                    <a:pt x="45887" y="13635"/>
                  </a:lnTo>
                  <a:lnTo>
                    <a:pt x="46352" y="14691"/>
                  </a:lnTo>
                  <a:lnTo>
                    <a:pt x="46774" y="15704"/>
                  </a:lnTo>
                  <a:lnTo>
                    <a:pt x="47112" y="16801"/>
                  </a:lnTo>
                  <a:lnTo>
                    <a:pt x="47449" y="17899"/>
                  </a:lnTo>
                  <a:lnTo>
                    <a:pt x="47703" y="18997"/>
                  </a:lnTo>
                  <a:lnTo>
                    <a:pt x="47914" y="20136"/>
                  </a:lnTo>
                  <a:lnTo>
                    <a:pt x="48082" y="21276"/>
                  </a:lnTo>
                  <a:lnTo>
                    <a:pt x="48209" y="22458"/>
                  </a:lnTo>
                  <a:lnTo>
                    <a:pt x="48209" y="22458"/>
                  </a:lnTo>
                  <a:lnTo>
                    <a:pt x="48082" y="21361"/>
                  </a:lnTo>
                  <a:lnTo>
                    <a:pt x="47956" y="20305"/>
                  </a:lnTo>
                  <a:lnTo>
                    <a:pt x="47787" y="19250"/>
                  </a:lnTo>
                  <a:lnTo>
                    <a:pt x="47534" y="18237"/>
                  </a:lnTo>
                  <a:lnTo>
                    <a:pt x="47238" y="17224"/>
                  </a:lnTo>
                  <a:lnTo>
                    <a:pt x="46943" y="16210"/>
                  </a:lnTo>
                  <a:lnTo>
                    <a:pt x="46563" y="15197"/>
                  </a:lnTo>
                  <a:lnTo>
                    <a:pt x="46141" y="14269"/>
                  </a:lnTo>
                  <a:lnTo>
                    <a:pt x="45718" y="13298"/>
                  </a:lnTo>
                  <a:lnTo>
                    <a:pt x="45212" y="12369"/>
                  </a:lnTo>
                  <a:lnTo>
                    <a:pt x="44705" y="11482"/>
                  </a:lnTo>
                  <a:lnTo>
                    <a:pt x="44114" y="10596"/>
                  </a:lnTo>
                  <a:lnTo>
                    <a:pt x="43523" y="9752"/>
                  </a:lnTo>
                  <a:lnTo>
                    <a:pt x="42890" y="8950"/>
                  </a:lnTo>
                  <a:lnTo>
                    <a:pt x="42215" y="8147"/>
                  </a:lnTo>
                  <a:lnTo>
                    <a:pt x="41539" y="7388"/>
                  </a:lnTo>
                  <a:lnTo>
                    <a:pt x="40779" y="6670"/>
                  </a:lnTo>
                  <a:lnTo>
                    <a:pt x="40019" y="5952"/>
                  </a:lnTo>
                  <a:lnTo>
                    <a:pt x="39217" y="5277"/>
                  </a:lnTo>
                  <a:lnTo>
                    <a:pt x="38373" y="4644"/>
                  </a:lnTo>
                  <a:lnTo>
                    <a:pt x="37529" y="4053"/>
                  </a:lnTo>
                  <a:lnTo>
                    <a:pt x="36642" y="3462"/>
                  </a:lnTo>
                  <a:lnTo>
                    <a:pt x="35756" y="2955"/>
                  </a:lnTo>
                  <a:lnTo>
                    <a:pt x="34827" y="2449"/>
                  </a:lnTo>
                  <a:lnTo>
                    <a:pt x="33856" y="2026"/>
                  </a:lnTo>
                  <a:lnTo>
                    <a:pt x="32843" y="1604"/>
                  </a:lnTo>
                  <a:lnTo>
                    <a:pt x="31872" y="1224"/>
                  </a:lnTo>
                  <a:lnTo>
                    <a:pt x="30817" y="929"/>
                  </a:lnTo>
                  <a:lnTo>
                    <a:pt x="29761" y="633"/>
                  </a:lnTo>
                  <a:lnTo>
                    <a:pt x="28706" y="422"/>
                  </a:lnTo>
                  <a:lnTo>
                    <a:pt x="27608" y="253"/>
                  </a:lnTo>
                  <a:lnTo>
                    <a:pt x="26511" y="85"/>
                  </a:lnTo>
                  <a:lnTo>
                    <a:pt x="26511" y="85"/>
                  </a:lnTo>
                  <a:lnTo>
                    <a:pt x="25287" y="0"/>
                  </a:lnTo>
                  <a:lnTo>
                    <a:pt x="241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4878550" y="1453850"/>
              <a:ext cx="286025" cy="489725"/>
            </a:xfrm>
            <a:custGeom>
              <a:avLst/>
              <a:gdLst/>
              <a:ahLst/>
              <a:cxnLst/>
              <a:rect l="l" t="t" r="r" b="b"/>
              <a:pathLst>
                <a:path w="11441" h="19589" extrusionOk="0">
                  <a:moveTo>
                    <a:pt x="5741" y="1"/>
                  </a:moveTo>
                  <a:lnTo>
                    <a:pt x="5193" y="845"/>
                  </a:lnTo>
                  <a:lnTo>
                    <a:pt x="4602" y="1816"/>
                  </a:lnTo>
                  <a:lnTo>
                    <a:pt x="3926" y="3083"/>
                  </a:lnTo>
                  <a:lnTo>
                    <a:pt x="3124" y="4560"/>
                  </a:lnTo>
                  <a:lnTo>
                    <a:pt x="2322" y="6206"/>
                  </a:lnTo>
                  <a:lnTo>
                    <a:pt x="1562" y="7979"/>
                  </a:lnTo>
                  <a:lnTo>
                    <a:pt x="1224" y="8866"/>
                  </a:lnTo>
                  <a:lnTo>
                    <a:pt x="887" y="9795"/>
                  </a:lnTo>
                  <a:lnTo>
                    <a:pt x="591" y="10723"/>
                  </a:lnTo>
                  <a:lnTo>
                    <a:pt x="380" y="11610"/>
                  </a:lnTo>
                  <a:lnTo>
                    <a:pt x="169" y="12496"/>
                  </a:lnTo>
                  <a:lnTo>
                    <a:pt x="42" y="13383"/>
                  </a:lnTo>
                  <a:lnTo>
                    <a:pt x="0" y="14227"/>
                  </a:lnTo>
                  <a:lnTo>
                    <a:pt x="0" y="15029"/>
                  </a:lnTo>
                  <a:lnTo>
                    <a:pt x="85" y="15789"/>
                  </a:lnTo>
                  <a:lnTo>
                    <a:pt x="169" y="16169"/>
                  </a:lnTo>
                  <a:lnTo>
                    <a:pt x="296" y="16507"/>
                  </a:lnTo>
                  <a:lnTo>
                    <a:pt x="422" y="16844"/>
                  </a:lnTo>
                  <a:lnTo>
                    <a:pt x="549" y="17182"/>
                  </a:lnTo>
                  <a:lnTo>
                    <a:pt x="718" y="17478"/>
                  </a:lnTo>
                  <a:lnTo>
                    <a:pt x="929" y="17773"/>
                  </a:lnTo>
                  <a:lnTo>
                    <a:pt x="1182" y="18026"/>
                  </a:lnTo>
                  <a:lnTo>
                    <a:pt x="1435" y="18280"/>
                  </a:lnTo>
                  <a:lnTo>
                    <a:pt x="1689" y="18533"/>
                  </a:lnTo>
                  <a:lnTo>
                    <a:pt x="2026" y="18744"/>
                  </a:lnTo>
                  <a:lnTo>
                    <a:pt x="2364" y="18913"/>
                  </a:lnTo>
                  <a:lnTo>
                    <a:pt x="2744" y="19082"/>
                  </a:lnTo>
                  <a:lnTo>
                    <a:pt x="3166" y="19251"/>
                  </a:lnTo>
                  <a:lnTo>
                    <a:pt x="3588" y="19335"/>
                  </a:lnTo>
                  <a:lnTo>
                    <a:pt x="4095" y="19462"/>
                  </a:lnTo>
                  <a:lnTo>
                    <a:pt x="4602" y="19504"/>
                  </a:lnTo>
                  <a:lnTo>
                    <a:pt x="5150" y="19546"/>
                  </a:lnTo>
                  <a:lnTo>
                    <a:pt x="5741" y="19588"/>
                  </a:lnTo>
                  <a:lnTo>
                    <a:pt x="6290" y="19546"/>
                  </a:lnTo>
                  <a:lnTo>
                    <a:pt x="6839" y="19504"/>
                  </a:lnTo>
                  <a:lnTo>
                    <a:pt x="7388" y="19462"/>
                  </a:lnTo>
                  <a:lnTo>
                    <a:pt x="7852" y="19335"/>
                  </a:lnTo>
                  <a:lnTo>
                    <a:pt x="8274" y="19251"/>
                  </a:lnTo>
                  <a:lnTo>
                    <a:pt x="8696" y="19082"/>
                  </a:lnTo>
                  <a:lnTo>
                    <a:pt x="9076" y="18913"/>
                  </a:lnTo>
                  <a:lnTo>
                    <a:pt x="9414" y="18744"/>
                  </a:lnTo>
                  <a:lnTo>
                    <a:pt x="9752" y="18533"/>
                  </a:lnTo>
                  <a:lnTo>
                    <a:pt x="10005" y="18280"/>
                  </a:lnTo>
                  <a:lnTo>
                    <a:pt x="10301" y="18026"/>
                  </a:lnTo>
                  <a:lnTo>
                    <a:pt x="10512" y="17773"/>
                  </a:lnTo>
                  <a:lnTo>
                    <a:pt x="10723" y="17478"/>
                  </a:lnTo>
                  <a:lnTo>
                    <a:pt x="10892" y="17182"/>
                  </a:lnTo>
                  <a:lnTo>
                    <a:pt x="11018" y="16844"/>
                  </a:lnTo>
                  <a:lnTo>
                    <a:pt x="11145" y="16507"/>
                  </a:lnTo>
                  <a:lnTo>
                    <a:pt x="11271" y="16169"/>
                  </a:lnTo>
                  <a:lnTo>
                    <a:pt x="11356" y="15789"/>
                  </a:lnTo>
                  <a:lnTo>
                    <a:pt x="11440" y="15029"/>
                  </a:lnTo>
                  <a:lnTo>
                    <a:pt x="11440" y="14227"/>
                  </a:lnTo>
                  <a:lnTo>
                    <a:pt x="11398" y="13383"/>
                  </a:lnTo>
                  <a:lnTo>
                    <a:pt x="11271" y="12496"/>
                  </a:lnTo>
                  <a:lnTo>
                    <a:pt x="11060" y="11610"/>
                  </a:lnTo>
                  <a:lnTo>
                    <a:pt x="10849" y="10723"/>
                  </a:lnTo>
                  <a:lnTo>
                    <a:pt x="10554" y="9795"/>
                  </a:lnTo>
                  <a:lnTo>
                    <a:pt x="10216" y="8866"/>
                  </a:lnTo>
                  <a:lnTo>
                    <a:pt x="9878" y="7979"/>
                  </a:lnTo>
                  <a:lnTo>
                    <a:pt x="9119" y="6206"/>
                  </a:lnTo>
                  <a:lnTo>
                    <a:pt x="8316" y="4560"/>
                  </a:lnTo>
                  <a:lnTo>
                    <a:pt x="7514" y="3083"/>
                  </a:lnTo>
                  <a:lnTo>
                    <a:pt x="6839" y="1816"/>
                  </a:lnTo>
                  <a:lnTo>
                    <a:pt x="6248" y="845"/>
                  </a:lnTo>
                  <a:lnTo>
                    <a:pt x="5741"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4878550" y="1453850"/>
              <a:ext cx="286025" cy="489725"/>
            </a:xfrm>
            <a:custGeom>
              <a:avLst/>
              <a:gdLst/>
              <a:ahLst/>
              <a:cxnLst/>
              <a:rect l="l" t="t" r="r" b="b"/>
              <a:pathLst>
                <a:path w="11441" h="19589" fill="none" extrusionOk="0">
                  <a:moveTo>
                    <a:pt x="5741" y="1"/>
                  </a:moveTo>
                  <a:lnTo>
                    <a:pt x="5741" y="1"/>
                  </a:lnTo>
                  <a:lnTo>
                    <a:pt x="6248" y="845"/>
                  </a:lnTo>
                  <a:lnTo>
                    <a:pt x="6839" y="1816"/>
                  </a:lnTo>
                  <a:lnTo>
                    <a:pt x="7514" y="3083"/>
                  </a:lnTo>
                  <a:lnTo>
                    <a:pt x="8316" y="4560"/>
                  </a:lnTo>
                  <a:lnTo>
                    <a:pt x="9119" y="6206"/>
                  </a:lnTo>
                  <a:lnTo>
                    <a:pt x="9878" y="7979"/>
                  </a:lnTo>
                  <a:lnTo>
                    <a:pt x="10216" y="8866"/>
                  </a:lnTo>
                  <a:lnTo>
                    <a:pt x="10554" y="9795"/>
                  </a:lnTo>
                  <a:lnTo>
                    <a:pt x="10849" y="10723"/>
                  </a:lnTo>
                  <a:lnTo>
                    <a:pt x="11060" y="11610"/>
                  </a:lnTo>
                  <a:lnTo>
                    <a:pt x="11271" y="12496"/>
                  </a:lnTo>
                  <a:lnTo>
                    <a:pt x="11398" y="13383"/>
                  </a:lnTo>
                  <a:lnTo>
                    <a:pt x="11440" y="14227"/>
                  </a:lnTo>
                  <a:lnTo>
                    <a:pt x="11440" y="15029"/>
                  </a:lnTo>
                  <a:lnTo>
                    <a:pt x="11356" y="15789"/>
                  </a:lnTo>
                  <a:lnTo>
                    <a:pt x="11271" y="16169"/>
                  </a:lnTo>
                  <a:lnTo>
                    <a:pt x="11145" y="16507"/>
                  </a:lnTo>
                  <a:lnTo>
                    <a:pt x="11018" y="16844"/>
                  </a:lnTo>
                  <a:lnTo>
                    <a:pt x="10892" y="17182"/>
                  </a:lnTo>
                  <a:lnTo>
                    <a:pt x="10723" y="17478"/>
                  </a:lnTo>
                  <a:lnTo>
                    <a:pt x="10512" y="17773"/>
                  </a:lnTo>
                  <a:lnTo>
                    <a:pt x="10301" y="18026"/>
                  </a:lnTo>
                  <a:lnTo>
                    <a:pt x="10005" y="18280"/>
                  </a:lnTo>
                  <a:lnTo>
                    <a:pt x="9752" y="18533"/>
                  </a:lnTo>
                  <a:lnTo>
                    <a:pt x="9414" y="18744"/>
                  </a:lnTo>
                  <a:lnTo>
                    <a:pt x="9076" y="18913"/>
                  </a:lnTo>
                  <a:lnTo>
                    <a:pt x="8696" y="19082"/>
                  </a:lnTo>
                  <a:lnTo>
                    <a:pt x="8274" y="19251"/>
                  </a:lnTo>
                  <a:lnTo>
                    <a:pt x="7852" y="19335"/>
                  </a:lnTo>
                  <a:lnTo>
                    <a:pt x="7388" y="19462"/>
                  </a:lnTo>
                  <a:lnTo>
                    <a:pt x="6839" y="19504"/>
                  </a:lnTo>
                  <a:lnTo>
                    <a:pt x="6290" y="19546"/>
                  </a:lnTo>
                  <a:lnTo>
                    <a:pt x="5741" y="19588"/>
                  </a:lnTo>
                  <a:lnTo>
                    <a:pt x="5741" y="19588"/>
                  </a:lnTo>
                  <a:lnTo>
                    <a:pt x="5150" y="19546"/>
                  </a:lnTo>
                  <a:lnTo>
                    <a:pt x="4602" y="19504"/>
                  </a:lnTo>
                  <a:lnTo>
                    <a:pt x="4095" y="19462"/>
                  </a:lnTo>
                  <a:lnTo>
                    <a:pt x="3588" y="19335"/>
                  </a:lnTo>
                  <a:lnTo>
                    <a:pt x="3166" y="19251"/>
                  </a:lnTo>
                  <a:lnTo>
                    <a:pt x="2744" y="19082"/>
                  </a:lnTo>
                  <a:lnTo>
                    <a:pt x="2364" y="18913"/>
                  </a:lnTo>
                  <a:lnTo>
                    <a:pt x="2026" y="18744"/>
                  </a:lnTo>
                  <a:lnTo>
                    <a:pt x="1689" y="18533"/>
                  </a:lnTo>
                  <a:lnTo>
                    <a:pt x="1435" y="18280"/>
                  </a:lnTo>
                  <a:lnTo>
                    <a:pt x="1182" y="18026"/>
                  </a:lnTo>
                  <a:lnTo>
                    <a:pt x="929" y="17773"/>
                  </a:lnTo>
                  <a:lnTo>
                    <a:pt x="718" y="17478"/>
                  </a:lnTo>
                  <a:lnTo>
                    <a:pt x="549" y="17182"/>
                  </a:lnTo>
                  <a:lnTo>
                    <a:pt x="422" y="16844"/>
                  </a:lnTo>
                  <a:lnTo>
                    <a:pt x="296" y="16507"/>
                  </a:lnTo>
                  <a:lnTo>
                    <a:pt x="169" y="16169"/>
                  </a:lnTo>
                  <a:lnTo>
                    <a:pt x="85" y="15789"/>
                  </a:lnTo>
                  <a:lnTo>
                    <a:pt x="0" y="15029"/>
                  </a:lnTo>
                  <a:lnTo>
                    <a:pt x="0" y="14227"/>
                  </a:lnTo>
                  <a:lnTo>
                    <a:pt x="42" y="13383"/>
                  </a:lnTo>
                  <a:lnTo>
                    <a:pt x="169" y="12496"/>
                  </a:lnTo>
                  <a:lnTo>
                    <a:pt x="380" y="11610"/>
                  </a:lnTo>
                  <a:lnTo>
                    <a:pt x="591" y="10723"/>
                  </a:lnTo>
                  <a:lnTo>
                    <a:pt x="887" y="9795"/>
                  </a:lnTo>
                  <a:lnTo>
                    <a:pt x="1224" y="8866"/>
                  </a:lnTo>
                  <a:lnTo>
                    <a:pt x="1562" y="7979"/>
                  </a:lnTo>
                  <a:lnTo>
                    <a:pt x="2322" y="6206"/>
                  </a:lnTo>
                  <a:lnTo>
                    <a:pt x="3124" y="4560"/>
                  </a:lnTo>
                  <a:lnTo>
                    <a:pt x="3926" y="3083"/>
                  </a:lnTo>
                  <a:lnTo>
                    <a:pt x="4602" y="1816"/>
                  </a:lnTo>
                  <a:lnTo>
                    <a:pt x="5193" y="845"/>
                  </a:lnTo>
                  <a:lnTo>
                    <a:pt x="57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4938700" y="1645925"/>
              <a:ext cx="26400" cy="49650"/>
            </a:xfrm>
            <a:custGeom>
              <a:avLst/>
              <a:gdLst/>
              <a:ahLst/>
              <a:cxnLst/>
              <a:rect l="l" t="t" r="r" b="b"/>
              <a:pathLst>
                <a:path w="1056" h="1986" extrusionOk="0">
                  <a:moveTo>
                    <a:pt x="887" y="1"/>
                  </a:moveTo>
                  <a:lnTo>
                    <a:pt x="802" y="43"/>
                  </a:lnTo>
                  <a:lnTo>
                    <a:pt x="760" y="85"/>
                  </a:lnTo>
                  <a:lnTo>
                    <a:pt x="338" y="887"/>
                  </a:lnTo>
                  <a:lnTo>
                    <a:pt x="43" y="1732"/>
                  </a:lnTo>
                  <a:lnTo>
                    <a:pt x="0" y="1816"/>
                  </a:lnTo>
                  <a:lnTo>
                    <a:pt x="43" y="1858"/>
                  </a:lnTo>
                  <a:lnTo>
                    <a:pt x="85" y="1943"/>
                  </a:lnTo>
                  <a:lnTo>
                    <a:pt x="127" y="1943"/>
                  </a:lnTo>
                  <a:lnTo>
                    <a:pt x="169" y="1985"/>
                  </a:lnTo>
                  <a:lnTo>
                    <a:pt x="296" y="1943"/>
                  </a:lnTo>
                  <a:lnTo>
                    <a:pt x="338" y="1858"/>
                  </a:lnTo>
                  <a:lnTo>
                    <a:pt x="676" y="1056"/>
                  </a:lnTo>
                  <a:lnTo>
                    <a:pt x="1056" y="254"/>
                  </a:lnTo>
                  <a:lnTo>
                    <a:pt x="1056" y="170"/>
                  </a:lnTo>
                  <a:lnTo>
                    <a:pt x="1056" y="128"/>
                  </a:lnTo>
                  <a:lnTo>
                    <a:pt x="1014" y="85"/>
                  </a:lnTo>
                  <a:lnTo>
                    <a:pt x="971" y="43"/>
                  </a:lnTo>
                  <a:lnTo>
                    <a:pt x="887"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4938700" y="1645925"/>
              <a:ext cx="26400" cy="49650"/>
            </a:xfrm>
            <a:custGeom>
              <a:avLst/>
              <a:gdLst/>
              <a:ahLst/>
              <a:cxnLst/>
              <a:rect l="l" t="t" r="r" b="b"/>
              <a:pathLst>
                <a:path w="1056" h="1986" fill="none" extrusionOk="0">
                  <a:moveTo>
                    <a:pt x="887" y="1"/>
                  </a:moveTo>
                  <a:lnTo>
                    <a:pt x="887" y="1"/>
                  </a:lnTo>
                  <a:lnTo>
                    <a:pt x="802" y="43"/>
                  </a:lnTo>
                  <a:lnTo>
                    <a:pt x="760" y="85"/>
                  </a:lnTo>
                  <a:lnTo>
                    <a:pt x="760" y="85"/>
                  </a:lnTo>
                  <a:lnTo>
                    <a:pt x="338" y="887"/>
                  </a:lnTo>
                  <a:lnTo>
                    <a:pt x="43" y="1732"/>
                  </a:lnTo>
                  <a:lnTo>
                    <a:pt x="43" y="1732"/>
                  </a:lnTo>
                  <a:lnTo>
                    <a:pt x="0" y="1816"/>
                  </a:lnTo>
                  <a:lnTo>
                    <a:pt x="43" y="1858"/>
                  </a:lnTo>
                  <a:lnTo>
                    <a:pt x="85" y="1943"/>
                  </a:lnTo>
                  <a:lnTo>
                    <a:pt x="127" y="1943"/>
                  </a:lnTo>
                  <a:lnTo>
                    <a:pt x="127" y="1943"/>
                  </a:lnTo>
                  <a:lnTo>
                    <a:pt x="169" y="1985"/>
                  </a:lnTo>
                  <a:lnTo>
                    <a:pt x="169" y="1985"/>
                  </a:lnTo>
                  <a:lnTo>
                    <a:pt x="296" y="1943"/>
                  </a:lnTo>
                  <a:lnTo>
                    <a:pt x="338" y="1858"/>
                  </a:lnTo>
                  <a:lnTo>
                    <a:pt x="338" y="1858"/>
                  </a:lnTo>
                  <a:lnTo>
                    <a:pt x="676" y="1056"/>
                  </a:lnTo>
                  <a:lnTo>
                    <a:pt x="1056" y="254"/>
                  </a:lnTo>
                  <a:lnTo>
                    <a:pt x="1056" y="254"/>
                  </a:lnTo>
                  <a:lnTo>
                    <a:pt x="1056" y="170"/>
                  </a:lnTo>
                  <a:lnTo>
                    <a:pt x="1056" y="128"/>
                  </a:lnTo>
                  <a:lnTo>
                    <a:pt x="1014" y="85"/>
                  </a:lnTo>
                  <a:lnTo>
                    <a:pt x="971" y="43"/>
                  </a:lnTo>
                  <a:lnTo>
                    <a:pt x="971" y="43"/>
                  </a:lnTo>
                  <a:lnTo>
                    <a:pt x="8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4912325" y="1733525"/>
              <a:ext cx="114000" cy="180500"/>
            </a:xfrm>
            <a:custGeom>
              <a:avLst/>
              <a:gdLst/>
              <a:ahLst/>
              <a:cxnLst/>
              <a:rect l="l" t="t" r="r" b="b"/>
              <a:pathLst>
                <a:path w="4560" h="7220" extrusionOk="0">
                  <a:moveTo>
                    <a:pt x="591" y="1"/>
                  </a:moveTo>
                  <a:lnTo>
                    <a:pt x="549" y="127"/>
                  </a:lnTo>
                  <a:lnTo>
                    <a:pt x="338" y="887"/>
                  </a:lnTo>
                  <a:lnTo>
                    <a:pt x="169" y="1689"/>
                  </a:lnTo>
                  <a:lnTo>
                    <a:pt x="42" y="2491"/>
                  </a:lnTo>
                  <a:lnTo>
                    <a:pt x="0" y="3336"/>
                  </a:lnTo>
                  <a:lnTo>
                    <a:pt x="0" y="3758"/>
                  </a:lnTo>
                  <a:lnTo>
                    <a:pt x="42" y="4180"/>
                  </a:lnTo>
                  <a:lnTo>
                    <a:pt x="127" y="4602"/>
                  </a:lnTo>
                  <a:lnTo>
                    <a:pt x="253" y="4982"/>
                  </a:lnTo>
                  <a:lnTo>
                    <a:pt x="422" y="5278"/>
                  </a:lnTo>
                  <a:lnTo>
                    <a:pt x="591" y="5531"/>
                  </a:lnTo>
                  <a:lnTo>
                    <a:pt x="760" y="5784"/>
                  </a:lnTo>
                  <a:lnTo>
                    <a:pt x="971" y="5995"/>
                  </a:lnTo>
                  <a:lnTo>
                    <a:pt x="1224" y="6206"/>
                  </a:lnTo>
                  <a:lnTo>
                    <a:pt x="1478" y="6375"/>
                  </a:lnTo>
                  <a:lnTo>
                    <a:pt x="2026" y="6671"/>
                  </a:lnTo>
                  <a:lnTo>
                    <a:pt x="2575" y="6882"/>
                  </a:lnTo>
                  <a:lnTo>
                    <a:pt x="3166" y="7051"/>
                  </a:lnTo>
                  <a:lnTo>
                    <a:pt x="3757" y="7135"/>
                  </a:lnTo>
                  <a:lnTo>
                    <a:pt x="4348" y="7219"/>
                  </a:lnTo>
                  <a:lnTo>
                    <a:pt x="4390" y="7219"/>
                  </a:lnTo>
                  <a:lnTo>
                    <a:pt x="4475" y="7177"/>
                  </a:lnTo>
                  <a:lnTo>
                    <a:pt x="4559" y="7093"/>
                  </a:lnTo>
                  <a:lnTo>
                    <a:pt x="4517" y="7008"/>
                  </a:lnTo>
                  <a:lnTo>
                    <a:pt x="4517" y="6966"/>
                  </a:lnTo>
                  <a:lnTo>
                    <a:pt x="4433" y="6924"/>
                  </a:lnTo>
                  <a:lnTo>
                    <a:pt x="4390" y="6882"/>
                  </a:lnTo>
                  <a:lnTo>
                    <a:pt x="3842" y="6839"/>
                  </a:lnTo>
                  <a:lnTo>
                    <a:pt x="3251" y="6713"/>
                  </a:lnTo>
                  <a:lnTo>
                    <a:pt x="2702" y="6544"/>
                  </a:lnTo>
                  <a:lnTo>
                    <a:pt x="2153" y="6375"/>
                  </a:lnTo>
                  <a:lnTo>
                    <a:pt x="1646" y="6080"/>
                  </a:lnTo>
                  <a:lnTo>
                    <a:pt x="1224" y="5784"/>
                  </a:lnTo>
                  <a:lnTo>
                    <a:pt x="1013" y="5573"/>
                  </a:lnTo>
                  <a:lnTo>
                    <a:pt x="844" y="5362"/>
                  </a:lnTo>
                  <a:lnTo>
                    <a:pt x="718" y="5109"/>
                  </a:lnTo>
                  <a:lnTo>
                    <a:pt x="591" y="4855"/>
                  </a:lnTo>
                  <a:lnTo>
                    <a:pt x="464" y="4518"/>
                  </a:lnTo>
                  <a:lnTo>
                    <a:pt x="380" y="4138"/>
                  </a:lnTo>
                  <a:lnTo>
                    <a:pt x="338" y="3716"/>
                  </a:lnTo>
                  <a:lnTo>
                    <a:pt x="338" y="3336"/>
                  </a:lnTo>
                  <a:lnTo>
                    <a:pt x="380" y="2534"/>
                  </a:lnTo>
                  <a:lnTo>
                    <a:pt x="507" y="1732"/>
                  </a:lnTo>
                  <a:lnTo>
                    <a:pt x="675" y="929"/>
                  </a:lnTo>
                  <a:lnTo>
                    <a:pt x="844" y="212"/>
                  </a:lnTo>
                  <a:lnTo>
                    <a:pt x="844" y="127"/>
                  </a:lnTo>
                  <a:lnTo>
                    <a:pt x="844" y="85"/>
                  </a:lnTo>
                  <a:lnTo>
                    <a:pt x="802"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4912325" y="1733525"/>
              <a:ext cx="114000" cy="180500"/>
            </a:xfrm>
            <a:custGeom>
              <a:avLst/>
              <a:gdLst/>
              <a:ahLst/>
              <a:cxnLst/>
              <a:rect l="l" t="t" r="r" b="b"/>
              <a:pathLst>
                <a:path w="4560" h="7220" fill="none" extrusionOk="0">
                  <a:moveTo>
                    <a:pt x="675" y="1"/>
                  </a:moveTo>
                  <a:lnTo>
                    <a:pt x="675" y="1"/>
                  </a:lnTo>
                  <a:lnTo>
                    <a:pt x="591" y="1"/>
                  </a:lnTo>
                  <a:lnTo>
                    <a:pt x="549" y="127"/>
                  </a:lnTo>
                  <a:lnTo>
                    <a:pt x="549" y="127"/>
                  </a:lnTo>
                  <a:lnTo>
                    <a:pt x="338" y="887"/>
                  </a:lnTo>
                  <a:lnTo>
                    <a:pt x="169" y="1689"/>
                  </a:lnTo>
                  <a:lnTo>
                    <a:pt x="42" y="2491"/>
                  </a:lnTo>
                  <a:lnTo>
                    <a:pt x="0" y="3336"/>
                  </a:lnTo>
                  <a:lnTo>
                    <a:pt x="0" y="3336"/>
                  </a:lnTo>
                  <a:lnTo>
                    <a:pt x="0" y="3758"/>
                  </a:lnTo>
                  <a:lnTo>
                    <a:pt x="42" y="4180"/>
                  </a:lnTo>
                  <a:lnTo>
                    <a:pt x="127" y="4602"/>
                  </a:lnTo>
                  <a:lnTo>
                    <a:pt x="253" y="4982"/>
                  </a:lnTo>
                  <a:lnTo>
                    <a:pt x="253" y="4982"/>
                  </a:lnTo>
                  <a:lnTo>
                    <a:pt x="253" y="4982"/>
                  </a:lnTo>
                  <a:lnTo>
                    <a:pt x="422" y="5278"/>
                  </a:lnTo>
                  <a:lnTo>
                    <a:pt x="591" y="5531"/>
                  </a:lnTo>
                  <a:lnTo>
                    <a:pt x="760" y="5784"/>
                  </a:lnTo>
                  <a:lnTo>
                    <a:pt x="971" y="5995"/>
                  </a:lnTo>
                  <a:lnTo>
                    <a:pt x="1224" y="6206"/>
                  </a:lnTo>
                  <a:lnTo>
                    <a:pt x="1478" y="6375"/>
                  </a:lnTo>
                  <a:lnTo>
                    <a:pt x="2026" y="6671"/>
                  </a:lnTo>
                  <a:lnTo>
                    <a:pt x="2026" y="6671"/>
                  </a:lnTo>
                  <a:lnTo>
                    <a:pt x="2575" y="6882"/>
                  </a:lnTo>
                  <a:lnTo>
                    <a:pt x="3166" y="7051"/>
                  </a:lnTo>
                  <a:lnTo>
                    <a:pt x="3757" y="7135"/>
                  </a:lnTo>
                  <a:lnTo>
                    <a:pt x="4348" y="7219"/>
                  </a:lnTo>
                  <a:lnTo>
                    <a:pt x="4348" y="7219"/>
                  </a:lnTo>
                  <a:lnTo>
                    <a:pt x="4390" y="7219"/>
                  </a:lnTo>
                  <a:lnTo>
                    <a:pt x="4390" y="7219"/>
                  </a:lnTo>
                  <a:lnTo>
                    <a:pt x="4475" y="7177"/>
                  </a:lnTo>
                  <a:lnTo>
                    <a:pt x="4559" y="7093"/>
                  </a:lnTo>
                  <a:lnTo>
                    <a:pt x="4559" y="7093"/>
                  </a:lnTo>
                  <a:lnTo>
                    <a:pt x="4517" y="7008"/>
                  </a:lnTo>
                  <a:lnTo>
                    <a:pt x="4517" y="6966"/>
                  </a:lnTo>
                  <a:lnTo>
                    <a:pt x="4433" y="6924"/>
                  </a:lnTo>
                  <a:lnTo>
                    <a:pt x="4390" y="6882"/>
                  </a:lnTo>
                  <a:lnTo>
                    <a:pt x="4390" y="6882"/>
                  </a:lnTo>
                  <a:lnTo>
                    <a:pt x="4390" y="6882"/>
                  </a:lnTo>
                  <a:lnTo>
                    <a:pt x="3842" y="6839"/>
                  </a:lnTo>
                  <a:lnTo>
                    <a:pt x="3251" y="6713"/>
                  </a:lnTo>
                  <a:lnTo>
                    <a:pt x="2702" y="6544"/>
                  </a:lnTo>
                  <a:lnTo>
                    <a:pt x="2153" y="6375"/>
                  </a:lnTo>
                  <a:lnTo>
                    <a:pt x="2153" y="6375"/>
                  </a:lnTo>
                  <a:lnTo>
                    <a:pt x="1646" y="6080"/>
                  </a:lnTo>
                  <a:lnTo>
                    <a:pt x="1224" y="5784"/>
                  </a:lnTo>
                  <a:lnTo>
                    <a:pt x="1013" y="5573"/>
                  </a:lnTo>
                  <a:lnTo>
                    <a:pt x="844" y="5362"/>
                  </a:lnTo>
                  <a:lnTo>
                    <a:pt x="718" y="5109"/>
                  </a:lnTo>
                  <a:lnTo>
                    <a:pt x="591" y="4855"/>
                  </a:lnTo>
                  <a:lnTo>
                    <a:pt x="591" y="4855"/>
                  </a:lnTo>
                  <a:lnTo>
                    <a:pt x="591" y="4855"/>
                  </a:lnTo>
                  <a:lnTo>
                    <a:pt x="464" y="4518"/>
                  </a:lnTo>
                  <a:lnTo>
                    <a:pt x="380" y="4138"/>
                  </a:lnTo>
                  <a:lnTo>
                    <a:pt x="338" y="3716"/>
                  </a:lnTo>
                  <a:lnTo>
                    <a:pt x="338" y="3336"/>
                  </a:lnTo>
                  <a:lnTo>
                    <a:pt x="338" y="3336"/>
                  </a:lnTo>
                  <a:lnTo>
                    <a:pt x="380" y="2534"/>
                  </a:lnTo>
                  <a:lnTo>
                    <a:pt x="507" y="1732"/>
                  </a:lnTo>
                  <a:lnTo>
                    <a:pt x="675" y="929"/>
                  </a:lnTo>
                  <a:lnTo>
                    <a:pt x="844" y="212"/>
                  </a:lnTo>
                  <a:lnTo>
                    <a:pt x="844" y="212"/>
                  </a:lnTo>
                  <a:lnTo>
                    <a:pt x="844" y="127"/>
                  </a:lnTo>
                  <a:lnTo>
                    <a:pt x="844" y="85"/>
                  </a:lnTo>
                  <a:lnTo>
                    <a:pt x="802" y="1"/>
                  </a:lnTo>
                  <a:lnTo>
                    <a:pt x="718" y="1"/>
                  </a:lnTo>
                  <a:lnTo>
                    <a:pt x="718" y="1"/>
                  </a:lnTo>
                  <a:lnTo>
                    <a:pt x="6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5080125" y="1124600"/>
              <a:ext cx="768325" cy="1206300"/>
            </a:xfrm>
            <a:custGeom>
              <a:avLst/>
              <a:gdLst/>
              <a:ahLst/>
              <a:cxnLst/>
              <a:rect l="l" t="t" r="r" b="b"/>
              <a:pathLst>
                <a:path w="30733" h="48252" extrusionOk="0">
                  <a:moveTo>
                    <a:pt x="6628" y="0"/>
                  </a:moveTo>
                  <a:lnTo>
                    <a:pt x="6628" y="23598"/>
                  </a:lnTo>
                  <a:lnTo>
                    <a:pt x="6586" y="23598"/>
                  </a:lnTo>
                  <a:lnTo>
                    <a:pt x="0" y="25202"/>
                  </a:lnTo>
                  <a:lnTo>
                    <a:pt x="6586" y="26764"/>
                  </a:lnTo>
                  <a:lnTo>
                    <a:pt x="6628" y="26764"/>
                  </a:lnTo>
                  <a:lnTo>
                    <a:pt x="6628" y="48251"/>
                  </a:lnTo>
                  <a:lnTo>
                    <a:pt x="7852" y="48209"/>
                  </a:lnTo>
                  <a:lnTo>
                    <a:pt x="9076" y="48124"/>
                  </a:lnTo>
                  <a:lnTo>
                    <a:pt x="10301" y="47956"/>
                  </a:lnTo>
                  <a:lnTo>
                    <a:pt x="11483" y="47744"/>
                  </a:lnTo>
                  <a:lnTo>
                    <a:pt x="12665" y="47491"/>
                  </a:lnTo>
                  <a:lnTo>
                    <a:pt x="13804" y="47153"/>
                  </a:lnTo>
                  <a:lnTo>
                    <a:pt x="14902" y="46774"/>
                  </a:lnTo>
                  <a:lnTo>
                    <a:pt x="15999" y="46351"/>
                  </a:lnTo>
                  <a:lnTo>
                    <a:pt x="17055" y="45845"/>
                  </a:lnTo>
                  <a:lnTo>
                    <a:pt x="18110" y="45338"/>
                  </a:lnTo>
                  <a:lnTo>
                    <a:pt x="19123" y="44747"/>
                  </a:lnTo>
                  <a:lnTo>
                    <a:pt x="20094" y="44114"/>
                  </a:lnTo>
                  <a:lnTo>
                    <a:pt x="21065" y="43439"/>
                  </a:lnTo>
                  <a:lnTo>
                    <a:pt x="21952" y="42721"/>
                  </a:lnTo>
                  <a:lnTo>
                    <a:pt x="22838" y="41961"/>
                  </a:lnTo>
                  <a:lnTo>
                    <a:pt x="23683" y="41159"/>
                  </a:lnTo>
                  <a:lnTo>
                    <a:pt x="24485" y="40315"/>
                  </a:lnTo>
                  <a:lnTo>
                    <a:pt x="25244" y="39470"/>
                  </a:lnTo>
                  <a:lnTo>
                    <a:pt x="25962" y="38542"/>
                  </a:lnTo>
                  <a:lnTo>
                    <a:pt x="26638" y="37613"/>
                  </a:lnTo>
                  <a:lnTo>
                    <a:pt x="27229" y="36642"/>
                  </a:lnTo>
                  <a:lnTo>
                    <a:pt x="27820" y="35629"/>
                  </a:lnTo>
                  <a:lnTo>
                    <a:pt x="28368" y="34574"/>
                  </a:lnTo>
                  <a:lnTo>
                    <a:pt x="28833" y="33518"/>
                  </a:lnTo>
                  <a:lnTo>
                    <a:pt x="29255" y="32421"/>
                  </a:lnTo>
                  <a:lnTo>
                    <a:pt x="29635" y="31281"/>
                  </a:lnTo>
                  <a:lnTo>
                    <a:pt x="29972" y="30141"/>
                  </a:lnTo>
                  <a:lnTo>
                    <a:pt x="30268" y="28959"/>
                  </a:lnTo>
                  <a:lnTo>
                    <a:pt x="30479" y="27777"/>
                  </a:lnTo>
                  <a:lnTo>
                    <a:pt x="30606" y="26595"/>
                  </a:lnTo>
                  <a:lnTo>
                    <a:pt x="30690" y="25371"/>
                  </a:lnTo>
                  <a:lnTo>
                    <a:pt x="30732" y="24104"/>
                  </a:lnTo>
                  <a:lnTo>
                    <a:pt x="30690" y="22880"/>
                  </a:lnTo>
                  <a:lnTo>
                    <a:pt x="30606" y="21656"/>
                  </a:lnTo>
                  <a:lnTo>
                    <a:pt x="30479" y="20432"/>
                  </a:lnTo>
                  <a:lnTo>
                    <a:pt x="30268" y="19250"/>
                  </a:lnTo>
                  <a:lnTo>
                    <a:pt x="29972" y="18068"/>
                  </a:lnTo>
                  <a:lnTo>
                    <a:pt x="29635" y="16928"/>
                  </a:lnTo>
                  <a:lnTo>
                    <a:pt x="29255" y="15830"/>
                  </a:lnTo>
                  <a:lnTo>
                    <a:pt x="28833" y="14733"/>
                  </a:lnTo>
                  <a:lnTo>
                    <a:pt x="28368" y="13678"/>
                  </a:lnTo>
                  <a:lnTo>
                    <a:pt x="27820" y="12622"/>
                  </a:lnTo>
                  <a:lnTo>
                    <a:pt x="27229" y="11609"/>
                  </a:lnTo>
                  <a:lnTo>
                    <a:pt x="26638" y="10638"/>
                  </a:lnTo>
                  <a:lnTo>
                    <a:pt x="25962" y="9667"/>
                  </a:lnTo>
                  <a:lnTo>
                    <a:pt x="25244" y="8781"/>
                  </a:lnTo>
                  <a:lnTo>
                    <a:pt x="24485" y="7894"/>
                  </a:lnTo>
                  <a:lnTo>
                    <a:pt x="23683" y="7050"/>
                  </a:lnTo>
                  <a:lnTo>
                    <a:pt x="22838" y="6248"/>
                  </a:lnTo>
                  <a:lnTo>
                    <a:pt x="21952" y="5488"/>
                  </a:lnTo>
                  <a:lnTo>
                    <a:pt x="21065" y="4770"/>
                  </a:lnTo>
                  <a:lnTo>
                    <a:pt x="20094" y="4095"/>
                  </a:lnTo>
                  <a:lnTo>
                    <a:pt x="19123" y="3504"/>
                  </a:lnTo>
                  <a:lnTo>
                    <a:pt x="18110" y="2913"/>
                  </a:lnTo>
                  <a:lnTo>
                    <a:pt x="17055" y="2364"/>
                  </a:lnTo>
                  <a:lnTo>
                    <a:pt x="15999" y="1900"/>
                  </a:lnTo>
                  <a:lnTo>
                    <a:pt x="14902" y="1478"/>
                  </a:lnTo>
                  <a:lnTo>
                    <a:pt x="13804" y="1098"/>
                  </a:lnTo>
                  <a:lnTo>
                    <a:pt x="12665" y="760"/>
                  </a:lnTo>
                  <a:lnTo>
                    <a:pt x="11483" y="507"/>
                  </a:lnTo>
                  <a:lnTo>
                    <a:pt x="10301" y="296"/>
                  </a:lnTo>
                  <a:lnTo>
                    <a:pt x="9076" y="127"/>
                  </a:lnTo>
                  <a:lnTo>
                    <a:pt x="7852" y="42"/>
                  </a:lnTo>
                  <a:lnTo>
                    <a:pt x="662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6"/>
            <p:cNvSpPr/>
            <p:nvPr/>
          </p:nvSpPr>
          <p:spPr>
            <a:xfrm>
              <a:off x="5080125" y="1124600"/>
              <a:ext cx="768325" cy="1206300"/>
            </a:xfrm>
            <a:custGeom>
              <a:avLst/>
              <a:gdLst/>
              <a:ahLst/>
              <a:cxnLst/>
              <a:rect l="l" t="t" r="r" b="b"/>
              <a:pathLst>
                <a:path w="30733" h="48252" fill="none" extrusionOk="0">
                  <a:moveTo>
                    <a:pt x="6628" y="0"/>
                  </a:moveTo>
                  <a:lnTo>
                    <a:pt x="6628" y="23598"/>
                  </a:lnTo>
                  <a:lnTo>
                    <a:pt x="6586" y="23598"/>
                  </a:lnTo>
                  <a:lnTo>
                    <a:pt x="0" y="25202"/>
                  </a:lnTo>
                  <a:lnTo>
                    <a:pt x="6586" y="26764"/>
                  </a:lnTo>
                  <a:lnTo>
                    <a:pt x="6628" y="26764"/>
                  </a:lnTo>
                  <a:lnTo>
                    <a:pt x="6628" y="48251"/>
                  </a:lnTo>
                  <a:lnTo>
                    <a:pt x="6628" y="48251"/>
                  </a:lnTo>
                  <a:lnTo>
                    <a:pt x="7852" y="48209"/>
                  </a:lnTo>
                  <a:lnTo>
                    <a:pt x="9076" y="48124"/>
                  </a:lnTo>
                  <a:lnTo>
                    <a:pt x="10301" y="47956"/>
                  </a:lnTo>
                  <a:lnTo>
                    <a:pt x="11483" y="47744"/>
                  </a:lnTo>
                  <a:lnTo>
                    <a:pt x="12665" y="47491"/>
                  </a:lnTo>
                  <a:lnTo>
                    <a:pt x="13804" y="47153"/>
                  </a:lnTo>
                  <a:lnTo>
                    <a:pt x="14902" y="46774"/>
                  </a:lnTo>
                  <a:lnTo>
                    <a:pt x="15999" y="46351"/>
                  </a:lnTo>
                  <a:lnTo>
                    <a:pt x="17055" y="45845"/>
                  </a:lnTo>
                  <a:lnTo>
                    <a:pt x="18110" y="45338"/>
                  </a:lnTo>
                  <a:lnTo>
                    <a:pt x="19123" y="44747"/>
                  </a:lnTo>
                  <a:lnTo>
                    <a:pt x="20094" y="44114"/>
                  </a:lnTo>
                  <a:lnTo>
                    <a:pt x="21065" y="43439"/>
                  </a:lnTo>
                  <a:lnTo>
                    <a:pt x="21952" y="42721"/>
                  </a:lnTo>
                  <a:lnTo>
                    <a:pt x="22838" y="41961"/>
                  </a:lnTo>
                  <a:lnTo>
                    <a:pt x="23683" y="41159"/>
                  </a:lnTo>
                  <a:lnTo>
                    <a:pt x="24485" y="40315"/>
                  </a:lnTo>
                  <a:lnTo>
                    <a:pt x="25244" y="39470"/>
                  </a:lnTo>
                  <a:lnTo>
                    <a:pt x="25962" y="38542"/>
                  </a:lnTo>
                  <a:lnTo>
                    <a:pt x="26638" y="37613"/>
                  </a:lnTo>
                  <a:lnTo>
                    <a:pt x="27229" y="36642"/>
                  </a:lnTo>
                  <a:lnTo>
                    <a:pt x="27820" y="35629"/>
                  </a:lnTo>
                  <a:lnTo>
                    <a:pt x="28368" y="34574"/>
                  </a:lnTo>
                  <a:lnTo>
                    <a:pt x="28833" y="33518"/>
                  </a:lnTo>
                  <a:lnTo>
                    <a:pt x="29255" y="32421"/>
                  </a:lnTo>
                  <a:lnTo>
                    <a:pt x="29635" y="31281"/>
                  </a:lnTo>
                  <a:lnTo>
                    <a:pt x="29972" y="30141"/>
                  </a:lnTo>
                  <a:lnTo>
                    <a:pt x="30268" y="28959"/>
                  </a:lnTo>
                  <a:lnTo>
                    <a:pt x="30479" y="27777"/>
                  </a:lnTo>
                  <a:lnTo>
                    <a:pt x="30606" y="26595"/>
                  </a:lnTo>
                  <a:lnTo>
                    <a:pt x="30690" y="25371"/>
                  </a:lnTo>
                  <a:lnTo>
                    <a:pt x="30732" y="24104"/>
                  </a:lnTo>
                  <a:lnTo>
                    <a:pt x="30732" y="24104"/>
                  </a:lnTo>
                  <a:lnTo>
                    <a:pt x="30690" y="22880"/>
                  </a:lnTo>
                  <a:lnTo>
                    <a:pt x="30606" y="21656"/>
                  </a:lnTo>
                  <a:lnTo>
                    <a:pt x="30479" y="20432"/>
                  </a:lnTo>
                  <a:lnTo>
                    <a:pt x="30268" y="19250"/>
                  </a:lnTo>
                  <a:lnTo>
                    <a:pt x="29972" y="18068"/>
                  </a:lnTo>
                  <a:lnTo>
                    <a:pt x="29635" y="16928"/>
                  </a:lnTo>
                  <a:lnTo>
                    <a:pt x="29255" y="15830"/>
                  </a:lnTo>
                  <a:lnTo>
                    <a:pt x="28833" y="14733"/>
                  </a:lnTo>
                  <a:lnTo>
                    <a:pt x="28368" y="13678"/>
                  </a:lnTo>
                  <a:lnTo>
                    <a:pt x="27820" y="12622"/>
                  </a:lnTo>
                  <a:lnTo>
                    <a:pt x="27229" y="11609"/>
                  </a:lnTo>
                  <a:lnTo>
                    <a:pt x="26638" y="10638"/>
                  </a:lnTo>
                  <a:lnTo>
                    <a:pt x="25962" y="9667"/>
                  </a:lnTo>
                  <a:lnTo>
                    <a:pt x="25244" y="8781"/>
                  </a:lnTo>
                  <a:lnTo>
                    <a:pt x="24485" y="7894"/>
                  </a:lnTo>
                  <a:lnTo>
                    <a:pt x="23683" y="7050"/>
                  </a:lnTo>
                  <a:lnTo>
                    <a:pt x="22838" y="6248"/>
                  </a:lnTo>
                  <a:lnTo>
                    <a:pt x="21952" y="5488"/>
                  </a:lnTo>
                  <a:lnTo>
                    <a:pt x="21065" y="4770"/>
                  </a:lnTo>
                  <a:lnTo>
                    <a:pt x="20094" y="4095"/>
                  </a:lnTo>
                  <a:lnTo>
                    <a:pt x="19123" y="3504"/>
                  </a:lnTo>
                  <a:lnTo>
                    <a:pt x="18110" y="2913"/>
                  </a:lnTo>
                  <a:lnTo>
                    <a:pt x="17055" y="2364"/>
                  </a:lnTo>
                  <a:lnTo>
                    <a:pt x="15999" y="1900"/>
                  </a:lnTo>
                  <a:lnTo>
                    <a:pt x="14902" y="1478"/>
                  </a:lnTo>
                  <a:lnTo>
                    <a:pt x="13804" y="1098"/>
                  </a:lnTo>
                  <a:lnTo>
                    <a:pt x="12665" y="760"/>
                  </a:lnTo>
                  <a:lnTo>
                    <a:pt x="11483" y="507"/>
                  </a:lnTo>
                  <a:lnTo>
                    <a:pt x="10301" y="296"/>
                  </a:lnTo>
                  <a:lnTo>
                    <a:pt x="9076" y="127"/>
                  </a:lnTo>
                  <a:lnTo>
                    <a:pt x="7852" y="42"/>
                  </a:lnTo>
                  <a:lnTo>
                    <a:pt x="6628" y="0"/>
                  </a:lnTo>
                  <a:lnTo>
                    <a:pt x="66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6"/>
            <p:cNvSpPr/>
            <p:nvPr/>
          </p:nvSpPr>
          <p:spPr>
            <a:xfrm>
              <a:off x="5534975" y="1562575"/>
              <a:ext cx="161500" cy="139325"/>
            </a:xfrm>
            <a:custGeom>
              <a:avLst/>
              <a:gdLst/>
              <a:ahLst/>
              <a:cxnLst/>
              <a:rect l="l" t="t" r="r" b="b"/>
              <a:pathLst>
                <a:path w="6460" h="5573" extrusionOk="0">
                  <a:moveTo>
                    <a:pt x="1605" y="0"/>
                  </a:moveTo>
                  <a:lnTo>
                    <a:pt x="1" y="2786"/>
                  </a:lnTo>
                  <a:lnTo>
                    <a:pt x="1605" y="5572"/>
                  </a:lnTo>
                  <a:lnTo>
                    <a:pt x="4813" y="5572"/>
                  </a:lnTo>
                  <a:lnTo>
                    <a:pt x="6459" y="2786"/>
                  </a:lnTo>
                  <a:lnTo>
                    <a:pt x="4813"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5534975" y="1562575"/>
              <a:ext cx="161500" cy="139325"/>
            </a:xfrm>
            <a:custGeom>
              <a:avLst/>
              <a:gdLst/>
              <a:ahLst/>
              <a:cxnLst/>
              <a:rect l="l" t="t" r="r" b="b"/>
              <a:pathLst>
                <a:path w="6460" h="5573" fill="none" extrusionOk="0">
                  <a:moveTo>
                    <a:pt x="4813" y="0"/>
                  </a:moveTo>
                  <a:lnTo>
                    <a:pt x="1605" y="0"/>
                  </a:lnTo>
                  <a:lnTo>
                    <a:pt x="1" y="2786"/>
                  </a:lnTo>
                  <a:lnTo>
                    <a:pt x="1605" y="5572"/>
                  </a:lnTo>
                  <a:lnTo>
                    <a:pt x="4813" y="5572"/>
                  </a:lnTo>
                  <a:lnTo>
                    <a:pt x="6459" y="2786"/>
                  </a:lnTo>
                  <a:lnTo>
                    <a:pt x="48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5534975" y="1562575"/>
              <a:ext cx="161500" cy="139325"/>
            </a:xfrm>
            <a:custGeom>
              <a:avLst/>
              <a:gdLst/>
              <a:ahLst/>
              <a:cxnLst/>
              <a:rect l="l" t="t" r="r" b="b"/>
              <a:pathLst>
                <a:path w="6460" h="5573" extrusionOk="0">
                  <a:moveTo>
                    <a:pt x="4813" y="0"/>
                  </a:moveTo>
                  <a:lnTo>
                    <a:pt x="3209" y="2786"/>
                  </a:lnTo>
                  <a:lnTo>
                    <a:pt x="1" y="2786"/>
                  </a:lnTo>
                  <a:lnTo>
                    <a:pt x="1605" y="5572"/>
                  </a:lnTo>
                  <a:lnTo>
                    <a:pt x="4813" y="5572"/>
                  </a:lnTo>
                  <a:lnTo>
                    <a:pt x="6459" y="2786"/>
                  </a:lnTo>
                  <a:lnTo>
                    <a:pt x="4813"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5534975" y="1562575"/>
              <a:ext cx="161500" cy="139325"/>
            </a:xfrm>
            <a:custGeom>
              <a:avLst/>
              <a:gdLst/>
              <a:ahLst/>
              <a:cxnLst/>
              <a:rect l="l" t="t" r="r" b="b"/>
              <a:pathLst>
                <a:path w="6460" h="5573" fill="none" extrusionOk="0">
                  <a:moveTo>
                    <a:pt x="4813" y="0"/>
                  </a:moveTo>
                  <a:lnTo>
                    <a:pt x="4813" y="0"/>
                  </a:lnTo>
                  <a:lnTo>
                    <a:pt x="3209" y="2786"/>
                  </a:lnTo>
                  <a:lnTo>
                    <a:pt x="1" y="2786"/>
                  </a:lnTo>
                  <a:lnTo>
                    <a:pt x="1605" y="5572"/>
                  </a:lnTo>
                  <a:lnTo>
                    <a:pt x="4813" y="5572"/>
                  </a:lnTo>
                  <a:lnTo>
                    <a:pt x="6459" y="2786"/>
                  </a:lnTo>
                  <a:lnTo>
                    <a:pt x="48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6"/>
            <p:cNvSpPr/>
            <p:nvPr/>
          </p:nvSpPr>
          <p:spPr>
            <a:xfrm>
              <a:off x="5534975" y="1562575"/>
              <a:ext cx="120350" cy="69675"/>
            </a:xfrm>
            <a:custGeom>
              <a:avLst/>
              <a:gdLst/>
              <a:ahLst/>
              <a:cxnLst/>
              <a:rect l="l" t="t" r="r" b="b"/>
              <a:pathLst>
                <a:path w="4814" h="2787" extrusionOk="0">
                  <a:moveTo>
                    <a:pt x="1605" y="0"/>
                  </a:moveTo>
                  <a:lnTo>
                    <a:pt x="1" y="2786"/>
                  </a:lnTo>
                  <a:lnTo>
                    <a:pt x="3209" y="2786"/>
                  </a:lnTo>
                  <a:lnTo>
                    <a:pt x="4813" y="0"/>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p:nvPr/>
          </p:nvSpPr>
          <p:spPr>
            <a:xfrm>
              <a:off x="5534975" y="1562575"/>
              <a:ext cx="120350" cy="69675"/>
            </a:xfrm>
            <a:custGeom>
              <a:avLst/>
              <a:gdLst/>
              <a:ahLst/>
              <a:cxnLst/>
              <a:rect l="l" t="t" r="r" b="b"/>
              <a:pathLst>
                <a:path w="4814" h="2787" fill="none" extrusionOk="0">
                  <a:moveTo>
                    <a:pt x="4813" y="0"/>
                  </a:moveTo>
                  <a:lnTo>
                    <a:pt x="1605" y="0"/>
                  </a:lnTo>
                  <a:lnTo>
                    <a:pt x="1" y="2786"/>
                  </a:lnTo>
                  <a:lnTo>
                    <a:pt x="3209" y="2786"/>
                  </a:lnTo>
                  <a:lnTo>
                    <a:pt x="48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5522325" y="1899225"/>
              <a:ext cx="102375" cy="104500"/>
            </a:xfrm>
            <a:custGeom>
              <a:avLst/>
              <a:gdLst/>
              <a:ahLst/>
              <a:cxnLst/>
              <a:rect l="l" t="t" r="r" b="b"/>
              <a:pathLst>
                <a:path w="4095" h="4180" extrusionOk="0">
                  <a:moveTo>
                    <a:pt x="1604" y="0"/>
                  </a:moveTo>
                  <a:lnTo>
                    <a:pt x="0" y="1436"/>
                  </a:lnTo>
                  <a:lnTo>
                    <a:pt x="464" y="3546"/>
                  </a:lnTo>
                  <a:lnTo>
                    <a:pt x="2491" y="4180"/>
                  </a:lnTo>
                  <a:lnTo>
                    <a:pt x="4095" y="2744"/>
                  </a:lnTo>
                  <a:lnTo>
                    <a:pt x="3630" y="634"/>
                  </a:lnTo>
                  <a:lnTo>
                    <a:pt x="160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5522325" y="1899225"/>
              <a:ext cx="102375" cy="104500"/>
            </a:xfrm>
            <a:custGeom>
              <a:avLst/>
              <a:gdLst/>
              <a:ahLst/>
              <a:cxnLst/>
              <a:rect l="l" t="t" r="r" b="b"/>
              <a:pathLst>
                <a:path w="4095" h="4180" fill="none" extrusionOk="0">
                  <a:moveTo>
                    <a:pt x="3630" y="634"/>
                  </a:moveTo>
                  <a:lnTo>
                    <a:pt x="1604" y="0"/>
                  </a:lnTo>
                  <a:lnTo>
                    <a:pt x="0" y="1436"/>
                  </a:lnTo>
                  <a:lnTo>
                    <a:pt x="464" y="3546"/>
                  </a:lnTo>
                  <a:lnTo>
                    <a:pt x="2491" y="4180"/>
                  </a:lnTo>
                  <a:lnTo>
                    <a:pt x="4095" y="2744"/>
                  </a:lnTo>
                  <a:lnTo>
                    <a:pt x="3630" y="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5522325" y="1915050"/>
              <a:ext cx="102375" cy="88675"/>
            </a:xfrm>
            <a:custGeom>
              <a:avLst/>
              <a:gdLst/>
              <a:ahLst/>
              <a:cxnLst/>
              <a:rect l="l" t="t" r="r" b="b"/>
              <a:pathLst>
                <a:path w="4095" h="3547" extrusionOk="0">
                  <a:moveTo>
                    <a:pt x="3630" y="1"/>
                  </a:moveTo>
                  <a:lnTo>
                    <a:pt x="2069" y="1478"/>
                  </a:lnTo>
                  <a:lnTo>
                    <a:pt x="0" y="803"/>
                  </a:lnTo>
                  <a:lnTo>
                    <a:pt x="464" y="2913"/>
                  </a:lnTo>
                  <a:lnTo>
                    <a:pt x="2491" y="3547"/>
                  </a:lnTo>
                  <a:lnTo>
                    <a:pt x="4095" y="2111"/>
                  </a:lnTo>
                  <a:lnTo>
                    <a:pt x="3630"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5522325" y="1915050"/>
              <a:ext cx="102375" cy="88675"/>
            </a:xfrm>
            <a:custGeom>
              <a:avLst/>
              <a:gdLst/>
              <a:ahLst/>
              <a:cxnLst/>
              <a:rect l="l" t="t" r="r" b="b"/>
              <a:pathLst>
                <a:path w="4095" h="3547" fill="none" extrusionOk="0">
                  <a:moveTo>
                    <a:pt x="3630" y="1"/>
                  </a:moveTo>
                  <a:lnTo>
                    <a:pt x="2069" y="1478"/>
                  </a:lnTo>
                  <a:lnTo>
                    <a:pt x="0" y="803"/>
                  </a:lnTo>
                  <a:lnTo>
                    <a:pt x="464" y="2913"/>
                  </a:lnTo>
                  <a:lnTo>
                    <a:pt x="2491" y="3547"/>
                  </a:lnTo>
                  <a:lnTo>
                    <a:pt x="4095" y="2111"/>
                  </a:lnTo>
                  <a:lnTo>
                    <a:pt x="36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5522325" y="1899225"/>
              <a:ext cx="90775" cy="52800"/>
            </a:xfrm>
            <a:custGeom>
              <a:avLst/>
              <a:gdLst/>
              <a:ahLst/>
              <a:cxnLst/>
              <a:rect l="l" t="t" r="r" b="b"/>
              <a:pathLst>
                <a:path w="3631" h="2112" extrusionOk="0">
                  <a:moveTo>
                    <a:pt x="1604" y="0"/>
                  </a:moveTo>
                  <a:lnTo>
                    <a:pt x="0" y="1436"/>
                  </a:lnTo>
                  <a:lnTo>
                    <a:pt x="2069" y="2111"/>
                  </a:lnTo>
                  <a:lnTo>
                    <a:pt x="3630" y="634"/>
                  </a:lnTo>
                  <a:lnTo>
                    <a:pt x="1604" y="0"/>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p:nvPr/>
          </p:nvSpPr>
          <p:spPr>
            <a:xfrm>
              <a:off x="5522325" y="1899225"/>
              <a:ext cx="90775" cy="52800"/>
            </a:xfrm>
            <a:custGeom>
              <a:avLst/>
              <a:gdLst/>
              <a:ahLst/>
              <a:cxnLst/>
              <a:rect l="l" t="t" r="r" b="b"/>
              <a:pathLst>
                <a:path w="3631" h="2112" fill="none" extrusionOk="0">
                  <a:moveTo>
                    <a:pt x="1604" y="0"/>
                  </a:moveTo>
                  <a:lnTo>
                    <a:pt x="0" y="1436"/>
                  </a:lnTo>
                  <a:lnTo>
                    <a:pt x="2069" y="2111"/>
                  </a:lnTo>
                  <a:lnTo>
                    <a:pt x="3630" y="634"/>
                  </a:lnTo>
                  <a:lnTo>
                    <a:pt x="1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6"/>
            <p:cNvSpPr/>
            <p:nvPr/>
          </p:nvSpPr>
          <p:spPr>
            <a:xfrm>
              <a:off x="5583525" y="1390550"/>
              <a:ext cx="43300" cy="44350"/>
            </a:xfrm>
            <a:custGeom>
              <a:avLst/>
              <a:gdLst/>
              <a:ahLst/>
              <a:cxnLst/>
              <a:rect l="l" t="t" r="r" b="b"/>
              <a:pathLst>
                <a:path w="1732" h="1774" extrusionOk="0">
                  <a:moveTo>
                    <a:pt x="676" y="0"/>
                  </a:moveTo>
                  <a:lnTo>
                    <a:pt x="0" y="591"/>
                  </a:lnTo>
                  <a:lnTo>
                    <a:pt x="169" y="1478"/>
                  </a:lnTo>
                  <a:lnTo>
                    <a:pt x="1056" y="1773"/>
                  </a:lnTo>
                  <a:lnTo>
                    <a:pt x="1731" y="1140"/>
                  </a:lnTo>
                  <a:lnTo>
                    <a:pt x="1520" y="253"/>
                  </a:lnTo>
                  <a:lnTo>
                    <a:pt x="676"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5583525" y="1390550"/>
              <a:ext cx="43300" cy="44350"/>
            </a:xfrm>
            <a:custGeom>
              <a:avLst/>
              <a:gdLst/>
              <a:ahLst/>
              <a:cxnLst/>
              <a:rect l="l" t="t" r="r" b="b"/>
              <a:pathLst>
                <a:path w="1732" h="1774" fill="none" extrusionOk="0">
                  <a:moveTo>
                    <a:pt x="1520" y="253"/>
                  </a:moveTo>
                  <a:lnTo>
                    <a:pt x="676" y="0"/>
                  </a:lnTo>
                  <a:lnTo>
                    <a:pt x="0" y="591"/>
                  </a:lnTo>
                  <a:lnTo>
                    <a:pt x="169" y="1478"/>
                  </a:lnTo>
                  <a:lnTo>
                    <a:pt x="1056" y="1773"/>
                  </a:lnTo>
                  <a:lnTo>
                    <a:pt x="1731" y="1140"/>
                  </a:lnTo>
                  <a:lnTo>
                    <a:pt x="1520" y="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5583525" y="1396875"/>
              <a:ext cx="43300" cy="38025"/>
            </a:xfrm>
            <a:custGeom>
              <a:avLst/>
              <a:gdLst/>
              <a:ahLst/>
              <a:cxnLst/>
              <a:rect l="l" t="t" r="r" b="b"/>
              <a:pathLst>
                <a:path w="1732" h="1521" extrusionOk="0">
                  <a:moveTo>
                    <a:pt x="1520" y="0"/>
                  </a:moveTo>
                  <a:lnTo>
                    <a:pt x="845" y="634"/>
                  </a:lnTo>
                  <a:lnTo>
                    <a:pt x="0" y="338"/>
                  </a:lnTo>
                  <a:lnTo>
                    <a:pt x="169" y="1225"/>
                  </a:lnTo>
                  <a:lnTo>
                    <a:pt x="1056" y="1520"/>
                  </a:lnTo>
                  <a:lnTo>
                    <a:pt x="1731" y="887"/>
                  </a:lnTo>
                  <a:lnTo>
                    <a:pt x="1520" y="0"/>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p:nvPr/>
          </p:nvSpPr>
          <p:spPr>
            <a:xfrm>
              <a:off x="5583525" y="1396875"/>
              <a:ext cx="43300" cy="38025"/>
            </a:xfrm>
            <a:custGeom>
              <a:avLst/>
              <a:gdLst/>
              <a:ahLst/>
              <a:cxnLst/>
              <a:rect l="l" t="t" r="r" b="b"/>
              <a:pathLst>
                <a:path w="1732" h="1521" fill="none" extrusionOk="0">
                  <a:moveTo>
                    <a:pt x="1520" y="0"/>
                  </a:moveTo>
                  <a:lnTo>
                    <a:pt x="845" y="634"/>
                  </a:lnTo>
                  <a:lnTo>
                    <a:pt x="0" y="338"/>
                  </a:lnTo>
                  <a:lnTo>
                    <a:pt x="169" y="1225"/>
                  </a:lnTo>
                  <a:lnTo>
                    <a:pt x="1056" y="1520"/>
                  </a:lnTo>
                  <a:lnTo>
                    <a:pt x="1731" y="887"/>
                  </a:lnTo>
                  <a:lnTo>
                    <a:pt x="15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6"/>
            <p:cNvSpPr/>
            <p:nvPr/>
          </p:nvSpPr>
          <p:spPr>
            <a:xfrm>
              <a:off x="5583525" y="1390550"/>
              <a:ext cx="38025" cy="22175"/>
            </a:xfrm>
            <a:custGeom>
              <a:avLst/>
              <a:gdLst/>
              <a:ahLst/>
              <a:cxnLst/>
              <a:rect l="l" t="t" r="r" b="b"/>
              <a:pathLst>
                <a:path w="1521" h="887" extrusionOk="0">
                  <a:moveTo>
                    <a:pt x="676" y="0"/>
                  </a:moveTo>
                  <a:lnTo>
                    <a:pt x="0" y="591"/>
                  </a:lnTo>
                  <a:lnTo>
                    <a:pt x="845" y="887"/>
                  </a:lnTo>
                  <a:lnTo>
                    <a:pt x="1520" y="253"/>
                  </a:lnTo>
                  <a:lnTo>
                    <a:pt x="676" y="0"/>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6"/>
            <p:cNvSpPr/>
            <p:nvPr/>
          </p:nvSpPr>
          <p:spPr>
            <a:xfrm>
              <a:off x="5583525" y="1390550"/>
              <a:ext cx="38025" cy="22175"/>
            </a:xfrm>
            <a:custGeom>
              <a:avLst/>
              <a:gdLst/>
              <a:ahLst/>
              <a:cxnLst/>
              <a:rect l="l" t="t" r="r" b="b"/>
              <a:pathLst>
                <a:path w="1521" h="887" fill="none" extrusionOk="0">
                  <a:moveTo>
                    <a:pt x="676" y="0"/>
                  </a:moveTo>
                  <a:lnTo>
                    <a:pt x="0" y="591"/>
                  </a:lnTo>
                  <a:lnTo>
                    <a:pt x="845" y="887"/>
                  </a:lnTo>
                  <a:lnTo>
                    <a:pt x="1520" y="253"/>
                  </a:lnTo>
                  <a:lnTo>
                    <a:pt x="6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5336575" y="1862275"/>
              <a:ext cx="85500" cy="74975"/>
            </a:xfrm>
            <a:custGeom>
              <a:avLst/>
              <a:gdLst/>
              <a:ahLst/>
              <a:cxnLst/>
              <a:rect l="l" t="t" r="r" b="b"/>
              <a:pathLst>
                <a:path w="3420" h="2999" extrusionOk="0">
                  <a:moveTo>
                    <a:pt x="845" y="1"/>
                  </a:moveTo>
                  <a:lnTo>
                    <a:pt x="0" y="1521"/>
                  </a:lnTo>
                  <a:lnTo>
                    <a:pt x="887" y="2998"/>
                  </a:lnTo>
                  <a:lnTo>
                    <a:pt x="2618" y="2956"/>
                  </a:lnTo>
                  <a:lnTo>
                    <a:pt x="3420" y="1436"/>
                  </a:lnTo>
                  <a:lnTo>
                    <a:pt x="2533"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6"/>
            <p:cNvSpPr/>
            <p:nvPr/>
          </p:nvSpPr>
          <p:spPr>
            <a:xfrm>
              <a:off x="5336575" y="1862275"/>
              <a:ext cx="85500" cy="74975"/>
            </a:xfrm>
            <a:custGeom>
              <a:avLst/>
              <a:gdLst/>
              <a:ahLst/>
              <a:cxnLst/>
              <a:rect l="l" t="t" r="r" b="b"/>
              <a:pathLst>
                <a:path w="3420" h="2999" fill="none" extrusionOk="0">
                  <a:moveTo>
                    <a:pt x="3420" y="1436"/>
                  </a:moveTo>
                  <a:lnTo>
                    <a:pt x="2533" y="1"/>
                  </a:lnTo>
                  <a:lnTo>
                    <a:pt x="845" y="1"/>
                  </a:lnTo>
                  <a:lnTo>
                    <a:pt x="0" y="1521"/>
                  </a:lnTo>
                  <a:lnTo>
                    <a:pt x="887" y="2998"/>
                  </a:lnTo>
                  <a:lnTo>
                    <a:pt x="2618" y="2956"/>
                  </a:lnTo>
                  <a:lnTo>
                    <a:pt x="3420" y="14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6"/>
            <p:cNvSpPr/>
            <p:nvPr/>
          </p:nvSpPr>
          <p:spPr>
            <a:xfrm>
              <a:off x="5336575" y="1862275"/>
              <a:ext cx="85500" cy="74975"/>
            </a:xfrm>
            <a:custGeom>
              <a:avLst/>
              <a:gdLst/>
              <a:ahLst/>
              <a:cxnLst/>
              <a:rect l="l" t="t" r="r" b="b"/>
              <a:pathLst>
                <a:path w="3420" h="2999" extrusionOk="0">
                  <a:moveTo>
                    <a:pt x="845" y="1"/>
                  </a:moveTo>
                  <a:lnTo>
                    <a:pt x="0" y="1521"/>
                  </a:lnTo>
                  <a:lnTo>
                    <a:pt x="887" y="2998"/>
                  </a:lnTo>
                  <a:lnTo>
                    <a:pt x="2618" y="2956"/>
                  </a:lnTo>
                  <a:lnTo>
                    <a:pt x="3420" y="1436"/>
                  </a:lnTo>
                  <a:lnTo>
                    <a:pt x="1731" y="1478"/>
                  </a:lnTo>
                  <a:lnTo>
                    <a:pt x="845"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a:off x="5336575" y="1862275"/>
              <a:ext cx="85500" cy="74975"/>
            </a:xfrm>
            <a:custGeom>
              <a:avLst/>
              <a:gdLst/>
              <a:ahLst/>
              <a:cxnLst/>
              <a:rect l="l" t="t" r="r" b="b"/>
              <a:pathLst>
                <a:path w="3420" h="2999" fill="none" extrusionOk="0">
                  <a:moveTo>
                    <a:pt x="845" y="1"/>
                  </a:moveTo>
                  <a:lnTo>
                    <a:pt x="845" y="1"/>
                  </a:lnTo>
                  <a:lnTo>
                    <a:pt x="0" y="1521"/>
                  </a:lnTo>
                  <a:lnTo>
                    <a:pt x="887" y="2998"/>
                  </a:lnTo>
                  <a:lnTo>
                    <a:pt x="2618" y="2956"/>
                  </a:lnTo>
                  <a:lnTo>
                    <a:pt x="3420" y="1436"/>
                  </a:lnTo>
                  <a:lnTo>
                    <a:pt x="1731" y="1478"/>
                  </a:lnTo>
                  <a:lnTo>
                    <a:pt x="8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6"/>
            <p:cNvSpPr/>
            <p:nvPr/>
          </p:nvSpPr>
          <p:spPr>
            <a:xfrm>
              <a:off x="5357675" y="1862275"/>
              <a:ext cx="64400" cy="36975"/>
            </a:xfrm>
            <a:custGeom>
              <a:avLst/>
              <a:gdLst/>
              <a:ahLst/>
              <a:cxnLst/>
              <a:rect l="l" t="t" r="r" b="b"/>
              <a:pathLst>
                <a:path w="2576" h="1479" extrusionOk="0">
                  <a:moveTo>
                    <a:pt x="1" y="1"/>
                  </a:moveTo>
                  <a:lnTo>
                    <a:pt x="887" y="1478"/>
                  </a:lnTo>
                  <a:lnTo>
                    <a:pt x="2576" y="1436"/>
                  </a:lnTo>
                  <a:lnTo>
                    <a:pt x="1689" y="1"/>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6"/>
            <p:cNvSpPr/>
            <p:nvPr/>
          </p:nvSpPr>
          <p:spPr>
            <a:xfrm>
              <a:off x="5357675" y="1862275"/>
              <a:ext cx="64400" cy="36975"/>
            </a:xfrm>
            <a:custGeom>
              <a:avLst/>
              <a:gdLst/>
              <a:ahLst/>
              <a:cxnLst/>
              <a:rect l="l" t="t" r="r" b="b"/>
              <a:pathLst>
                <a:path w="2576" h="1479" fill="none" extrusionOk="0">
                  <a:moveTo>
                    <a:pt x="1689" y="1"/>
                  </a:moveTo>
                  <a:lnTo>
                    <a:pt x="1" y="1"/>
                  </a:lnTo>
                  <a:lnTo>
                    <a:pt x="887" y="1478"/>
                  </a:lnTo>
                  <a:lnTo>
                    <a:pt x="2576" y="1436"/>
                  </a:lnTo>
                  <a:lnTo>
                    <a:pt x="16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5678500" y="1727200"/>
              <a:ext cx="85525" cy="74950"/>
            </a:xfrm>
            <a:custGeom>
              <a:avLst/>
              <a:gdLst/>
              <a:ahLst/>
              <a:cxnLst/>
              <a:rect l="l" t="t" r="r" b="b"/>
              <a:pathLst>
                <a:path w="3421" h="2998" extrusionOk="0">
                  <a:moveTo>
                    <a:pt x="2534" y="0"/>
                  </a:moveTo>
                  <a:lnTo>
                    <a:pt x="803" y="43"/>
                  </a:lnTo>
                  <a:lnTo>
                    <a:pt x="1" y="1562"/>
                  </a:lnTo>
                  <a:lnTo>
                    <a:pt x="887" y="2998"/>
                  </a:lnTo>
                  <a:lnTo>
                    <a:pt x="2576" y="2955"/>
                  </a:lnTo>
                  <a:lnTo>
                    <a:pt x="3420" y="1478"/>
                  </a:lnTo>
                  <a:lnTo>
                    <a:pt x="2534" y="0"/>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5678500" y="1727200"/>
              <a:ext cx="85525" cy="74950"/>
            </a:xfrm>
            <a:custGeom>
              <a:avLst/>
              <a:gdLst/>
              <a:ahLst/>
              <a:cxnLst/>
              <a:rect l="l" t="t" r="r" b="b"/>
              <a:pathLst>
                <a:path w="3421" h="2998" fill="none" extrusionOk="0">
                  <a:moveTo>
                    <a:pt x="3420" y="1478"/>
                  </a:moveTo>
                  <a:lnTo>
                    <a:pt x="2534" y="0"/>
                  </a:lnTo>
                  <a:lnTo>
                    <a:pt x="803" y="43"/>
                  </a:lnTo>
                  <a:lnTo>
                    <a:pt x="1" y="1562"/>
                  </a:lnTo>
                  <a:lnTo>
                    <a:pt x="887" y="2998"/>
                  </a:lnTo>
                  <a:lnTo>
                    <a:pt x="2576" y="2955"/>
                  </a:lnTo>
                  <a:lnTo>
                    <a:pt x="3420" y="14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6"/>
            <p:cNvSpPr/>
            <p:nvPr/>
          </p:nvSpPr>
          <p:spPr>
            <a:xfrm>
              <a:off x="5678500" y="1728250"/>
              <a:ext cx="85525" cy="73900"/>
            </a:xfrm>
            <a:custGeom>
              <a:avLst/>
              <a:gdLst/>
              <a:ahLst/>
              <a:cxnLst/>
              <a:rect l="l" t="t" r="r" b="b"/>
              <a:pathLst>
                <a:path w="3421" h="2956" extrusionOk="0">
                  <a:moveTo>
                    <a:pt x="803" y="1"/>
                  </a:moveTo>
                  <a:lnTo>
                    <a:pt x="1" y="1520"/>
                  </a:lnTo>
                  <a:lnTo>
                    <a:pt x="887" y="2956"/>
                  </a:lnTo>
                  <a:lnTo>
                    <a:pt x="2576" y="2913"/>
                  </a:lnTo>
                  <a:lnTo>
                    <a:pt x="3420" y="1436"/>
                  </a:lnTo>
                  <a:lnTo>
                    <a:pt x="1689" y="1478"/>
                  </a:lnTo>
                  <a:lnTo>
                    <a:pt x="803"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6"/>
            <p:cNvSpPr/>
            <p:nvPr/>
          </p:nvSpPr>
          <p:spPr>
            <a:xfrm>
              <a:off x="5678500" y="1728250"/>
              <a:ext cx="85525" cy="73900"/>
            </a:xfrm>
            <a:custGeom>
              <a:avLst/>
              <a:gdLst/>
              <a:ahLst/>
              <a:cxnLst/>
              <a:rect l="l" t="t" r="r" b="b"/>
              <a:pathLst>
                <a:path w="3421" h="2956" fill="none" extrusionOk="0">
                  <a:moveTo>
                    <a:pt x="803" y="1"/>
                  </a:moveTo>
                  <a:lnTo>
                    <a:pt x="803" y="1"/>
                  </a:lnTo>
                  <a:lnTo>
                    <a:pt x="1" y="1520"/>
                  </a:lnTo>
                  <a:lnTo>
                    <a:pt x="887" y="2956"/>
                  </a:lnTo>
                  <a:lnTo>
                    <a:pt x="2576" y="2913"/>
                  </a:lnTo>
                  <a:lnTo>
                    <a:pt x="3420" y="1436"/>
                  </a:lnTo>
                  <a:lnTo>
                    <a:pt x="1689" y="1478"/>
                  </a:lnTo>
                  <a:lnTo>
                    <a:pt x="8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6"/>
            <p:cNvSpPr/>
            <p:nvPr/>
          </p:nvSpPr>
          <p:spPr>
            <a:xfrm>
              <a:off x="5698550" y="1727200"/>
              <a:ext cx="65475" cy="38025"/>
            </a:xfrm>
            <a:custGeom>
              <a:avLst/>
              <a:gdLst/>
              <a:ahLst/>
              <a:cxnLst/>
              <a:rect l="l" t="t" r="r" b="b"/>
              <a:pathLst>
                <a:path w="2619" h="1521" extrusionOk="0">
                  <a:moveTo>
                    <a:pt x="1732" y="0"/>
                  </a:moveTo>
                  <a:lnTo>
                    <a:pt x="1" y="43"/>
                  </a:lnTo>
                  <a:lnTo>
                    <a:pt x="887" y="1520"/>
                  </a:lnTo>
                  <a:lnTo>
                    <a:pt x="2618" y="1478"/>
                  </a:lnTo>
                  <a:lnTo>
                    <a:pt x="1732" y="0"/>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5698550" y="1727200"/>
              <a:ext cx="65475" cy="38025"/>
            </a:xfrm>
            <a:custGeom>
              <a:avLst/>
              <a:gdLst/>
              <a:ahLst/>
              <a:cxnLst/>
              <a:rect l="l" t="t" r="r" b="b"/>
              <a:pathLst>
                <a:path w="2619" h="1521" fill="none" extrusionOk="0">
                  <a:moveTo>
                    <a:pt x="1732" y="0"/>
                  </a:moveTo>
                  <a:lnTo>
                    <a:pt x="1" y="43"/>
                  </a:lnTo>
                  <a:lnTo>
                    <a:pt x="887" y="1520"/>
                  </a:lnTo>
                  <a:lnTo>
                    <a:pt x="2618" y="1478"/>
                  </a:lnTo>
                  <a:lnTo>
                    <a:pt x="17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a:off x="5348175" y="1294500"/>
              <a:ext cx="83400" cy="80225"/>
            </a:xfrm>
            <a:custGeom>
              <a:avLst/>
              <a:gdLst/>
              <a:ahLst/>
              <a:cxnLst/>
              <a:rect l="l" t="t" r="r" b="b"/>
              <a:pathLst>
                <a:path w="3336" h="3209" extrusionOk="0">
                  <a:moveTo>
                    <a:pt x="2280" y="1"/>
                  </a:moveTo>
                  <a:lnTo>
                    <a:pt x="592" y="296"/>
                  </a:lnTo>
                  <a:lnTo>
                    <a:pt x="1" y="1900"/>
                  </a:lnTo>
                  <a:lnTo>
                    <a:pt x="1098" y="3209"/>
                  </a:lnTo>
                  <a:lnTo>
                    <a:pt x="2745" y="2913"/>
                  </a:lnTo>
                  <a:lnTo>
                    <a:pt x="3336" y="1309"/>
                  </a:lnTo>
                  <a:lnTo>
                    <a:pt x="2280"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a:off x="5348175" y="1294500"/>
              <a:ext cx="83400" cy="80225"/>
            </a:xfrm>
            <a:custGeom>
              <a:avLst/>
              <a:gdLst/>
              <a:ahLst/>
              <a:cxnLst/>
              <a:rect l="l" t="t" r="r" b="b"/>
              <a:pathLst>
                <a:path w="3336" h="3209" fill="none" extrusionOk="0">
                  <a:moveTo>
                    <a:pt x="2280" y="1"/>
                  </a:moveTo>
                  <a:lnTo>
                    <a:pt x="592" y="296"/>
                  </a:lnTo>
                  <a:lnTo>
                    <a:pt x="1" y="1900"/>
                  </a:lnTo>
                  <a:lnTo>
                    <a:pt x="1098" y="3209"/>
                  </a:lnTo>
                  <a:lnTo>
                    <a:pt x="2745" y="2913"/>
                  </a:lnTo>
                  <a:lnTo>
                    <a:pt x="3336" y="1309"/>
                  </a:lnTo>
                  <a:lnTo>
                    <a:pt x="22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5348175" y="1294500"/>
              <a:ext cx="83400" cy="80225"/>
            </a:xfrm>
            <a:custGeom>
              <a:avLst/>
              <a:gdLst/>
              <a:ahLst/>
              <a:cxnLst/>
              <a:rect l="l" t="t" r="r" b="b"/>
              <a:pathLst>
                <a:path w="3336" h="3209" extrusionOk="0">
                  <a:moveTo>
                    <a:pt x="2280" y="1"/>
                  </a:moveTo>
                  <a:lnTo>
                    <a:pt x="1689" y="1605"/>
                  </a:lnTo>
                  <a:lnTo>
                    <a:pt x="1" y="1900"/>
                  </a:lnTo>
                  <a:lnTo>
                    <a:pt x="1098" y="3209"/>
                  </a:lnTo>
                  <a:lnTo>
                    <a:pt x="2745" y="2913"/>
                  </a:lnTo>
                  <a:lnTo>
                    <a:pt x="3336" y="1309"/>
                  </a:lnTo>
                  <a:lnTo>
                    <a:pt x="2280"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6"/>
            <p:cNvSpPr/>
            <p:nvPr/>
          </p:nvSpPr>
          <p:spPr>
            <a:xfrm>
              <a:off x="5348175" y="1294500"/>
              <a:ext cx="83400" cy="80225"/>
            </a:xfrm>
            <a:custGeom>
              <a:avLst/>
              <a:gdLst/>
              <a:ahLst/>
              <a:cxnLst/>
              <a:rect l="l" t="t" r="r" b="b"/>
              <a:pathLst>
                <a:path w="3336" h="3209" fill="none" extrusionOk="0">
                  <a:moveTo>
                    <a:pt x="2280" y="1"/>
                  </a:moveTo>
                  <a:lnTo>
                    <a:pt x="2280" y="1"/>
                  </a:lnTo>
                  <a:lnTo>
                    <a:pt x="1689" y="1605"/>
                  </a:lnTo>
                  <a:lnTo>
                    <a:pt x="1" y="1900"/>
                  </a:lnTo>
                  <a:lnTo>
                    <a:pt x="1098" y="3209"/>
                  </a:lnTo>
                  <a:lnTo>
                    <a:pt x="2745" y="2913"/>
                  </a:lnTo>
                  <a:lnTo>
                    <a:pt x="3336" y="1309"/>
                  </a:lnTo>
                  <a:lnTo>
                    <a:pt x="22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6"/>
            <p:cNvSpPr/>
            <p:nvPr/>
          </p:nvSpPr>
          <p:spPr>
            <a:xfrm>
              <a:off x="5348175" y="1294500"/>
              <a:ext cx="57025" cy="47525"/>
            </a:xfrm>
            <a:custGeom>
              <a:avLst/>
              <a:gdLst/>
              <a:ahLst/>
              <a:cxnLst/>
              <a:rect l="l" t="t" r="r" b="b"/>
              <a:pathLst>
                <a:path w="2281" h="1901" extrusionOk="0">
                  <a:moveTo>
                    <a:pt x="2280" y="1"/>
                  </a:moveTo>
                  <a:lnTo>
                    <a:pt x="592" y="296"/>
                  </a:lnTo>
                  <a:lnTo>
                    <a:pt x="1" y="1900"/>
                  </a:lnTo>
                  <a:lnTo>
                    <a:pt x="1689" y="1605"/>
                  </a:lnTo>
                  <a:lnTo>
                    <a:pt x="2280" y="1"/>
                  </a:lnTo>
                  <a:close/>
                </a:path>
              </a:pathLst>
            </a:custGeom>
            <a:solidFill>
              <a:srgbClr val="EBF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6"/>
            <p:cNvSpPr/>
            <p:nvPr/>
          </p:nvSpPr>
          <p:spPr>
            <a:xfrm>
              <a:off x="5348175" y="1294500"/>
              <a:ext cx="57025" cy="47525"/>
            </a:xfrm>
            <a:custGeom>
              <a:avLst/>
              <a:gdLst/>
              <a:ahLst/>
              <a:cxnLst/>
              <a:rect l="l" t="t" r="r" b="b"/>
              <a:pathLst>
                <a:path w="2281" h="1901" fill="none" extrusionOk="0">
                  <a:moveTo>
                    <a:pt x="2280" y="1"/>
                  </a:moveTo>
                  <a:lnTo>
                    <a:pt x="592" y="296"/>
                  </a:lnTo>
                  <a:lnTo>
                    <a:pt x="1" y="1900"/>
                  </a:lnTo>
                  <a:lnTo>
                    <a:pt x="1689" y="1605"/>
                  </a:lnTo>
                  <a:lnTo>
                    <a:pt x="22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6"/>
            <p:cNvSpPr/>
            <p:nvPr/>
          </p:nvSpPr>
          <p:spPr>
            <a:xfrm>
              <a:off x="5380900" y="2127175"/>
              <a:ext cx="46450" cy="53850"/>
            </a:xfrm>
            <a:custGeom>
              <a:avLst/>
              <a:gdLst/>
              <a:ahLst/>
              <a:cxnLst/>
              <a:rect l="l" t="t" r="r" b="b"/>
              <a:pathLst>
                <a:path w="1858" h="2154" extrusionOk="0">
                  <a:moveTo>
                    <a:pt x="887" y="1"/>
                  </a:moveTo>
                  <a:lnTo>
                    <a:pt x="0" y="549"/>
                  </a:lnTo>
                  <a:lnTo>
                    <a:pt x="0" y="1647"/>
                  </a:lnTo>
                  <a:lnTo>
                    <a:pt x="971" y="2154"/>
                  </a:lnTo>
                  <a:lnTo>
                    <a:pt x="1858" y="1605"/>
                  </a:lnTo>
                  <a:lnTo>
                    <a:pt x="1858" y="549"/>
                  </a:lnTo>
                  <a:lnTo>
                    <a:pt x="887"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5380900" y="2127175"/>
              <a:ext cx="46450" cy="53850"/>
            </a:xfrm>
            <a:custGeom>
              <a:avLst/>
              <a:gdLst/>
              <a:ahLst/>
              <a:cxnLst/>
              <a:rect l="l" t="t" r="r" b="b"/>
              <a:pathLst>
                <a:path w="1858" h="2154" fill="none" extrusionOk="0">
                  <a:moveTo>
                    <a:pt x="0" y="1647"/>
                  </a:moveTo>
                  <a:lnTo>
                    <a:pt x="971" y="2154"/>
                  </a:lnTo>
                  <a:lnTo>
                    <a:pt x="1858" y="1605"/>
                  </a:lnTo>
                  <a:lnTo>
                    <a:pt x="1858" y="549"/>
                  </a:lnTo>
                  <a:lnTo>
                    <a:pt x="887" y="1"/>
                  </a:lnTo>
                  <a:lnTo>
                    <a:pt x="0" y="549"/>
                  </a:lnTo>
                  <a:lnTo>
                    <a:pt x="0" y="16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5380900" y="2127175"/>
              <a:ext cx="46450" cy="41200"/>
            </a:xfrm>
            <a:custGeom>
              <a:avLst/>
              <a:gdLst/>
              <a:ahLst/>
              <a:cxnLst/>
              <a:rect l="l" t="t" r="r" b="b"/>
              <a:pathLst>
                <a:path w="1858" h="1648" extrusionOk="0">
                  <a:moveTo>
                    <a:pt x="887" y="1"/>
                  </a:moveTo>
                  <a:lnTo>
                    <a:pt x="0" y="549"/>
                  </a:lnTo>
                  <a:lnTo>
                    <a:pt x="0" y="1647"/>
                  </a:lnTo>
                  <a:lnTo>
                    <a:pt x="929" y="1098"/>
                  </a:lnTo>
                  <a:lnTo>
                    <a:pt x="1858" y="1605"/>
                  </a:lnTo>
                  <a:lnTo>
                    <a:pt x="1858" y="549"/>
                  </a:lnTo>
                  <a:lnTo>
                    <a:pt x="887"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5380900" y="2127175"/>
              <a:ext cx="46450" cy="53850"/>
            </a:xfrm>
            <a:custGeom>
              <a:avLst/>
              <a:gdLst/>
              <a:ahLst/>
              <a:cxnLst/>
              <a:rect l="l" t="t" r="r" b="b"/>
              <a:pathLst>
                <a:path w="1858" h="2154" fill="none" extrusionOk="0">
                  <a:moveTo>
                    <a:pt x="887" y="1"/>
                  </a:moveTo>
                  <a:lnTo>
                    <a:pt x="0" y="549"/>
                  </a:lnTo>
                  <a:lnTo>
                    <a:pt x="0" y="1647"/>
                  </a:lnTo>
                  <a:lnTo>
                    <a:pt x="971" y="2154"/>
                  </a:lnTo>
                  <a:lnTo>
                    <a:pt x="1858" y="1605"/>
                  </a:lnTo>
                  <a:lnTo>
                    <a:pt x="971" y="2154"/>
                  </a:lnTo>
                  <a:lnTo>
                    <a:pt x="0" y="1647"/>
                  </a:lnTo>
                  <a:lnTo>
                    <a:pt x="929" y="1098"/>
                  </a:lnTo>
                  <a:lnTo>
                    <a:pt x="1858" y="1605"/>
                  </a:lnTo>
                  <a:lnTo>
                    <a:pt x="1858" y="549"/>
                  </a:lnTo>
                  <a:lnTo>
                    <a:pt x="8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5380900" y="2154625"/>
              <a:ext cx="46450" cy="26400"/>
            </a:xfrm>
            <a:custGeom>
              <a:avLst/>
              <a:gdLst/>
              <a:ahLst/>
              <a:cxnLst/>
              <a:rect l="l" t="t" r="r" b="b"/>
              <a:pathLst>
                <a:path w="1858" h="1056" extrusionOk="0">
                  <a:moveTo>
                    <a:pt x="929" y="0"/>
                  </a:moveTo>
                  <a:lnTo>
                    <a:pt x="0" y="549"/>
                  </a:lnTo>
                  <a:lnTo>
                    <a:pt x="971" y="1056"/>
                  </a:lnTo>
                  <a:lnTo>
                    <a:pt x="1858" y="507"/>
                  </a:lnTo>
                  <a:lnTo>
                    <a:pt x="929" y="0"/>
                  </a:lnTo>
                  <a:close/>
                </a:path>
              </a:pathLst>
            </a:custGeom>
            <a:solidFill>
              <a:srgbClr val="B2B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a:off x="5380900" y="2154625"/>
              <a:ext cx="46450" cy="26400"/>
            </a:xfrm>
            <a:custGeom>
              <a:avLst/>
              <a:gdLst/>
              <a:ahLst/>
              <a:cxnLst/>
              <a:rect l="l" t="t" r="r" b="b"/>
              <a:pathLst>
                <a:path w="1858" h="1056" fill="none" extrusionOk="0">
                  <a:moveTo>
                    <a:pt x="929" y="0"/>
                  </a:moveTo>
                  <a:lnTo>
                    <a:pt x="0" y="549"/>
                  </a:lnTo>
                  <a:lnTo>
                    <a:pt x="971" y="1056"/>
                  </a:lnTo>
                  <a:lnTo>
                    <a:pt x="1858" y="507"/>
                  </a:lnTo>
                  <a:lnTo>
                    <a:pt x="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p:cNvSpPr/>
            <p:nvPr/>
          </p:nvSpPr>
          <p:spPr>
            <a:xfrm>
              <a:off x="5390400" y="1669150"/>
              <a:ext cx="131950" cy="136175"/>
            </a:xfrm>
            <a:custGeom>
              <a:avLst/>
              <a:gdLst/>
              <a:ahLst/>
              <a:cxnLst/>
              <a:rect l="l" t="t" r="r" b="b"/>
              <a:pathLst>
                <a:path w="5278" h="5447" extrusionOk="0">
                  <a:moveTo>
                    <a:pt x="2069" y="1"/>
                  </a:moveTo>
                  <a:lnTo>
                    <a:pt x="0" y="1858"/>
                  </a:lnTo>
                  <a:lnTo>
                    <a:pt x="549" y="4602"/>
                  </a:lnTo>
                  <a:lnTo>
                    <a:pt x="3209" y="5446"/>
                  </a:lnTo>
                  <a:lnTo>
                    <a:pt x="5277" y="3589"/>
                  </a:lnTo>
                  <a:lnTo>
                    <a:pt x="4728" y="887"/>
                  </a:lnTo>
                  <a:lnTo>
                    <a:pt x="2069"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5390400" y="1669150"/>
              <a:ext cx="131950" cy="136175"/>
            </a:xfrm>
            <a:custGeom>
              <a:avLst/>
              <a:gdLst/>
              <a:ahLst/>
              <a:cxnLst/>
              <a:rect l="l" t="t" r="r" b="b"/>
              <a:pathLst>
                <a:path w="5278" h="5447" fill="none" extrusionOk="0">
                  <a:moveTo>
                    <a:pt x="549" y="4602"/>
                  </a:moveTo>
                  <a:lnTo>
                    <a:pt x="3209" y="5446"/>
                  </a:lnTo>
                  <a:lnTo>
                    <a:pt x="5277" y="3589"/>
                  </a:lnTo>
                  <a:lnTo>
                    <a:pt x="4728" y="887"/>
                  </a:lnTo>
                  <a:lnTo>
                    <a:pt x="2069" y="1"/>
                  </a:lnTo>
                  <a:lnTo>
                    <a:pt x="0" y="1858"/>
                  </a:lnTo>
                  <a:lnTo>
                    <a:pt x="549" y="46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5390400" y="1669150"/>
              <a:ext cx="131950" cy="115075"/>
            </a:xfrm>
            <a:custGeom>
              <a:avLst/>
              <a:gdLst/>
              <a:ahLst/>
              <a:cxnLst/>
              <a:rect l="l" t="t" r="r" b="b"/>
              <a:pathLst>
                <a:path w="5278" h="4603" extrusionOk="0">
                  <a:moveTo>
                    <a:pt x="2069" y="1"/>
                  </a:moveTo>
                  <a:lnTo>
                    <a:pt x="0" y="1858"/>
                  </a:lnTo>
                  <a:lnTo>
                    <a:pt x="549" y="4602"/>
                  </a:lnTo>
                  <a:lnTo>
                    <a:pt x="2618" y="2745"/>
                  </a:lnTo>
                  <a:lnTo>
                    <a:pt x="5277" y="3589"/>
                  </a:lnTo>
                  <a:lnTo>
                    <a:pt x="4728" y="887"/>
                  </a:lnTo>
                  <a:lnTo>
                    <a:pt x="2069"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5390400" y="1669150"/>
              <a:ext cx="131950" cy="136175"/>
            </a:xfrm>
            <a:custGeom>
              <a:avLst/>
              <a:gdLst/>
              <a:ahLst/>
              <a:cxnLst/>
              <a:rect l="l" t="t" r="r" b="b"/>
              <a:pathLst>
                <a:path w="5278" h="5447" fill="none" extrusionOk="0">
                  <a:moveTo>
                    <a:pt x="2069" y="1"/>
                  </a:moveTo>
                  <a:lnTo>
                    <a:pt x="0" y="1858"/>
                  </a:lnTo>
                  <a:lnTo>
                    <a:pt x="549" y="4602"/>
                  </a:lnTo>
                  <a:lnTo>
                    <a:pt x="3209" y="5446"/>
                  </a:lnTo>
                  <a:lnTo>
                    <a:pt x="5277" y="3589"/>
                  </a:lnTo>
                  <a:lnTo>
                    <a:pt x="3209" y="5446"/>
                  </a:lnTo>
                  <a:lnTo>
                    <a:pt x="549" y="4602"/>
                  </a:lnTo>
                  <a:lnTo>
                    <a:pt x="2618" y="2745"/>
                  </a:lnTo>
                  <a:lnTo>
                    <a:pt x="5277" y="3589"/>
                  </a:lnTo>
                  <a:lnTo>
                    <a:pt x="4728" y="887"/>
                  </a:lnTo>
                  <a:lnTo>
                    <a:pt x="20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5404125" y="1737750"/>
              <a:ext cx="118225" cy="67575"/>
            </a:xfrm>
            <a:custGeom>
              <a:avLst/>
              <a:gdLst/>
              <a:ahLst/>
              <a:cxnLst/>
              <a:rect l="l" t="t" r="r" b="b"/>
              <a:pathLst>
                <a:path w="4729" h="2703" extrusionOk="0">
                  <a:moveTo>
                    <a:pt x="2069" y="1"/>
                  </a:moveTo>
                  <a:lnTo>
                    <a:pt x="0" y="1858"/>
                  </a:lnTo>
                  <a:lnTo>
                    <a:pt x="2660" y="2702"/>
                  </a:lnTo>
                  <a:lnTo>
                    <a:pt x="4728" y="845"/>
                  </a:lnTo>
                  <a:lnTo>
                    <a:pt x="2069" y="1"/>
                  </a:lnTo>
                  <a:close/>
                </a:path>
              </a:pathLst>
            </a:custGeom>
            <a:solidFill>
              <a:srgbClr val="B2B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5404125" y="1737750"/>
              <a:ext cx="118225" cy="67575"/>
            </a:xfrm>
            <a:custGeom>
              <a:avLst/>
              <a:gdLst/>
              <a:ahLst/>
              <a:cxnLst/>
              <a:rect l="l" t="t" r="r" b="b"/>
              <a:pathLst>
                <a:path w="4729" h="2703" fill="none" extrusionOk="0">
                  <a:moveTo>
                    <a:pt x="2069" y="1"/>
                  </a:moveTo>
                  <a:lnTo>
                    <a:pt x="0" y="1858"/>
                  </a:lnTo>
                  <a:lnTo>
                    <a:pt x="2660" y="2702"/>
                  </a:lnTo>
                  <a:lnTo>
                    <a:pt x="4728" y="845"/>
                  </a:lnTo>
                  <a:lnTo>
                    <a:pt x="206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5316525" y="1482350"/>
              <a:ext cx="107675" cy="97125"/>
            </a:xfrm>
            <a:custGeom>
              <a:avLst/>
              <a:gdLst/>
              <a:ahLst/>
              <a:cxnLst/>
              <a:rect l="l" t="t" r="r" b="b"/>
              <a:pathLst>
                <a:path w="4307" h="3885" extrusionOk="0">
                  <a:moveTo>
                    <a:pt x="1224" y="1"/>
                  </a:moveTo>
                  <a:lnTo>
                    <a:pt x="0" y="1816"/>
                  </a:lnTo>
                  <a:lnTo>
                    <a:pt x="929" y="3716"/>
                  </a:lnTo>
                  <a:lnTo>
                    <a:pt x="3082" y="3884"/>
                  </a:lnTo>
                  <a:lnTo>
                    <a:pt x="4306" y="2111"/>
                  </a:lnTo>
                  <a:lnTo>
                    <a:pt x="3335" y="170"/>
                  </a:lnTo>
                  <a:lnTo>
                    <a:pt x="1224" y="1"/>
                  </a:lnTo>
                  <a:close/>
                </a:path>
              </a:pathLst>
            </a:custGeom>
            <a:solidFill>
              <a:srgbClr val="91BA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5316525" y="1482350"/>
              <a:ext cx="107675" cy="97125"/>
            </a:xfrm>
            <a:custGeom>
              <a:avLst/>
              <a:gdLst/>
              <a:ahLst/>
              <a:cxnLst/>
              <a:rect l="l" t="t" r="r" b="b"/>
              <a:pathLst>
                <a:path w="4307" h="3885" fill="none" extrusionOk="0">
                  <a:moveTo>
                    <a:pt x="0" y="1816"/>
                  </a:moveTo>
                  <a:lnTo>
                    <a:pt x="929" y="3716"/>
                  </a:lnTo>
                  <a:lnTo>
                    <a:pt x="3082" y="3884"/>
                  </a:lnTo>
                  <a:lnTo>
                    <a:pt x="4306" y="2111"/>
                  </a:lnTo>
                  <a:lnTo>
                    <a:pt x="3335" y="170"/>
                  </a:lnTo>
                  <a:lnTo>
                    <a:pt x="1224" y="1"/>
                  </a:lnTo>
                  <a:lnTo>
                    <a:pt x="0" y="18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5316525" y="1482350"/>
              <a:ext cx="107675" cy="97125"/>
            </a:xfrm>
            <a:custGeom>
              <a:avLst/>
              <a:gdLst/>
              <a:ahLst/>
              <a:cxnLst/>
              <a:rect l="l" t="t" r="r" b="b"/>
              <a:pathLst>
                <a:path w="4307" h="3885" extrusionOk="0">
                  <a:moveTo>
                    <a:pt x="1224" y="1"/>
                  </a:moveTo>
                  <a:lnTo>
                    <a:pt x="0" y="1816"/>
                  </a:lnTo>
                  <a:lnTo>
                    <a:pt x="2153" y="1943"/>
                  </a:lnTo>
                  <a:lnTo>
                    <a:pt x="3082" y="3884"/>
                  </a:lnTo>
                  <a:lnTo>
                    <a:pt x="4306" y="2111"/>
                  </a:lnTo>
                  <a:lnTo>
                    <a:pt x="3335" y="170"/>
                  </a:lnTo>
                  <a:lnTo>
                    <a:pt x="1224" y="1"/>
                  </a:lnTo>
                  <a:close/>
                </a:path>
              </a:pathLst>
            </a:custGeom>
            <a:solidFill>
              <a:srgbClr val="DEE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5316525" y="1482350"/>
              <a:ext cx="107675" cy="97125"/>
            </a:xfrm>
            <a:custGeom>
              <a:avLst/>
              <a:gdLst/>
              <a:ahLst/>
              <a:cxnLst/>
              <a:rect l="l" t="t" r="r" b="b"/>
              <a:pathLst>
                <a:path w="4307" h="3885" fill="none" extrusionOk="0">
                  <a:moveTo>
                    <a:pt x="1224" y="1"/>
                  </a:moveTo>
                  <a:lnTo>
                    <a:pt x="0" y="1816"/>
                  </a:lnTo>
                  <a:lnTo>
                    <a:pt x="2153" y="1943"/>
                  </a:lnTo>
                  <a:lnTo>
                    <a:pt x="3082" y="3884"/>
                  </a:lnTo>
                  <a:lnTo>
                    <a:pt x="929" y="3716"/>
                  </a:lnTo>
                  <a:lnTo>
                    <a:pt x="0" y="1816"/>
                  </a:lnTo>
                  <a:lnTo>
                    <a:pt x="929" y="3716"/>
                  </a:lnTo>
                  <a:lnTo>
                    <a:pt x="3082" y="3884"/>
                  </a:lnTo>
                  <a:lnTo>
                    <a:pt x="4306" y="2111"/>
                  </a:lnTo>
                  <a:lnTo>
                    <a:pt x="3335" y="170"/>
                  </a:lnTo>
                  <a:lnTo>
                    <a:pt x="12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5316525" y="1527725"/>
              <a:ext cx="77050" cy="51750"/>
            </a:xfrm>
            <a:custGeom>
              <a:avLst/>
              <a:gdLst/>
              <a:ahLst/>
              <a:cxnLst/>
              <a:rect l="l" t="t" r="r" b="b"/>
              <a:pathLst>
                <a:path w="3082" h="2070" extrusionOk="0">
                  <a:moveTo>
                    <a:pt x="0" y="1"/>
                  </a:moveTo>
                  <a:lnTo>
                    <a:pt x="929" y="1901"/>
                  </a:lnTo>
                  <a:lnTo>
                    <a:pt x="3082" y="2069"/>
                  </a:lnTo>
                  <a:lnTo>
                    <a:pt x="2153" y="128"/>
                  </a:lnTo>
                  <a:lnTo>
                    <a:pt x="0" y="1"/>
                  </a:lnTo>
                  <a:close/>
                </a:path>
              </a:pathLst>
            </a:custGeom>
            <a:solidFill>
              <a:srgbClr val="B2B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5316525" y="1527725"/>
              <a:ext cx="77050" cy="51750"/>
            </a:xfrm>
            <a:custGeom>
              <a:avLst/>
              <a:gdLst/>
              <a:ahLst/>
              <a:cxnLst/>
              <a:rect l="l" t="t" r="r" b="b"/>
              <a:pathLst>
                <a:path w="3082" h="2070" fill="none" extrusionOk="0">
                  <a:moveTo>
                    <a:pt x="0" y="1"/>
                  </a:moveTo>
                  <a:lnTo>
                    <a:pt x="0" y="1"/>
                  </a:lnTo>
                  <a:lnTo>
                    <a:pt x="929" y="1901"/>
                  </a:lnTo>
                  <a:lnTo>
                    <a:pt x="3082" y="2069"/>
                  </a:lnTo>
                  <a:lnTo>
                    <a:pt x="2153" y="128"/>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46"/>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04</a:t>
            </a:r>
            <a:endParaRPr>
              <a:solidFill>
                <a:schemeClr val="accen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49"/>
        <p:cNvGrpSpPr/>
        <p:nvPr/>
      </p:nvGrpSpPr>
      <p:grpSpPr>
        <a:xfrm>
          <a:off x="0" y="0"/>
          <a:ext cx="0" cy="0"/>
          <a:chOff x="0" y="0"/>
          <a:chExt cx="0" cy="0"/>
        </a:xfrm>
      </p:grpSpPr>
      <p:sp>
        <p:nvSpPr>
          <p:cNvPr id="3250" name="Google Shape;3250;p82"/>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Réferences</a:t>
            </a:r>
            <a:endParaRPr/>
          </a:p>
        </p:txBody>
      </p:sp>
      <p:sp>
        <p:nvSpPr>
          <p:cNvPr id="3251" name="Google Shape;3251;p82"/>
          <p:cNvSpPr txBox="1">
            <a:spLocks noGrp="1"/>
          </p:cNvSpPr>
          <p:nvPr>
            <p:ph type="body" idx="1"/>
          </p:nvPr>
        </p:nvSpPr>
        <p:spPr>
          <a:xfrm>
            <a:off x="1278625" y="1466475"/>
            <a:ext cx="6359700" cy="3100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u="sng">
                <a:solidFill>
                  <a:schemeClr val="hlink"/>
                </a:solidFill>
                <a:hlinkClick r:id="rId3"/>
              </a:rPr>
              <a:t>https://developer.android.com/studio?hl=fr&amp;gclid=Cj0KCQiA4uCcBhDdARIsAH5jyUlWjsXGOTBkFPZhqzgtMeo2wnQqkA938DHkOQgA4RmMcbuI2iodiUAaAjshEALw_wcB&amp;gclsrc=aw.ds</a:t>
            </a:r>
            <a:r>
              <a:rPr lang="en"/>
              <a:t>  </a:t>
            </a:r>
            <a:endParaRPr/>
          </a:p>
          <a:p>
            <a:pPr marL="457200" lvl="0" indent="-317500" algn="l" rtl="0">
              <a:spcBef>
                <a:spcPts val="0"/>
              </a:spcBef>
              <a:spcAft>
                <a:spcPts val="0"/>
              </a:spcAft>
              <a:buSzPts val="1400"/>
              <a:buChar char="●"/>
            </a:pPr>
            <a:r>
              <a:rPr lang="en" u="sng">
                <a:solidFill>
                  <a:schemeClr val="hlink"/>
                </a:solidFill>
                <a:hlinkClick r:id="rId4"/>
              </a:rPr>
              <a:t>http://dspace.univ-tlemcen.dz/bitstream/112/15714/1/Ms.Gbm.Merah%2BAissaoui.pdf</a:t>
            </a:r>
            <a:r>
              <a:rPr lang="en">
                <a:solidFill>
                  <a:srgbClr val="000000"/>
                </a:solidFill>
              </a:rPr>
              <a:t> </a:t>
            </a:r>
            <a:endParaRPr>
              <a:solidFill>
                <a:srgbClr val="000000"/>
              </a:solidFill>
            </a:endParaRPr>
          </a:p>
          <a:p>
            <a:pPr marL="457200" lvl="0" indent="-317500" algn="l" rtl="0">
              <a:spcBef>
                <a:spcPts val="0"/>
              </a:spcBef>
              <a:spcAft>
                <a:spcPts val="0"/>
              </a:spcAft>
              <a:buSzPts val="1400"/>
              <a:buChar char="●"/>
            </a:pPr>
            <a:r>
              <a:rPr lang="en" u="sng">
                <a:solidFill>
                  <a:schemeClr val="hlink"/>
                </a:solidFill>
                <a:hlinkClick r:id="rId5"/>
              </a:rPr>
              <a:t>https://www.cdc.gov/coronavirus/2019-ncov/your-health/isolation.html#:~:text=Avoid%20being%20around%20people%20who,guidance%2C%20see%20CDC's%20Travel%20webpage</a:t>
            </a:r>
            <a:r>
              <a:rPr lang="en">
                <a:solidFill>
                  <a:srgbClr val="000000"/>
                </a:solidFill>
              </a:rPr>
              <a:t>. </a:t>
            </a:r>
            <a:endParaRPr>
              <a:solidFill>
                <a:srgbClr val="000000"/>
              </a:solidFill>
            </a:endParaRPr>
          </a:p>
          <a:p>
            <a:pPr marL="457200" lvl="0" indent="-317500" algn="l" rtl="0">
              <a:spcBef>
                <a:spcPts val="0"/>
              </a:spcBef>
              <a:spcAft>
                <a:spcPts val="0"/>
              </a:spcAft>
              <a:buSzPts val="1400"/>
              <a:buChar char="●"/>
            </a:pPr>
            <a:r>
              <a:rPr lang="en" u="sng">
                <a:solidFill>
                  <a:schemeClr val="hlink"/>
                </a:solidFill>
                <a:hlinkClick r:id="rId6"/>
              </a:rPr>
              <a:t>https://www.cdc.gov/coronavirus/2019-nCoV/index.html</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pic>
        <p:nvPicPr>
          <p:cNvPr id="952" name="Google Shape;952;p47"/>
          <p:cNvPicPr preferRelativeResize="0"/>
          <p:nvPr/>
        </p:nvPicPr>
        <p:blipFill>
          <a:blip r:embed="rId3">
            <a:alphaModFix/>
          </a:blip>
          <a:stretch>
            <a:fillRect/>
          </a:stretch>
        </p:blipFill>
        <p:spPr>
          <a:xfrm>
            <a:off x="3535950" y="1975625"/>
            <a:ext cx="5989750" cy="2560575"/>
          </a:xfrm>
          <a:prstGeom prst="rect">
            <a:avLst/>
          </a:prstGeom>
          <a:noFill/>
          <a:ln>
            <a:noFill/>
          </a:ln>
        </p:spPr>
      </p:pic>
      <p:sp>
        <p:nvSpPr>
          <p:cNvPr id="953" name="Google Shape;953;p47"/>
          <p:cNvSpPr txBox="1">
            <a:spLocks noGrp="1"/>
          </p:cNvSpPr>
          <p:nvPr>
            <p:ph type="title"/>
          </p:nvPr>
        </p:nvSpPr>
        <p:spPr>
          <a:xfrm>
            <a:off x="987050" y="194875"/>
            <a:ext cx="6946800" cy="13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 propos du covid 19</a:t>
            </a:r>
            <a:endParaRPr sz="3000"/>
          </a:p>
        </p:txBody>
      </p:sp>
      <p:sp>
        <p:nvSpPr>
          <p:cNvPr id="954" name="Google Shape;954;p47"/>
          <p:cNvSpPr txBox="1">
            <a:spLocks noGrp="1"/>
          </p:cNvSpPr>
          <p:nvPr>
            <p:ph type="body" idx="1"/>
          </p:nvPr>
        </p:nvSpPr>
        <p:spPr>
          <a:xfrm>
            <a:off x="619025" y="1921575"/>
            <a:ext cx="3387900" cy="2417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Char char="❖"/>
            </a:pPr>
            <a:r>
              <a:rPr lang="en" sz="1600" b="1">
                <a:solidFill>
                  <a:srgbClr val="000000"/>
                </a:solidFill>
              </a:rPr>
              <a:t>Type</a:t>
            </a:r>
            <a:r>
              <a:rPr lang="en" sz="1600">
                <a:solidFill>
                  <a:srgbClr val="000000"/>
                </a:solidFill>
              </a:rPr>
              <a:t>: Virus </a:t>
            </a:r>
            <a:endParaRPr sz="1600">
              <a:solidFill>
                <a:srgbClr val="000000"/>
              </a:solidFill>
            </a:endParaRPr>
          </a:p>
          <a:p>
            <a:pPr marL="457200" lvl="0" indent="-304800" algn="l" rtl="0">
              <a:spcBef>
                <a:spcPts val="0"/>
              </a:spcBef>
              <a:spcAft>
                <a:spcPts val="0"/>
              </a:spcAft>
              <a:buClr>
                <a:srgbClr val="000000"/>
              </a:buClr>
              <a:buSzPts val="1200"/>
              <a:buChar char="❖"/>
            </a:pPr>
            <a:r>
              <a:rPr lang="en" sz="1600" b="1">
                <a:solidFill>
                  <a:srgbClr val="000000"/>
                </a:solidFill>
              </a:rPr>
              <a:t>Ordre </a:t>
            </a:r>
            <a:r>
              <a:rPr lang="en" sz="1600">
                <a:solidFill>
                  <a:srgbClr val="000000"/>
                </a:solidFill>
              </a:rPr>
              <a:t>: Nidovirale </a:t>
            </a:r>
            <a:endParaRPr sz="1600">
              <a:solidFill>
                <a:srgbClr val="000000"/>
              </a:solidFill>
            </a:endParaRPr>
          </a:p>
          <a:p>
            <a:pPr marL="457200" lvl="0" indent="-304800" algn="l" rtl="0">
              <a:spcBef>
                <a:spcPts val="0"/>
              </a:spcBef>
              <a:spcAft>
                <a:spcPts val="0"/>
              </a:spcAft>
              <a:buClr>
                <a:srgbClr val="000000"/>
              </a:buClr>
              <a:buSzPts val="1200"/>
              <a:buChar char="❖"/>
            </a:pPr>
            <a:r>
              <a:rPr lang="en" sz="1600" b="1">
                <a:solidFill>
                  <a:srgbClr val="000000"/>
                </a:solidFill>
              </a:rPr>
              <a:t>Famille </a:t>
            </a:r>
            <a:r>
              <a:rPr lang="en" sz="1600">
                <a:solidFill>
                  <a:srgbClr val="000000"/>
                </a:solidFill>
              </a:rPr>
              <a:t>: Coronaviridae</a:t>
            </a:r>
            <a:endParaRPr sz="1600">
              <a:solidFill>
                <a:srgbClr val="000000"/>
              </a:solidFill>
            </a:endParaRPr>
          </a:p>
          <a:p>
            <a:pPr marL="457200" lvl="0" indent="-304800" algn="l" rtl="0">
              <a:spcBef>
                <a:spcPts val="0"/>
              </a:spcBef>
              <a:spcAft>
                <a:spcPts val="0"/>
              </a:spcAft>
              <a:buClr>
                <a:srgbClr val="000000"/>
              </a:buClr>
              <a:buSzPts val="1200"/>
              <a:buChar char="❖"/>
            </a:pPr>
            <a:r>
              <a:rPr lang="en" sz="1600" b="1">
                <a:solidFill>
                  <a:srgbClr val="000000"/>
                </a:solidFill>
              </a:rPr>
              <a:t>Sous famille</a:t>
            </a:r>
            <a:r>
              <a:rPr lang="en" sz="1600">
                <a:solidFill>
                  <a:srgbClr val="000000"/>
                </a:solidFill>
              </a:rPr>
              <a:t> : Coronavirinae </a:t>
            </a:r>
            <a:endParaRPr sz="1600">
              <a:solidFill>
                <a:srgbClr val="000000"/>
              </a:solidFill>
            </a:endParaRPr>
          </a:p>
          <a:p>
            <a:pPr marL="457200" lvl="0" indent="-304800" algn="l" rtl="0">
              <a:spcBef>
                <a:spcPts val="0"/>
              </a:spcBef>
              <a:spcAft>
                <a:spcPts val="0"/>
              </a:spcAft>
              <a:buClr>
                <a:srgbClr val="000000"/>
              </a:buClr>
              <a:buSzPts val="1200"/>
              <a:buChar char="❖"/>
            </a:pPr>
            <a:r>
              <a:rPr lang="en" sz="1600" b="1">
                <a:solidFill>
                  <a:srgbClr val="000000"/>
                </a:solidFill>
              </a:rPr>
              <a:t>Genre</a:t>
            </a:r>
            <a:r>
              <a:rPr lang="en" sz="1600">
                <a:solidFill>
                  <a:srgbClr val="000000"/>
                </a:solidFill>
              </a:rPr>
              <a:t> : Betacoronavirus</a:t>
            </a:r>
            <a:endParaRPr sz="1600">
              <a:solidFill>
                <a:srgbClr val="000000"/>
              </a:solidFill>
            </a:endParaRPr>
          </a:p>
          <a:p>
            <a:pPr marL="457200" lvl="0" indent="-304800" algn="l" rtl="0">
              <a:spcBef>
                <a:spcPts val="0"/>
              </a:spcBef>
              <a:spcAft>
                <a:spcPts val="0"/>
              </a:spcAft>
              <a:buClr>
                <a:srgbClr val="000000"/>
              </a:buClr>
              <a:buSzPts val="1200"/>
              <a:buChar char="❖"/>
            </a:pPr>
            <a:r>
              <a:rPr lang="en" sz="1600" b="1">
                <a:solidFill>
                  <a:srgbClr val="000000"/>
                </a:solidFill>
              </a:rPr>
              <a:t>Sous-genre </a:t>
            </a:r>
            <a:r>
              <a:rPr lang="en" sz="1600">
                <a:solidFill>
                  <a:srgbClr val="000000"/>
                </a:solidFill>
              </a:rPr>
              <a:t>: Sarbecovirus</a:t>
            </a:r>
            <a:endParaRPr sz="1600">
              <a:solidFill>
                <a:srgbClr val="000000"/>
              </a:solidFill>
            </a:endParaRPr>
          </a:p>
          <a:p>
            <a:pPr marL="457200" lvl="0" indent="-304800" algn="l" rtl="0">
              <a:spcBef>
                <a:spcPts val="0"/>
              </a:spcBef>
              <a:spcAft>
                <a:spcPts val="0"/>
              </a:spcAft>
              <a:buClr>
                <a:srgbClr val="000000"/>
              </a:buClr>
              <a:buSzPts val="1200"/>
              <a:buChar char="❖"/>
            </a:pPr>
            <a:r>
              <a:rPr lang="en" sz="1600" b="1">
                <a:solidFill>
                  <a:srgbClr val="000000"/>
                </a:solidFill>
              </a:rPr>
              <a:t>Espèce </a:t>
            </a:r>
            <a:r>
              <a:rPr lang="en" sz="1600">
                <a:solidFill>
                  <a:srgbClr val="000000"/>
                </a:solidFill>
              </a:rPr>
              <a:t>: SARS-CoV-2</a:t>
            </a:r>
            <a:endParaRPr sz="1600">
              <a:solidFill>
                <a:srgbClr val="000000"/>
              </a:solidFill>
            </a:endParaRPr>
          </a:p>
        </p:txBody>
      </p:sp>
      <p:sp>
        <p:nvSpPr>
          <p:cNvPr id="955" name="Google Shape;955;p47"/>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05</a:t>
            </a:r>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48"/>
          <p:cNvSpPr/>
          <p:nvPr/>
        </p:nvSpPr>
        <p:spPr>
          <a:xfrm>
            <a:off x="3889800" y="1486860"/>
            <a:ext cx="1378500" cy="137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6471125" y="1486860"/>
            <a:ext cx="1378500" cy="1378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1308550" y="1486935"/>
            <a:ext cx="1378500" cy="1378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txBox="1">
            <a:spLocks noGrp="1"/>
          </p:cNvSpPr>
          <p:nvPr>
            <p:ph type="title" idx="9"/>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800"/>
              <a:buFont typeface="Arial"/>
              <a:buNone/>
            </a:pPr>
            <a:r>
              <a:rPr lang="en"/>
              <a:t>Objectifs</a:t>
            </a:r>
            <a:endParaRPr/>
          </a:p>
        </p:txBody>
      </p:sp>
      <p:sp>
        <p:nvSpPr>
          <p:cNvPr id="964" name="Google Shape;964;p48"/>
          <p:cNvSpPr txBox="1">
            <a:spLocks noGrp="1"/>
          </p:cNvSpPr>
          <p:nvPr>
            <p:ph type="subTitle" idx="1"/>
          </p:nvPr>
        </p:nvSpPr>
        <p:spPr>
          <a:xfrm>
            <a:off x="1084225" y="3050400"/>
            <a:ext cx="1827000" cy="361200"/>
          </a:xfrm>
          <a:prstGeom prst="rect">
            <a:avLst/>
          </a:prstGeom>
        </p:spPr>
        <p:txBody>
          <a:bodyPr spcFirstLastPara="1" wrap="square" lIns="91425" tIns="91425" rIns="91425" bIns="91425" anchor="ctr" anchorCtr="0">
            <a:noAutofit/>
          </a:bodyPr>
          <a:lstStyle/>
          <a:p>
            <a:pPr marL="0" lvl="0" indent="0" algn="ctr" rtl="0">
              <a:spcBef>
                <a:spcPts val="500"/>
              </a:spcBef>
              <a:spcAft>
                <a:spcPts val="0"/>
              </a:spcAft>
              <a:buClr>
                <a:schemeClr val="dk1"/>
              </a:buClr>
              <a:buSzPts val="1100"/>
              <a:buFont typeface="Arial"/>
              <a:buNone/>
            </a:pPr>
            <a:r>
              <a:rPr lang="en"/>
              <a:t>Suivi</a:t>
            </a:r>
            <a:endParaRPr/>
          </a:p>
        </p:txBody>
      </p:sp>
      <p:sp>
        <p:nvSpPr>
          <p:cNvPr id="965" name="Google Shape;965;p48"/>
          <p:cNvSpPr txBox="1">
            <a:spLocks noGrp="1"/>
          </p:cNvSpPr>
          <p:nvPr>
            <p:ph type="subTitle" idx="2"/>
          </p:nvPr>
        </p:nvSpPr>
        <p:spPr>
          <a:xfrm>
            <a:off x="3658500" y="3050400"/>
            <a:ext cx="1827000" cy="361200"/>
          </a:xfrm>
          <a:prstGeom prst="rect">
            <a:avLst/>
          </a:prstGeom>
        </p:spPr>
        <p:txBody>
          <a:bodyPr spcFirstLastPara="1" wrap="square" lIns="91425" tIns="91425" rIns="91425" bIns="91425" anchor="ctr" anchorCtr="0">
            <a:noAutofit/>
          </a:bodyPr>
          <a:lstStyle/>
          <a:p>
            <a:pPr marL="0" lvl="0" indent="0" algn="ctr" rtl="0">
              <a:spcBef>
                <a:spcPts val="500"/>
              </a:spcBef>
              <a:spcAft>
                <a:spcPts val="0"/>
              </a:spcAft>
              <a:buClr>
                <a:schemeClr val="dk1"/>
              </a:buClr>
              <a:buSzPts val="1100"/>
              <a:buFont typeface="Arial"/>
              <a:buNone/>
            </a:pPr>
            <a:r>
              <a:rPr lang="en"/>
              <a:t>Chiffres</a:t>
            </a:r>
            <a:endParaRPr/>
          </a:p>
        </p:txBody>
      </p:sp>
      <p:sp>
        <p:nvSpPr>
          <p:cNvPr id="966" name="Google Shape;966;p48"/>
          <p:cNvSpPr txBox="1">
            <a:spLocks noGrp="1"/>
          </p:cNvSpPr>
          <p:nvPr>
            <p:ph type="subTitle" idx="3"/>
          </p:nvPr>
        </p:nvSpPr>
        <p:spPr>
          <a:xfrm>
            <a:off x="6232775" y="2997063"/>
            <a:ext cx="1827000" cy="361200"/>
          </a:xfrm>
          <a:prstGeom prst="rect">
            <a:avLst/>
          </a:prstGeom>
        </p:spPr>
        <p:txBody>
          <a:bodyPr spcFirstLastPara="1" wrap="square" lIns="91425" tIns="91425" rIns="91425" bIns="91425" anchor="ctr" anchorCtr="0">
            <a:noAutofit/>
          </a:bodyPr>
          <a:lstStyle/>
          <a:p>
            <a:pPr marL="0" lvl="0" indent="0" algn="ctr" rtl="0">
              <a:spcBef>
                <a:spcPts val="500"/>
              </a:spcBef>
              <a:spcAft>
                <a:spcPts val="0"/>
              </a:spcAft>
              <a:buClr>
                <a:schemeClr val="dk1"/>
              </a:buClr>
              <a:buSzPts val="1100"/>
              <a:buFont typeface="Arial"/>
              <a:buNone/>
            </a:pPr>
            <a:r>
              <a:rPr lang="en"/>
              <a:t>Guide</a:t>
            </a:r>
            <a:endParaRPr/>
          </a:p>
        </p:txBody>
      </p:sp>
      <p:sp>
        <p:nvSpPr>
          <p:cNvPr id="967" name="Google Shape;967;p48"/>
          <p:cNvSpPr txBox="1">
            <a:spLocks noGrp="1"/>
          </p:cNvSpPr>
          <p:nvPr>
            <p:ph type="subTitle" idx="4"/>
          </p:nvPr>
        </p:nvSpPr>
        <p:spPr>
          <a:xfrm>
            <a:off x="1084225" y="3489982"/>
            <a:ext cx="1827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L’application permet d’afficher tous les pays affectés par Covid 19</a:t>
            </a:r>
            <a:endParaRPr/>
          </a:p>
        </p:txBody>
      </p:sp>
      <p:sp>
        <p:nvSpPr>
          <p:cNvPr id="968" name="Google Shape;968;p48"/>
          <p:cNvSpPr txBox="1">
            <a:spLocks noGrp="1"/>
          </p:cNvSpPr>
          <p:nvPr>
            <p:ph type="subTitle" idx="5"/>
          </p:nvPr>
        </p:nvSpPr>
        <p:spPr>
          <a:xfrm>
            <a:off x="3658500" y="3489972"/>
            <a:ext cx="1827000" cy="12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800"/>
              <a:buFont typeface="Arial"/>
              <a:buNone/>
            </a:pPr>
            <a:r>
              <a:rPr lang="en"/>
              <a:t>L’application permet d’afficher le nombre des cas confirmés, décès, taux de positivité</a:t>
            </a:r>
            <a:endParaRPr/>
          </a:p>
        </p:txBody>
      </p:sp>
      <p:sp>
        <p:nvSpPr>
          <p:cNvPr id="969" name="Google Shape;969;p48"/>
          <p:cNvSpPr txBox="1">
            <a:spLocks noGrp="1"/>
          </p:cNvSpPr>
          <p:nvPr>
            <p:ph type="subTitle" idx="6"/>
          </p:nvPr>
        </p:nvSpPr>
        <p:spPr>
          <a:xfrm>
            <a:off x="6232775" y="3490000"/>
            <a:ext cx="2118900" cy="12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800"/>
              <a:buFont typeface="Arial"/>
              <a:buNone/>
            </a:pPr>
            <a:r>
              <a:rPr lang="en"/>
              <a:t>L’application fournit l’ensemble des informations autour des hôpitaux au Maroc pour effectuer le test</a:t>
            </a:r>
            <a:endParaRPr/>
          </a:p>
        </p:txBody>
      </p:sp>
      <p:sp>
        <p:nvSpPr>
          <p:cNvPr id="970" name="Google Shape;970;p48"/>
          <p:cNvSpPr txBox="1">
            <a:spLocks noGrp="1"/>
          </p:cNvSpPr>
          <p:nvPr>
            <p:ph type="title"/>
          </p:nvPr>
        </p:nvSpPr>
        <p:spPr>
          <a:xfrm>
            <a:off x="3798450" y="1756155"/>
            <a:ext cx="15612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71" name="Google Shape;971;p48"/>
          <p:cNvSpPr txBox="1">
            <a:spLocks noGrp="1"/>
          </p:cNvSpPr>
          <p:nvPr>
            <p:ph type="title" idx="7"/>
          </p:nvPr>
        </p:nvSpPr>
        <p:spPr>
          <a:xfrm>
            <a:off x="6379775" y="1756155"/>
            <a:ext cx="15612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72" name="Google Shape;972;p48"/>
          <p:cNvSpPr txBox="1">
            <a:spLocks noGrp="1"/>
          </p:cNvSpPr>
          <p:nvPr>
            <p:ph type="title" idx="8"/>
          </p:nvPr>
        </p:nvSpPr>
        <p:spPr>
          <a:xfrm>
            <a:off x="1217125" y="1756155"/>
            <a:ext cx="15612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73" name="Google Shape;973;p48"/>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06</a:t>
            </a:r>
            <a:endParaRPr>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49"/>
          <p:cNvSpPr txBox="1">
            <a:spLocks noGrp="1"/>
          </p:cNvSpPr>
          <p:nvPr>
            <p:ph type="title"/>
          </p:nvPr>
        </p:nvSpPr>
        <p:spPr>
          <a:xfrm>
            <a:off x="606002" y="651273"/>
            <a:ext cx="1580100" cy="11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979" name="Google Shape;979;p49"/>
          <p:cNvSpPr txBox="1">
            <a:spLocks noGrp="1"/>
          </p:cNvSpPr>
          <p:nvPr>
            <p:ph type="title" idx="2"/>
          </p:nvPr>
        </p:nvSpPr>
        <p:spPr>
          <a:xfrm>
            <a:off x="606000" y="1883025"/>
            <a:ext cx="3805500" cy="18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Revue de littérature </a:t>
            </a:r>
            <a:endParaRPr/>
          </a:p>
        </p:txBody>
      </p:sp>
      <p:pic>
        <p:nvPicPr>
          <p:cNvPr id="980" name="Google Shape;980;p49"/>
          <p:cNvPicPr preferRelativeResize="0"/>
          <p:nvPr/>
        </p:nvPicPr>
        <p:blipFill>
          <a:blip r:embed="rId3">
            <a:alphaModFix/>
          </a:blip>
          <a:stretch>
            <a:fillRect/>
          </a:stretch>
        </p:blipFill>
        <p:spPr>
          <a:xfrm>
            <a:off x="6265625" y="2336975"/>
            <a:ext cx="2749050" cy="274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985" name="Google Shape;985;p50"/>
          <p:cNvPicPr preferRelativeResize="0"/>
          <p:nvPr/>
        </p:nvPicPr>
        <p:blipFill>
          <a:blip r:embed="rId3">
            <a:alphaModFix/>
          </a:blip>
          <a:stretch>
            <a:fillRect/>
          </a:stretch>
        </p:blipFill>
        <p:spPr>
          <a:xfrm>
            <a:off x="5462000" y="2624850"/>
            <a:ext cx="3510200" cy="2015800"/>
          </a:xfrm>
          <a:prstGeom prst="rect">
            <a:avLst/>
          </a:prstGeom>
          <a:noFill/>
          <a:ln>
            <a:noFill/>
          </a:ln>
        </p:spPr>
      </p:pic>
      <p:sp>
        <p:nvSpPr>
          <p:cNvPr id="986" name="Google Shape;986;p50"/>
          <p:cNvSpPr txBox="1">
            <a:spLocks noGrp="1"/>
          </p:cNvSpPr>
          <p:nvPr>
            <p:ph type="title"/>
          </p:nvPr>
        </p:nvSpPr>
        <p:spPr>
          <a:xfrm>
            <a:off x="4572000" y="790275"/>
            <a:ext cx="3826800" cy="9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 Caractéristique structurale </a:t>
            </a:r>
            <a:endParaRPr>
              <a:solidFill>
                <a:schemeClr val="accent2"/>
              </a:solidFill>
            </a:endParaRPr>
          </a:p>
          <a:p>
            <a:pPr marL="0" lvl="0" indent="0" algn="ctr" rtl="0">
              <a:spcBef>
                <a:spcPts val="0"/>
              </a:spcBef>
              <a:spcAft>
                <a:spcPts val="0"/>
              </a:spcAft>
              <a:buNone/>
            </a:pPr>
            <a:endParaRPr>
              <a:solidFill>
                <a:schemeClr val="accent2"/>
              </a:solidFill>
            </a:endParaRPr>
          </a:p>
        </p:txBody>
      </p:sp>
      <p:sp>
        <p:nvSpPr>
          <p:cNvPr id="987" name="Google Shape;987;p50"/>
          <p:cNvSpPr txBox="1">
            <a:spLocks noGrp="1"/>
          </p:cNvSpPr>
          <p:nvPr>
            <p:ph type="subTitle" idx="4"/>
          </p:nvPr>
        </p:nvSpPr>
        <p:spPr>
          <a:xfrm>
            <a:off x="388150" y="1883050"/>
            <a:ext cx="4971000" cy="2457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b="1"/>
              <a:t>Le </a:t>
            </a:r>
            <a:r>
              <a:rPr lang="en" sz="1600" b="1">
                <a:solidFill>
                  <a:srgbClr val="B55B52"/>
                </a:solidFill>
              </a:rPr>
              <a:t>SARS-CoV-2</a:t>
            </a:r>
            <a:r>
              <a:rPr lang="en" sz="1600" b="1"/>
              <a:t> est un virus sphérique, enveloppé avec un diamètre de 60 à 220 nm, comprend de l’extérieur vers l’intérieur, une glycoprotéine Spike (S), une enveloppe, une membrane virale et une nucléocapside icosaédrique à symétrie cubique. Cette dernière contient la molécule de génome viral : l’ARN monocaténaire, non segmenté de sens positif</a:t>
            </a:r>
            <a:endParaRPr sz="1600" b="1"/>
          </a:p>
        </p:txBody>
      </p:sp>
      <p:sp>
        <p:nvSpPr>
          <p:cNvPr id="988" name="Google Shape;988;p50"/>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08</a:t>
            </a:r>
            <a:endParaRPr>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993" name="Google Shape;993;p51"/>
          <p:cNvPicPr preferRelativeResize="0"/>
          <p:nvPr/>
        </p:nvPicPr>
        <p:blipFill>
          <a:blip r:embed="rId3">
            <a:alphaModFix/>
          </a:blip>
          <a:stretch>
            <a:fillRect/>
          </a:stretch>
        </p:blipFill>
        <p:spPr>
          <a:xfrm>
            <a:off x="2023326" y="2332450"/>
            <a:ext cx="5292714" cy="2605625"/>
          </a:xfrm>
          <a:prstGeom prst="rect">
            <a:avLst/>
          </a:prstGeom>
          <a:noFill/>
          <a:ln>
            <a:noFill/>
          </a:ln>
        </p:spPr>
      </p:pic>
      <p:sp>
        <p:nvSpPr>
          <p:cNvPr id="994" name="Google Shape;994;p51"/>
          <p:cNvSpPr txBox="1"/>
          <p:nvPr/>
        </p:nvSpPr>
        <p:spPr>
          <a:xfrm>
            <a:off x="311700" y="1285750"/>
            <a:ext cx="8520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Nunito"/>
                <a:ea typeface="Nunito"/>
                <a:cs typeface="Nunito"/>
                <a:sym typeface="Nunito"/>
              </a:rPr>
              <a:t>Structurellement, la particule virale SARS-CoV-2 est composée de quatre protéines structurelles principales, à savoir la glycoprotéine transmembranaire de pointe (S), la glycoprotéine d'enveloppe (E), la glycoprotéine membranaire (M) et la protéine de nucléocapside (N), mais aussi de plusieurs protéines accessoires</a:t>
            </a:r>
            <a:endParaRPr b="1">
              <a:solidFill>
                <a:schemeClr val="dk2"/>
              </a:solidFill>
              <a:latin typeface="Nunito"/>
              <a:ea typeface="Nunito"/>
              <a:cs typeface="Nunito"/>
              <a:sym typeface="Nunito"/>
            </a:endParaRPr>
          </a:p>
        </p:txBody>
      </p:sp>
      <p:sp>
        <p:nvSpPr>
          <p:cNvPr id="995" name="Google Shape;995;p51"/>
          <p:cNvSpPr txBox="1">
            <a:spLocks noGrp="1"/>
          </p:cNvSpPr>
          <p:nvPr>
            <p:ph type="title"/>
          </p:nvPr>
        </p:nvSpPr>
        <p:spPr>
          <a:xfrm>
            <a:off x="311700" y="44710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Protéines virales </a:t>
            </a:r>
            <a:endParaRPr/>
          </a:p>
        </p:txBody>
      </p:sp>
      <p:sp>
        <p:nvSpPr>
          <p:cNvPr id="996" name="Google Shape;996;p51"/>
          <p:cNvSpPr txBox="1"/>
          <p:nvPr/>
        </p:nvSpPr>
        <p:spPr>
          <a:xfrm>
            <a:off x="8655000" y="4672850"/>
            <a:ext cx="489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b="1">
                <a:solidFill>
                  <a:schemeClr val="accent1"/>
                </a:solidFill>
                <a:latin typeface="Nunito"/>
                <a:ea typeface="Nunito"/>
                <a:cs typeface="Nunito"/>
                <a:sym typeface="Nunito"/>
              </a:rPr>
              <a:t>09</a:t>
            </a:r>
            <a:endParaRPr>
              <a:solidFill>
                <a:schemeClr val="accent1"/>
              </a:solidFill>
            </a:endParaRPr>
          </a:p>
        </p:txBody>
      </p:sp>
    </p:spTree>
  </p:cSld>
  <p:clrMapOvr>
    <a:masterClrMapping/>
  </p:clrMapOvr>
</p:sld>
</file>

<file path=ppt/theme/theme1.xml><?xml version="1.0" encoding="utf-8"?>
<a:theme xmlns:a="http://schemas.openxmlformats.org/drawingml/2006/main" name="Priver Patient Care Breakthrough by Slidesgo">
  <a:themeElements>
    <a:clrScheme name="Simple Light">
      <a:dk1>
        <a:srgbClr val="91BA4F"/>
      </a:dk1>
      <a:lt1>
        <a:srgbClr val="F0F0F0"/>
      </a:lt1>
      <a:dk2>
        <a:srgbClr val="396336"/>
      </a:dk2>
      <a:lt2>
        <a:srgbClr val="6A8F2E"/>
      </a:lt2>
      <a:accent1>
        <a:srgbClr val="283730"/>
      </a:accent1>
      <a:accent2>
        <a:srgbClr val="FFFFFF"/>
      </a:accent2>
      <a:accent3>
        <a:srgbClr val="F4F8EE"/>
      </a:accent3>
      <a:accent4>
        <a:srgbClr val="D9EAD3"/>
      </a:accent4>
      <a:accent5>
        <a:srgbClr val="93C47D"/>
      </a:accent5>
      <a:accent6>
        <a:srgbClr val="74953F"/>
      </a:accent6>
      <a:hlink>
        <a:srgbClr val="2832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1272</Words>
  <Application>Microsoft Office PowerPoint</Application>
  <PresentationFormat>Affichage à l'écran (16:9)</PresentationFormat>
  <Paragraphs>286</Paragraphs>
  <Slides>40</Slides>
  <Notes>40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40</vt:i4>
      </vt:variant>
    </vt:vector>
  </HeadingPairs>
  <TitlesOfParts>
    <vt:vector size="52" baseType="lpstr">
      <vt:lpstr>Arial</vt:lpstr>
      <vt:lpstr>Fira Sans Extra Condensed SemiBold</vt:lpstr>
      <vt:lpstr>Lato</vt:lpstr>
      <vt:lpstr>Poppins</vt:lpstr>
      <vt:lpstr>Fira Sans Extra Condensed Medium</vt:lpstr>
      <vt:lpstr>Roboto</vt:lpstr>
      <vt:lpstr>Nunito SemiBold</vt:lpstr>
      <vt:lpstr>Courier New</vt:lpstr>
      <vt:lpstr>Nunito</vt:lpstr>
      <vt:lpstr>Poppins SemiBold</vt:lpstr>
      <vt:lpstr>Nunito ExtraBold</vt:lpstr>
      <vt:lpstr>Priver Patient Care Breakthrough by Slidesgo</vt:lpstr>
      <vt:lpstr>ELABORATION D’UNE APPLICATION DE SUIVI DE  l'ÉPIDÉMIE COVID 19</vt:lpstr>
      <vt:lpstr>Plan</vt:lpstr>
      <vt:lpstr>Introduction </vt:lpstr>
      <vt:lpstr>01</vt:lpstr>
      <vt:lpstr>A propos du covid 19</vt:lpstr>
      <vt:lpstr>Objectifs</vt:lpstr>
      <vt:lpstr>02</vt:lpstr>
      <vt:lpstr> Caractéristique structurale  </vt:lpstr>
      <vt:lpstr>Protéines virales </vt:lpstr>
      <vt:lpstr>Division des tâches et Gestion du projet </vt:lpstr>
      <vt:lpstr>Trello</vt:lpstr>
      <vt:lpstr>Benchmarking des applis existantes</vt:lpstr>
      <vt:lpstr>Benchmarking sur les applis existantes</vt:lpstr>
      <vt:lpstr>Application 1: Coronalert</vt:lpstr>
      <vt:lpstr>Application 2: Anti Covid </vt:lpstr>
      <vt:lpstr>Application 3: CovidCert</vt:lpstr>
      <vt:lpstr>Application 4: Tawakkalna</vt:lpstr>
      <vt:lpstr>03</vt:lpstr>
      <vt:lpstr>Conception de l’application avec StarUML</vt:lpstr>
      <vt:lpstr>Unified Modeling Language</vt:lpstr>
      <vt:lpstr>Diagramme de cas d’utilisation</vt:lpstr>
      <vt:lpstr>Diagramme de séquences</vt:lpstr>
      <vt:lpstr>Conception des données Source de données</vt:lpstr>
      <vt:lpstr>Présentation PowerPoint</vt:lpstr>
      <vt:lpstr>Présentation PowerPoint</vt:lpstr>
      <vt:lpstr>Présentation PowerPoint</vt:lpstr>
      <vt:lpstr>Présentation PowerPoint</vt:lpstr>
      <vt:lpstr>Présentation PowerPoint</vt:lpstr>
      <vt:lpstr>Présentation PowerPoint</vt:lpstr>
      <vt:lpstr>05</vt:lpstr>
      <vt:lpstr>CovidWatcher</vt:lpstr>
      <vt:lpstr>Les principales captures d’écran de l’app</vt:lpstr>
      <vt:lpstr>Outil de surveillance des données sur la COVID19</vt:lpstr>
      <vt:lpstr>Le CDC un outil pour en savoir plus sur les nouveautés de Covid</vt:lpstr>
      <vt:lpstr>Outil de surveillance des données sur la COVID19</vt:lpstr>
      <vt:lpstr>Outil de surveillance des données sur la COVID19</vt:lpstr>
      <vt:lpstr>Conclusions </vt:lpstr>
      <vt:lpstr>06</vt:lpstr>
      <vt:lpstr>Thank You !</vt:lpstr>
      <vt:lpstr>Réferences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ELABORATION D’UNE APPLICATION DE SUIVI DE  l'ÉPIDÉMIE COVID 19</dc:title>
  <cp:lastModifiedBy>hp</cp:lastModifiedBy>
  <cp:revision>1</cp:revision>
  <dcterms:modified xsi:type="dcterms:W3CDTF">2022-12-14T16:11:32Z</dcterms:modified>
</cp:coreProperties>
</file>